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harts/chart16.xml" ContentType="application/vnd.openxmlformats-officedocument.drawingml.chart+xml"/>
  <Override PartName="/ppt/theme/theme1.xml" ContentType="application/vnd.openxmlformats-officedocument.them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olors1.xml" ContentType="application/vnd.ms-office.chartcolorstyle+xml"/>
  <Override PartName="/ppt/charts/style3.xml" ContentType="application/vnd.ms-office.chartstyle+xml"/>
  <Override PartName="/ppt/charts/chart3.xml" ContentType="application/vnd.openxmlformats-officedocument.drawingml.chart+xml"/>
  <Override PartName="/ppt/theme/themeOverride1.xml" ContentType="application/vnd.openxmlformats-officedocument.themeOverr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style8.xml" ContentType="application/vnd.ms-office.chartstyle+xml"/>
  <Override PartName="/ppt/charts/chart9.xml" ContentType="application/vnd.openxmlformats-officedocument.drawingml.chart+xml"/>
  <Override PartName="/ppt/charts/colors15.xml" ContentType="application/vnd.ms-office.chartcolorstyle+xml"/>
  <Override PartName="/ppt/charts/style15.xml" ContentType="application/vnd.ms-office.chartstyle+xml"/>
  <Override PartName="/ppt/charts/chart15.xml" ContentType="application/vnd.openxmlformats-officedocument.drawingml.chart+xml"/>
  <Override PartName="/ppt/charts/colors14.xml" ContentType="application/vnd.ms-office.chartcolorstyle+xml"/>
  <Override PartName="/ppt/charts/style14.xml" ContentType="application/vnd.ms-office.chartstyle+xml"/>
  <Override PartName="/ppt/charts/colors8.xml" ContentType="application/vnd.ms-office.chartcolorstyle+xml"/>
  <Override PartName="/ppt/charts/colors13.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hart17.xml" ContentType="application/vnd.openxmlformats-officedocument.drawingml.chart+xml"/>
  <Override PartName="/ppt/theme/themeOverride2.xml" ContentType="application/vnd.openxmlformats-officedocument.themeOverride+xml"/>
  <Override PartName="/ppt/charts/colors16.xml" ContentType="application/vnd.ms-office.chartcolorstyle+xml"/>
  <Override PartName="/ppt/charts/style13.xml" ContentType="application/vnd.ms-office.chartstyle+xml"/>
  <Override PartName="/ppt/charts/chart14.xml" ContentType="application/vnd.openxmlformats-officedocument.drawingml.chart+xml"/>
  <Override PartName="/ppt/charts/style10.xml" ContentType="application/vnd.ms-office.chartstyle+xml"/>
  <Override PartName="/ppt/charts/chart13.xml" ContentType="application/vnd.openxmlformats-officedocument.drawingml.chart+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hart11.xml" ContentType="application/vnd.openxmlformats-officedocument.drawingml.chart+xml"/>
  <Override PartName="/ppt/charts/colors12.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8" r:id="rId3"/>
    <p:sldId id="257" r:id="rId4"/>
    <p:sldId id="297" r:id="rId5"/>
    <p:sldId id="273" r:id="rId6"/>
    <p:sldId id="270" r:id="rId7"/>
    <p:sldId id="271" r:id="rId8"/>
    <p:sldId id="286" r:id="rId9"/>
    <p:sldId id="274" r:id="rId10"/>
    <p:sldId id="301" r:id="rId11"/>
    <p:sldId id="275" r:id="rId12"/>
    <p:sldId id="279" r:id="rId13"/>
    <p:sldId id="280" r:id="rId14"/>
    <p:sldId id="281" r:id="rId15"/>
    <p:sldId id="298" r:id="rId16"/>
    <p:sldId id="278" r:id="rId17"/>
    <p:sldId id="277" r:id="rId18"/>
    <p:sldId id="282" r:id="rId19"/>
    <p:sldId id="299" r:id="rId20"/>
    <p:sldId id="283" r:id="rId21"/>
    <p:sldId id="284" r:id="rId22"/>
    <p:sldId id="287" r:id="rId23"/>
    <p:sldId id="302" r:id="rId24"/>
    <p:sldId id="288" r:id="rId25"/>
    <p:sldId id="289" r:id="rId26"/>
    <p:sldId id="285" r:id="rId27"/>
    <p:sldId id="300" r:id="rId28"/>
    <p:sldId id="296" r:id="rId29"/>
    <p:sldId id="310" r:id="rId30"/>
    <p:sldId id="306" r:id="rId31"/>
    <p:sldId id="304" r:id="rId32"/>
    <p:sldId id="303" r:id="rId33"/>
    <p:sldId id="307" r:id="rId34"/>
    <p:sldId id="305"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1F4E79"/>
    <a:srgbClr val="009165"/>
    <a:srgbClr val="27689D"/>
    <a:srgbClr val="009267"/>
    <a:srgbClr val="009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97"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ly Lisbeth Herrera Rico" userId="76a9ef30-1983-45f9-8ca7-a6db5ac18383" providerId="ADAL" clId="{489C0B09-5434-40A0-A207-ED572B6F6BB0}"/>
    <pc:docChg chg="undo custSel delSld modSld">
      <pc:chgData name="Derly Lisbeth Herrera Rico" userId="76a9ef30-1983-45f9-8ca7-a6db5ac18383" providerId="ADAL" clId="{489C0B09-5434-40A0-A207-ED572B6F6BB0}" dt="2021-02-09T14:42:49.100" v="776" actId="255"/>
      <pc:docMkLst>
        <pc:docMk/>
      </pc:docMkLst>
      <pc:sldChg chg="modSp">
        <pc:chgData name="Derly Lisbeth Herrera Rico" userId="76a9ef30-1983-45f9-8ca7-a6db5ac18383" providerId="ADAL" clId="{489C0B09-5434-40A0-A207-ED572B6F6BB0}" dt="2021-02-08T15:20:20.373" v="32"/>
        <pc:sldMkLst>
          <pc:docMk/>
          <pc:sldMk cId="3489943008" sldId="256"/>
        </pc:sldMkLst>
        <pc:spChg chg="mod">
          <ac:chgData name="Derly Lisbeth Herrera Rico" userId="76a9ef30-1983-45f9-8ca7-a6db5ac18383" providerId="ADAL" clId="{489C0B09-5434-40A0-A207-ED572B6F6BB0}" dt="2021-02-08T15:20:20.373" v="32"/>
          <ac:spMkLst>
            <pc:docMk/>
            <pc:sldMk cId="3489943008" sldId="256"/>
            <ac:spMk id="6" creationId="{00000000-0000-0000-0000-000000000000}"/>
          </ac:spMkLst>
        </pc:spChg>
      </pc:sldChg>
      <pc:sldChg chg="modSp mod">
        <pc:chgData name="Derly Lisbeth Herrera Rico" userId="76a9ef30-1983-45f9-8ca7-a6db5ac18383" providerId="ADAL" clId="{489C0B09-5434-40A0-A207-ED572B6F6BB0}" dt="2021-02-08T15:20:57.766" v="34" actId="20577"/>
        <pc:sldMkLst>
          <pc:docMk/>
          <pc:sldMk cId="1297091760" sldId="257"/>
        </pc:sldMkLst>
        <pc:spChg chg="mod">
          <ac:chgData name="Derly Lisbeth Herrera Rico" userId="76a9ef30-1983-45f9-8ca7-a6db5ac18383" providerId="ADAL" clId="{489C0B09-5434-40A0-A207-ED572B6F6BB0}" dt="2021-02-08T15:20:20.373" v="32"/>
          <ac:spMkLst>
            <pc:docMk/>
            <pc:sldMk cId="1297091760" sldId="257"/>
            <ac:spMk id="16" creationId="{00000000-0000-0000-0000-000000000000}"/>
          </ac:spMkLst>
        </pc:spChg>
        <pc:spChg chg="mod">
          <ac:chgData name="Derly Lisbeth Herrera Rico" userId="76a9ef30-1983-45f9-8ca7-a6db5ac18383" providerId="ADAL" clId="{489C0B09-5434-40A0-A207-ED572B6F6BB0}" dt="2021-02-08T15:20:57.766" v="34" actId="20577"/>
          <ac:spMkLst>
            <pc:docMk/>
            <pc:sldMk cId="1297091760" sldId="257"/>
            <ac:spMk id="21" creationId="{00000000-0000-0000-0000-000000000000}"/>
          </ac:spMkLst>
        </pc:spChg>
      </pc:sldChg>
      <pc:sldChg chg="modSp mod">
        <pc:chgData name="Derly Lisbeth Herrera Rico" userId="76a9ef30-1983-45f9-8ca7-a6db5ac18383" providerId="ADAL" clId="{489C0B09-5434-40A0-A207-ED572B6F6BB0}" dt="2021-02-08T19:40:34.183" v="739" actId="20577"/>
        <pc:sldMkLst>
          <pc:docMk/>
          <pc:sldMk cId="1714585994" sldId="264"/>
        </pc:sldMkLst>
        <pc:spChg chg="mod">
          <ac:chgData name="Derly Lisbeth Herrera Rico" userId="76a9ef30-1983-45f9-8ca7-a6db5ac18383" providerId="ADAL" clId="{489C0B09-5434-40A0-A207-ED572B6F6BB0}" dt="2021-02-08T19:40:34.183" v="739" actId="20577"/>
          <ac:spMkLst>
            <pc:docMk/>
            <pc:sldMk cId="1714585994" sldId="264"/>
            <ac:spMk id="33" creationId="{00000000-0000-0000-0000-000000000000}"/>
          </ac:spMkLst>
        </pc:spChg>
        <pc:spChg chg="mod">
          <ac:chgData name="Derly Lisbeth Herrera Rico" userId="76a9ef30-1983-45f9-8ca7-a6db5ac18383" providerId="ADAL" clId="{489C0B09-5434-40A0-A207-ED572B6F6BB0}" dt="2021-02-08T15:20:20.373" v="32"/>
          <ac:spMkLst>
            <pc:docMk/>
            <pc:sldMk cId="1714585994" sldId="264"/>
            <ac:spMk id="34" creationId="{00000000-0000-0000-0000-000000000000}"/>
          </ac:spMkLst>
        </pc:spChg>
      </pc:sldChg>
      <pc:sldChg chg="modSp mod">
        <pc:chgData name="Derly Lisbeth Herrera Rico" userId="76a9ef30-1983-45f9-8ca7-a6db5ac18383" providerId="ADAL" clId="{489C0B09-5434-40A0-A207-ED572B6F6BB0}" dt="2021-02-09T14:40:29.968" v="772" actId="20577"/>
        <pc:sldMkLst>
          <pc:docMk/>
          <pc:sldMk cId="4143478258" sldId="268"/>
        </pc:sldMkLst>
        <pc:spChg chg="mod">
          <ac:chgData name="Derly Lisbeth Herrera Rico" userId="76a9ef30-1983-45f9-8ca7-a6db5ac18383" providerId="ADAL" clId="{489C0B09-5434-40A0-A207-ED572B6F6BB0}" dt="2021-02-09T14:40:29.968" v="772" actId="20577"/>
          <ac:spMkLst>
            <pc:docMk/>
            <pc:sldMk cId="4143478258" sldId="268"/>
            <ac:spMk id="2" creationId="{00000000-0000-0000-0000-000000000000}"/>
          </ac:spMkLst>
        </pc:spChg>
        <pc:spChg chg="mod">
          <ac:chgData name="Derly Lisbeth Herrera Rico" userId="76a9ef30-1983-45f9-8ca7-a6db5ac18383" providerId="ADAL" clId="{489C0B09-5434-40A0-A207-ED572B6F6BB0}" dt="2021-02-08T15:20:20.373" v="32"/>
          <ac:spMkLst>
            <pc:docMk/>
            <pc:sldMk cId="4143478258" sldId="268"/>
            <ac:spMk id="16" creationId="{00000000-0000-0000-0000-000000000000}"/>
          </ac:spMkLst>
        </pc:spChg>
      </pc:sldChg>
      <pc:sldChg chg="addSp delSp modSp mod">
        <pc:chgData name="Derly Lisbeth Herrera Rico" userId="76a9ef30-1983-45f9-8ca7-a6db5ac18383" providerId="ADAL" clId="{489C0B09-5434-40A0-A207-ED572B6F6BB0}" dt="2021-02-08T16:48:04.907" v="270" actId="1076"/>
        <pc:sldMkLst>
          <pc:docMk/>
          <pc:sldMk cId="2593043418" sldId="270"/>
        </pc:sldMkLst>
        <pc:spChg chg="mod">
          <ac:chgData name="Derly Lisbeth Herrera Rico" userId="76a9ef30-1983-45f9-8ca7-a6db5ac18383" providerId="ADAL" clId="{489C0B09-5434-40A0-A207-ED572B6F6BB0}" dt="2021-02-08T15:20:20.373" v="32"/>
          <ac:spMkLst>
            <pc:docMk/>
            <pc:sldMk cId="2593043418" sldId="270"/>
            <ac:spMk id="4" creationId="{00000000-0000-0000-0000-000000000000}"/>
          </ac:spMkLst>
        </pc:spChg>
        <pc:spChg chg="mod">
          <ac:chgData name="Derly Lisbeth Herrera Rico" userId="76a9ef30-1983-45f9-8ca7-a6db5ac18383" providerId="ADAL" clId="{489C0B09-5434-40A0-A207-ED572B6F6BB0}" dt="2021-02-08T16:46:29.131" v="258"/>
          <ac:spMkLst>
            <pc:docMk/>
            <pc:sldMk cId="2593043418" sldId="270"/>
            <ac:spMk id="9" creationId="{00000000-0000-0000-0000-000000000000}"/>
          </ac:spMkLst>
        </pc:spChg>
        <pc:graphicFrameChg chg="add del mod">
          <ac:chgData name="Derly Lisbeth Herrera Rico" userId="76a9ef30-1983-45f9-8ca7-a6db5ac18383" providerId="ADAL" clId="{489C0B09-5434-40A0-A207-ED572B6F6BB0}" dt="2021-02-08T16:08:10.972" v="49"/>
          <ac:graphicFrameMkLst>
            <pc:docMk/>
            <pc:sldMk cId="2593043418" sldId="270"/>
            <ac:graphicFrameMk id="2" creationId="{1A777EE2-59B9-4830-9F79-E0913122AB28}"/>
          </ac:graphicFrameMkLst>
        </pc:graphicFrameChg>
        <pc:graphicFrameChg chg="add del mod modGraphic">
          <ac:chgData name="Derly Lisbeth Herrera Rico" userId="76a9ef30-1983-45f9-8ca7-a6db5ac18383" providerId="ADAL" clId="{489C0B09-5434-40A0-A207-ED572B6F6BB0}" dt="2021-02-08T16:08:58.197" v="59" actId="478"/>
          <ac:graphicFrameMkLst>
            <pc:docMk/>
            <pc:sldMk cId="2593043418" sldId="270"/>
            <ac:graphicFrameMk id="5" creationId="{7739D315-463E-4915-B912-055D1DF5DAAA}"/>
          </ac:graphicFrameMkLst>
        </pc:graphicFrameChg>
        <pc:graphicFrameChg chg="add del mod">
          <ac:chgData name="Derly Lisbeth Herrera Rico" userId="76a9ef30-1983-45f9-8ca7-a6db5ac18383" providerId="ADAL" clId="{489C0B09-5434-40A0-A207-ED572B6F6BB0}" dt="2021-02-08T16:09:23.267" v="61"/>
          <ac:graphicFrameMkLst>
            <pc:docMk/>
            <pc:sldMk cId="2593043418" sldId="270"/>
            <ac:graphicFrameMk id="6" creationId="{EF44386A-62B2-4836-948B-3C88DF85D59B}"/>
          </ac:graphicFrameMkLst>
        </pc:graphicFrameChg>
        <pc:graphicFrameChg chg="add del mod">
          <ac:chgData name="Derly Lisbeth Herrera Rico" userId="76a9ef30-1983-45f9-8ca7-a6db5ac18383" providerId="ADAL" clId="{489C0B09-5434-40A0-A207-ED572B6F6BB0}" dt="2021-02-08T16:09:58.900" v="68"/>
          <ac:graphicFrameMkLst>
            <pc:docMk/>
            <pc:sldMk cId="2593043418" sldId="270"/>
            <ac:graphicFrameMk id="8" creationId="{97D71411-9AFC-479A-8CA2-1A18B8BDECEA}"/>
          </ac:graphicFrameMkLst>
        </pc:graphicFrameChg>
        <pc:graphicFrameChg chg="add del mod modGraphic">
          <ac:chgData name="Derly Lisbeth Herrera Rico" userId="76a9ef30-1983-45f9-8ca7-a6db5ac18383" providerId="ADAL" clId="{489C0B09-5434-40A0-A207-ED572B6F6BB0}" dt="2021-02-08T16:10:18.904" v="74" actId="478"/>
          <ac:graphicFrameMkLst>
            <pc:docMk/>
            <pc:sldMk cId="2593043418" sldId="270"/>
            <ac:graphicFrameMk id="10" creationId="{6F604A07-07AE-45F6-94A4-F0D6D56E2D5B}"/>
          </ac:graphicFrameMkLst>
        </pc:graphicFrameChg>
        <pc:graphicFrameChg chg="add del mod">
          <ac:chgData name="Derly Lisbeth Herrera Rico" userId="76a9ef30-1983-45f9-8ca7-a6db5ac18383" providerId="ADAL" clId="{489C0B09-5434-40A0-A207-ED572B6F6BB0}" dt="2021-02-08T16:10:22.804" v="76"/>
          <ac:graphicFrameMkLst>
            <pc:docMk/>
            <pc:sldMk cId="2593043418" sldId="270"/>
            <ac:graphicFrameMk id="11" creationId="{E320BAD8-C165-4B43-AA2F-235C6A88DD65}"/>
          </ac:graphicFrameMkLst>
        </pc:graphicFrameChg>
        <pc:picChg chg="del">
          <ac:chgData name="Derly Lisbeth Herrera Rico" userId="76a9ef30-1983-45f9-8ca7-a6db5ac18383" providerId="ADAL" clId="{489C0B09-5434-40A0-A207-ED572B6F6BB0}" dt="2021-02-08T16:08:06.984" v="47" actId="478"/>
          <ac:picMkLst>
            <pc:docMk/>
            <pc:sldMk cId="2593043418" sldId="270"/>
            <ac:picMk id="3" creationId="{0775B4C9-BBDD-41E4-83DF-3E2505C6CBE5}"/>
          </ac:picMkLst>
        </pc:picChg>
        <pc:picChg chg="add del mod">
          <ac:chgData name="Derly Lisbeth Herrera Rico" userId="76a9ef30-1983-45f9-8ca7-a6db5ac18383" providerId="ADAL" clId="{489C0B09-5434-40A0-A207-ED572B6F6BB0}" dt="2021-02-08T16:09:55.493" v="66" actId="478"/>
          <ac:picMkLst>
            <pc:docMk/>
            <pc:sldMk cId="2593043418" sldId="270"/>
            <ac:picMk id="7" creationId="{880F5ED3-0A97-4FEF-84D0-98D087419BC4}"/>
          </ac:picMkLst>
        </pc:picChg>
        <pc:picChg chg="add del mod">
          <ac:chgData name="Derly Lisbeth Herrera Rico" userId="76a9ef30-1983-45f9-8ca7-a6db5ac18383" providerId="ADAL" clId="{489C0B09-5434-40A0-A207-ED572B6F6BB0}" dt="2021-02-08T16:24:54.135" v="107" actId="478"/>
          <ac:picMkLst>
            <pc:docMk/>
            <pc:sldMk cId="2593043418" sldId="270"/>
            <ac:picMk id="12" creationId="{1127C4A8-FC10-4578-BB4A-58265C6C7E0F}"/>
          </ac:picMkLst>
        </pc:picChg>
        <pc:picChg chg="add mod modCrop">
          <ac:chgData name="Derly Lisbeth Herrera Rico" userId="76a9ef30-1983-45f9-8ca7-a6db5ac18383" providerId="ADAL" clId="{489C0B09-5434-40A0-A207-ED572B6F6BB0}" dt="2021-02-08T16:48:04.907" v="270" actId="1076"/>
          <ac:picMkLst>
            <pc:docMk/>
            <pc:sldMk cId="2593043418" sldId="270"/>
            <ac:picMk id="14" creationId="{5E356DCE-655E-4165-9370-7A7DD6306545}"/>
          </ac:picMkLst>
        </pc:picChg>
      </pc:sldChg>
      <pc:sldChg chg="addSp delSp modSp mod">
        <pc:chgData name="Derly Lisbeth Herrera Rico" userId="76a9ef30-1983-45f9-8ca7-a6db5ac18383" providerId="ADAL" clId="{489C0B09-5434-40A0-A207-ED572B6F6BB0}" dt="2021-02-08T16:47:36.587" v="266" actId="1076"/>
        <pc:sldMkLst>
          <pc:docMk/>
          <pc:sldMk cId="987510643" sldId="271"/>
        </pc:sldMkLst>
        <pc:spChg chg="mod">
          <ac:chgData name="Derly Lisbeth Herrera Rico" userId="76a9ef30-1983-45f9-8ca7-a6db5ac18383" providerId="ADAL" clId="{489C0B09-5434-40A0-A207-ED572B6F6BB0}" dt="2021-02-08T15:20:20.373" v="32"/>
          <ac:spMkLst>
            <pc:docMk/>
            <pc:sldMk cId="987510643" sldId="271"/>
            <ac:spMk id="4" creationId="{00000000-0000-0000-0000-000000000000}"/>
          </ac:spMkLst>
        </pc:spChg>
        <pc:spChg chg="mod">
          <ac:chgData name="Derly Lisbeth Herrera Rico" userId="76a9ef30-1983-45f9-8ca7-a6db5ac18383" providerId="ADAL" clId="{489C0B09-5434-40A0-A207-ED572B6F6BB0}" dt="2021-02-08T16:46:29.131" v="258"/>
          <ac:spMkLst>
            <pc:docMk/>
            <pc:sldMk cId="987510643" sldId="271"/>
            <ac:spMk id="9" creationId="{00000000-0000-0000-0000-000000000000}"/>
          </ac:spMkLst>
        </pc:spChg>
        <pc:graphicFrameChg chg="add del mod">
          <ac:chgData name="Derly Lisbeth Herrera Rico" userId="76a9ef30-1983-45f9-8ca7-a6db5ac18383" providerId="ADAL" clId="{489C0B09-5434-40A0-A207-ED572B6F6BB0}" dt="2021-02-08T16:11:13.114" v="85"/>
          <ac:graphicFrameMkLst>
            <pc:docMk/>
            <pc:sldMk cId="987510643" sldId="271"/>
            <ac:graphicFrameMk id="2" creationId="{4C50A5C3-FCED-4CCB-847B-3EF51445A384}"/>
          </ac:graphicFrameMkLst>
        </pc:graphicFrameChg>
        <pc:graphicFrameChg chg="add del mod">
          <ac:chgData name="Derly Lisbeth Herrera Rico" userId="76a9ef30-1983-45f9-8ca7-a6db5ac18383" providerId="ADAL" clId="{489C0B09-5434-40A0-A207-ED572B6F6BB0}" dt="2021-02-08T16:22:24.891" v="104"/>
          <ac:graphicFrameMkLst>
            <pc:docMk/>
            <pc:sldMk cId="987510643" sldId="271"/>
            <ac:graphicFrameMk id="8" creationId="{9023EEBF-8413-4588-9AB1-B9B84E567F0A}"/>
          </ac:graphicFrameMkLst>
        </pc:graphicFrameChg>
        <pc:picChg chg="del">
          <ac:chgData name="Derly Lisbeth Herrera Rico" userId="76a9ef30-1983-45f9-8ca7-a6db5ac18383" providerId="ADAL" clId="{489C0B09-5434-40A0-A207-ED572B6F6BB0}" dt="2021-02-08T16:10:53.449" v="83" actId="478"/>
          <ac:picMkLst>
            <pc:docMk/>
            <pc:sldMk cId="987510643" sldId="271"/>
            <ac:picMk id="3" creationId="{C8425938-056C-4351-B4F9-DA39B2EDB029}"/>
          </ac:picMkLst>
        </pc:picChg>
        <pc:picChg chg="add del mod">
          <ac:chgData name="Derly Lisbeth Herrera Rico" userId="76a9ef30-1983-45f9-8ca7-a6db5ac18383" providerId="ADAL" clId="{489C0B09-5434-40A0-A207-ED572B6F6BB0}" dt="2021-02-08T16:13:57.354" v="93" actId="478"/>
          <ac:picMkLst>
            <pc:docMk/>
            <pc:sldMk cId="987510643" sldId="271"/>
            <ac:picMk id="5" creationId="{CB36BEBF-504C-4D76-950A-50E2DC5CF5F9}"/>
          </ac:picMkLst>
        </pc:picChg>
        <pc:picChg chg="add del mod modCrop">
          <ac:chgData name="Derly Lisbeth Herrera Rico" userId="76a9ef30-1983-45f9-8ca7-a6db5ac18383" providerId="ADAL" clId="{489C0B09-5434-40A0-A207-ED572B6F6BB0}" dt="2021-02-08T16:22:19.788" v="102" actId="478"/>
          <ac:picMkLst>
            <pc:docMk/>
            <pc:sldMk cId="987510643" sldId="271"/>
            <ac:picMk id="7" creationId="{73BE0F79-2B84-4DE5-9CA1-D3D08841410A}"/>
          </ac:picMkLst>
        </pc:picChg>
        <pc:picChg chg="add del mod">
          <ac:chgData name="Derly Lisbeth Herrera Rico" userId="76a9ef30-1983-45f9-8ca7-a6db5ac18383" providerId="ADAL" clId="{489C0B09-5434-40A0-A207-ED572B6F6BB0}" dt="2021-02-08T16:25:23.396" v="115" actId="478"/>
          <ac:picMkLst>
            <pc:docMk/>
            <pc:sldMk cId="987510643" sldId="271"/>
            <ac:picMk id="10" creationId="{AD1F6A2D-341B-4CD6-B8C5-8F88730D061E}"/>
          </ac:picMkLst>
        </pc:picChg>
        <pc:picChg chg="add del mod modCrop">
          <ac:chgData name="Derly Lisbeth Herrera Rico" userId="76a9ef30-1983-45f9-8ca7-a6db5ac18383" providerId="ADAL" clId="{489C0B09-5434-40A0-A207-ED572B6F6BB0}" dt="2021-02-08T16:47:22.047" v="259" actId="478"/>
          <ac:picMkLst>
            <pc:docMk/>
            <pc:sldMk cId="987510643" sldId="271"/>
            <ac:picMk id="12" creationId="{CDA51E71-D3D4-42BC-8345-CA0B114BBD8E}"/>
          </ac:picMkLst>
        </pc:picChg>
        <pc:picChg chg="add mod">
          <ac:chgData name="Derly Lisbeth Herrera Rico" userId="76a9ef30-1983-45f9-8ca7-a6db5ac18383" providerId="ADAL" clId="{489C0B09-5434-40A0-A207-ED572B6F6BB0}" dt="2021-02-08T16:47:36.587" v="266" actId="1076"/>
          <ac:picMkLst>
            <pc:docMk/>
            <pc:sldMk cId="987510643" sldId="271"/>
            <ac:picMk id="14" creationId="{F7ED7DF9-5B61-46DF-ABC5-076736854F48}"/>
          </ac:picMkLst>
        </pc:picChg>
      </pc:sldChg>
      <pc:sldChg chg="addSp delSp modSp mod">
        <pc:chgData name="Derly Lisbeth Herrera Rico" userId="76a9ef30-1983-45f9-8ca7-a6db5ac18383" providerId="ADAL" clId="{489C0B09-5434-40A0-A207-ED572B6F6BB0}" dt="2021-02-08T20:01:04.118" v="745" actId="27918"/>
        <pc:sldMkLst>
          <pc:docMk/>
          <pc:sldMk cId="1994412935" sldId="273"/>
        </pc:sldMkLst>
        <pc:spChg chg="mod">
          <ac:chgData name="Derly Lisbeth Herrera Rico" userId="76a9ef30-1983-45f9-8ca7-a6db5ac18383" providerId="ADAL" clId="{489C0B09-5434-40A0-A207-ED572B6F6BB0}" dt="2021-02-08T15:20:20.373" v="32"/>
          <ac:spMkLst>
            <pc:docMk/>
            <pc:sldMk cId="1994412935" sldId="273"/>
            <ac:spMk id="3" creationId="{00000000-0000-0000-0000-000000000000}"/>
          </ac:spMkLst>
        </pc:spChg>
        <pc:graphicFrameChg chg="add mod">
          <ac:chgData name="Derly Lisbeth Herrera Rico" userId="76a9ef30-1983-45f9-8ca7-a6db5ac18383" providerId="ADAL" clId="{489C0B09-5434-40A0-A207-ED572B6F6BB0}" dt="2021-02-08T16:06:16.314" v="46" actId="14100"/>
          <ac:graphicFrameMkLst>
            <pc:docMk/>
            <pc:sldMk cId="1994412935" sldId="273"/>
            <ac:graphicFrameMk id="4" creationId="{5BBB227D-54B3-4B67-87FC-89045968F984}"/>
          </ac:graphicFrameMkLst>
        </pc:graphicFrameChg>
        <pc:graphicFrameChg chg="del">
          <ac:chgData name="Derly Lisbeth Herrera Rico" userId="76a9ef30-1983-45f9-8ca7-a6db5ac18383" providerId="ADAL" clId="{489C0B09-5434-40A0-A207-ED572B6F6BB0}" dt="2021-02-08T16:05:28.134" v="37" actId="478"/>
          <ac:graphicFrameMkLst>
            <pc:docMk/>
            <pc:sldMk cId="1994412935" sldId="273"/>
            <ac:graphicFrameMk id="5" creationId="{00000000-0008-0000-0300-000003000000}"/>
          </ac:graphicFrameMkLst>
        </pc:graphicFrameChg>
      </pc:sldChg>
      <pc:sldChg chg="addSp delSp modSp mod">
        <pc:chgData name="Derly Lisbeth Herrera Rico" userId="76a9ef30-1983-45f9-8ca7-a6db5ac18383" providerId="ADAL" clId="{489C0B09-5434-40A0-A207-ED572B6F6BB0}" dt="2021-02-08T19:52:06.134" v="744" actId="27918"/>
        <pc:sldMkLst>
          <pc:docMk/>
          <pc:sldMk cId="3039570213" sldId="274"/>
        </pc:sldMkLst>
        <pc:spChg chg="mod">
          <ac:chgData name="Derly Lisbeth Herrera Rico" userId="76a9ef30-1983-45f9-8ca7-a6db5ac18383" providerId="ADAL" clId="{489C0B09-5434-40A0-A207-ED572B6F6BB0}" dt="2021-02-08T15:20:20.373" v="32"/>
          <ac:spMkLst>
            <pc:docMk/>
            <pc:sldMk cId="3039570213" sldId="274"/>
            <ac:spMk id="3" creationId="{00000000-0000-0000-0000-000000000000}"/>
          </ac:spMkLst>
        </pc:spChg>
        <pc:spChg chg="mod">
          <ac:chgData name="Derly Lisbeth Herrera Rico" userId="76a9ef30-1983-45f9-8ca7-a6db5ac18383" providerId="ADAL" clId="{489C0B09-5434-40A0-A207-ED572B6F6BB0}" dt="2021-02-08T16:36:23.396" v="219" actId="1076"/>
          <ac:spMkLst>
            <pc:docMk/>
            <pc:sldMk cId="3039570213" sldId="274"/>
            <ac:spMk id="5" creationId="{4293BF75-CDCD-4707-9B58-BE8F1CA484E7}"/>
          </ac:spMkLst>
        </pc:spChg>
        <pc:spChg chg="mod">
          <ac:chgData name="Derly Lisbeth Herrera Rico" userId="76a9ef30-1983-45f9-8ca7-a6db5ac18383" providerId="ADAL" clId="{489C0B09-5434-40A0-A207-ED572B6F6BB0}" dt="2021-02-08T16:34:53.916" v="194" actId="1076"/>
          <ac:spMkLst>
            <pc:docMk/>
            <pc:sldMk cId="3039570213" sldId="274"/>
            <ac:spMk id="7" creationId="{1195F999-7260-4703-8F15-5C1614DDCB19}"/>
          </ac:spMkLst>
        </pc:spChg>
        <pc:spChg chg="mod">
          <ac:chgData name="Derly Lisbeth Herrera Rico" userId="76a9ef30-1983-45f9-8ca7-a6db5ac18383" providerId="ADAL" clId="{489C0B09-5434-40A0-A207-ED572B6F6BB0}" dt="2021-02-08T16:36:18.916" v="218" actId="1076"/>
          <ac:spMkLst>
            <pc:docMk/>
            <pc:sldMk cId="3039570213" sldId="274"/>
            <ac:spMk id="9" creationId="{1700A99D-8F16-4EF4-9A30-6606F90ECD0F}"/>
          </ac:spMkLst>
        </pc:spChg>
        <pc:spChg chg="mod">
          <ac:chgData name="Derly Lisbeth Herrera Rico" userId="76a9ef30-1983-45f9-8ca7-a6db5ac18383" providerId="ADAL" clId="{489C0B09-5434-40A0-A207-ED572B6F6BB0}" dt="2021-02-08T16:35:36.031" v="210" actId="20577"/>
          <ac:spMkLst>
            <pc:docMk/>
            <pc:sldMk cId="3039570213" sldId="274"/>
            <ac:spMk id="11" creationId="{6434E346-7054-471E-8C56-80A7733C31C5}"/>
          </ac:spMkLst>
        </pc:spChg>
        <pc:graphicFrameChg chg="add mod">
          <ac:chgData name="Derly Lisbeth Herrera Rico" userId="76a9ef30-1983-45f9-8ca7-a6db5ac18383" providerId="ADAL" clId="{489C0B09-5434-40A0-A207-ED572B6F6BB0}" dt="2021-02-08T16:36:27.483" v="220" actId="14100"/>
          <ac:graphicFrameMkLst>
            <pc:docMk/>
            <pc:sldMk cId="3039570213" sldId="274"/>
            <ac:graphicFrameMk id="8" creationId="{90345748-D08E-4190-A5F0-DE3EA7BC2C55}"/>
          </ac:graphicFrameMkLst>
        </pc:graphicFrameChg>
        <pc:graphicFrameChg chg="del">
          <ac:chgData name="Derly Lisbeth Herrera Rico" userId="76a9ef30-1983-45f9-8ca7-a6db5ac18383" providerId="ADAL" clId="{489C0B09-5434-40A0-A207-ED572B6F6BB0}" dt="2021-02-08T16:33:43.785" v="174" actId="478"/>
          <ac:graphicFrameMkLst>
            <pc:docMk/>
            <pc:sldMk cId="3039570213" sldId="274"/>
            <ac:graphicFrameMk id="10" creationId="{00000000-0008-0000-0200-000005000000}"/>
          </ac:graphicFrameMkLst>
        </pc:graphicFrameChg>
        <pc:graphicFrameChg chg="add mod">
          <ac:chgData name="Derly Lisbeth Herrera Rico" userId="76a9ef30-1983-45f9-8ca7-a6db5ac18383" providerId="ADAL" clId="{489C0B09-5434-40A0-A207-ED572B6F6BB0}" dt="2021-02-08T16:40:08.508" v="227" actId="14100"/>
          <ac:graphicFrameMkLst>
            <pc:docMk/>
            <pc:sldMk cId="3039570213" sldId="274"/>
            <ac:graphicFrameMk id="12" creationId="{37FEF7C2-DFFD-4C2A-8657-C0F0027FAC7E}"/>
          </ac:graphicFrameMkLst>
        </pc:graphicFrameChg>
      </pc:sldChg>
      <pc:sldChg chg="addSp delSp modSp mod">
        <pc:chgData name="Derly Lisbeth Herrera Rico" userId="76a9ef30-1983-45f9-8ca7-a6db5ac18383" providerId="ADAL" clId="{489C0B09-5434-40A0-A207-ED572B6F6BB0}" dt="2021-02-08T16:46:29.131" v="258"/>
        <pc:sldMkLst>
          <pc:docMk/>
          <pc:sldMk cId="1908869664" sldId="275"/>
        </pc:sldMkLst>
        <pc:spChg chg="mod">
          <ac:chgData name="Derly Lisbeth Herrera Rico" userId="76a9ef30-1983-45f9-8ca7-a6db5ac18383" providerId="ADAL" clId="{489C0B09-5434-40A0-A207-ED572B6F6BB0}" dt="2021-02-08T16:46:29.131" v="258"/>
          <ac:spMkLst>
            <pc:docMk/>
            <pc:sldMk cId="1908869664" sldId="275"/>
            <ac:spMk id="4" creationId="{00000000-0000-0000-0000-000000000000}"/>
          </ac:spMkLst>
        </pc:spChg>
        <pc:spChg chg="mod">
          <ac:chgData name="Derly Lisbeth Herrera Rico" userId="76a9ef30-1983-45f9-8ca7-a6db5ac18383" providerId="ADAL" clId="{489C0B09-5434-40A0-A207-ED572B6F6BB0}" dt="2021-02-08T15:20:20.373" v="32"/>
          <ac:spMkLst>
            <pc:docMk/>
            <pc:sldMk cId="1908869664" sldId="275"/>
            <ac:spMk id="7" creationId="{00000000-0000-0000-0000-000000000000}"/>
          </ac:spMkLst>
        </pc:spChg>
        <pc:picChg chg="add del mod modCrop">
          <ac:chgData name="Derly Lisbeth Herrera Rico" userId="76a9ef30-1983-45f9-8ca7-a6db5ac18383" providerId="ADAL" clId="{489C0B09-5434-40A0-A207-ED572B6F6BB0}" dt="2021-02-08T16:44:42.828" v="243" actId="478"/>
          <ac:picMkLst>
            <pc:docMk/>
            <pc:sldMk cId="1908869664" sldId="275"/>
            <ac:picMk id="3" creationId="{97848F90-A74D-433F-884F-64F1F239F275}"/>
          </ac:picMkLst>
        </pc:picChg>
        <pc:picChg chg="del">
          <ac:chgData name="Derly Lisbeth Herrera Rico" userId="76a9ef30-1983-45f9-8ca7-a6db5ac18383" providerId="ADAL" clId="{489C0B09-5434-40A0-A207-ED572B6F6BB0}" dt="2021-02-08T16:41:36.977" v="228" actId="478"/>
          <ac:picMkLst>
            <pc:docMk/>
            <pc:sldMk cId="1908869664" sldId="275"/>
            <ac:picMk id="5" creationId="{3C54127D-DB7F-4593-9208-7EED4C6DDEA6}"/>
          </ac:picMkLst>
        </pc:picChg>
        <pc:picChg chg="add mod">
          <ac:chgData name="Derly Lisbeth Herrera Rico" userId="76a9ef30-1983-45f9-8ca7-a6db5ac18383" providerId="ADAL" clId="{489C0B09-5434-40A0-A207-ED572B6F6BB0}" dt="2021-02-08T16:45:55.125" v="256" actId="14100"/>
          <ac:picMkLst>
            <pc:docMk/>
            <pc:sldMk cId="1908869664" sldId="275"/>
            <ac:picMk id="8" creationId="{435EC196-EAF8-4285-89A5-B81A609A49C0}"/>
          </ac:picMkLst>
        </pc:picChg>
      </pc:sldChg>
      <pc:sldChg chg="addSp delSp modSp mod">
        <pc:chgData name="Derly Lisbeth Herrera Rico" userId="76a9ef30-1983-45f9-8ca7-a6db5ac18383" providerId="ADAL" clId="{489C0B09-5434-40A0-A207-ED572B6F6BB0}" dt="2021-02-08T18:42:36.536" v="403" actId="1076"/>
        <pc:sldMkLst>
          <pc:docMk/>
          <pc:sldMk cId="1633732328" sldId="277"/>
        </pc:sldMkLst>
        <pc:spChg chg="mod">
          <ac:chgData name="Derly Lisbeth Herrera Rico" userId="76a9ef30-1983-45f9-8ca7-a6db5ac18383" providerId="ADAL" clId="{489C0B09-5434-40A0-A207-ED572B6F6BB0}" dt="2021-02-08T18:42:21.698" v="399" actId="20577"/>
          <ac:spMkLst>
            <pc:docMk/>
            <pc:sldMk cId="1633732328" sldId="277"/>
            <ac:spMk id="5" creationId="{00000000-0000-0000-0000-000000000000}"/>
          </ac:spMkLst>
        </pc:spChg>
        <pc:spChg chg="mod">
          <ac:chgData name="Derly Lisbeth Herrera Rico" userId="76a9ef30-1983-45f9-8ca7-a6db5ac18383" providerId="ADAL" clId="{489C0B09-5434-40A0-A207-ED572B6F6BB0}" dt="2021-02-08T15:20:20.373" v="32"/>
          <ac:spMkLst>
            <pc:docMk/>
            <pc:sldMk cId="1633732328" sldId="277"/>
            <ac:spMk id="6" creationId="{00000000-0000-0000-0000-000000000000}"/>
          </ac:spMkLst>
        </pc:spChg>
        <pc:spChg chg="mod">
          <ac:chgData name="Derly Lisbeth Herrera Rico" userId="76a9ef30-1983-45f9-8ca7-a6db5ac18383" providerId="ADAL" clId="{489C0B09-5434-40A0-A207-ED572B6F6BB0}" dt="2021-02-08T18:42:27.868" v="402" actId="20577"/>
          <ac:spMkLst>
            <pc:docMk/>
            <pc:sldMk cId="1633732328" sldId="277"/>
            <ac:spMk id="8" creationId="{00000000-0000-0000-0000-000000000000}"/>
          </ac:spMkLst>
        </pc:spChg>
        <pc:graphicFrameChg chg="add mod">
          <ac:chgData name="Derly Lisbeth Herrera Rico" userId="76a9ef30-1983-45f9-8ca7-a6db5ac18383" providerId="ADAL" clId="{489C0B09-5434-40A0-A207-ED572B6F6BB0}" dt="2021-02-08T18:41:20.719" v="386" actId="14100"/>
          <ac:graphicFrameMkLst>
            <pc:docMk/>
            <pc:sldMk cId="1633732328" sldId="277"/>
            <ac:graphicFrameMk id="9" creationId="{884D442F-5744-437D-989D-C7B6D8CD77EF}"/>
          </ac:graphicFrameMkLst>
        </pc:graphicFrameChg>
        <pc:graphicFrameChg chg="add mod">
          <ac:chgData name="Derly Lisbeth Herrera Rico" userId="76a9ef30-1983-45f9-8ca7-a6db5ac18383" providerId="ADAL" clId="{489C0B09-5434-40A0-A207-ED572B6F6BB0}" dt="2021-02-08T18:42:36.536" v="403" actId="1076"/>
          <ac:graphicFrameMkLst>
            <pc:docMk/>
            <pc:sldMk cId="1633732328" sldId="277"/>
            <ac:graphicFrameMk id="10" creationId="{8DBC4380-C0F5-4E2C-8E59-9C07E0246098}"/>
          </ac:graphicFrameMkLst>
        </pc:graphicFrameChg>
        <pc:graphicFrameChg chg="del">
          <ac:chgData name="Derly Lisbeth Herrera Rico" userId="76a9ef30-1983-45f9-8ca7-a6db5ac18383" providerId="ADAL" clId="{489C0B09-5434-40A0-A207-ED572B6F6BB0}" dt="2021-02-08T18:41:11.647" v="381" actId="478"/>
          <ac:graphicFrameMkLst>
            <pc:docMk/>
            <pc:sldMk cId="1633732328" sldId="277"/>
            <ac:graphicFrameMk id="11" creationId="{A1870379-23DD-4615-A550-F666E8200BB1}"/>
          </ac:graphicFrameMkLst>
        </pc:graphicFrameChg>
        <pc:graphicFrameChg chg="del">
          <ac:chgData name="Derly Lisbeth Herrera Rico" userId="76a9ef30-1983-45f9-8ca7-a6db5ac18383" providerId="ADAL" clId="{489C0B09-5434-40A0-A207-ED572B6F6BB0}" dt="2021-02-08T18:41:34.121" v="387" actId="478"/>
          <ac:graphicFrameMkLst>
            <pc:docMk/>
            <pc:sldMk cId="1633732328" sldId="277"/>
            <ac:graphicFrameMk id="13" creationId="{00000000-0008-0000-0200-000009000000}"/>
          </ac:graphicFrameMkLst>
        </pc:graphicFrameChg>
      </pc:sldChg>
      <pc:sldChg chg="addSp delSp modSp mod">
        <pc:chgData name="Derly Lisbeth Herrera Rico" userId="76a9ef30-1983-45f9-8ca7-a6db5ac18383" providerId="ADAL" clId="{489C0B09-5434-40A0-A207-ED572B6F6BB0}" dt="2021-02-08T18:40:37.304" v="380" actId="14100"/>
        <pc:sldMkLst>
          <pc:docMk/>
          <pc:sldMk cId="2084993973" sldId="278"/>
        </pc:sldMkLst>
        <pc:spChg chg="mod">
          <ac:chgData name="Derly Lisbeth Herrera Rico" userId="76a9ef30-1983-45f9-8ca7-a6db5ac18383" providerId="ADAL" clId="{489C0B09-5434-40A0-A207-ED572B6F6BB0}" dt="2021-02-08T16:46:29.131" v="258"/>
          <ac:spMkLst>
            <pc:docMk/>
            <pc:sldMk cId="2084993973" sldId="278"/>
            <ac:spMk id="3" creationId="{00000000-0000-0000-0000-000000000000}"/>
          </ac:spMkLst>
        </pc:spChg>
        <pc:spChg chg="mod">
          <ac:chgData name="Derly Lisbeth Herrera Rico" userId="76a9ef30-1983-45f9-8ca7-a6db5ac18383" providerId="ADAL" clId="{489C0B09-5434-40A0-A207-ED572B6F6BB0}" dt="2021-02-08T15:20:20.373" v="32"/>
          <ac:spMkLst>
            <pc:docMk/>
            <pc:sldMk cId="2084993973" sldId="278"/>
            <ac:spMk id="5" creationId="{00000000-0000-0000-0000-000000000000}"/>
          </ac:spMkLst>
        </pc:spChg>
        <pc:picChg chg="del">
          <ac:chgData name="Derly Lisbeth Herrera Rico" userId="76a9ef30-1983-45f9-8ca7-a6db5ac18383" providerId="ADAL" clId="{489C0B09-5434-40A0-A207-ED572B6F6BB0}" dt="2021-02-08T18:39:32.787" v="376" actId="478"/>
          <ac:picMkLst>
            <pc:docMk/>
            <pc:sldMk cId="2084993973" sldId="278"/>
            <ac:picMk id="4" creationId="{51F6EE89-F9A2-40A5-9AC8-61C5395258E9}"/>
          </ac:picMkLst>
        </pc:picChg>
        <pc:picChg chg="add mod">
          <ac:chgData name="Derly Lisbeth Herrera Rico" userId="76a9ef30-1983-45f9-8ca7-a6db5ac18383" providerId="ADAL" clId="{489C0B09-5434-40A0-A207-ED572B6F6BB0}" dt="2021-02-08T18:40:37.304" v="380" actId="14100"/>
          <ac:picMkLst>
            <pc:docMk/>
            <pc:sldMk cId="2084993973" sldId="278"/>
            <ac:picMk id="6" creationId="{41178216-439A-4400-8074-FFBB15E6F9D5}"/>
          </ac:picMkLst>
        </pc:picChg>
      </pc:sldChg>
      <pc:sldChg chg="addSp delSp modSp mod">
        <pc:chgData name="Derly Lisbeth Herrera Rico" userId="76a9ef30-1983-45f9-8ca7-a6db5ac18383" providerId="ADAL" clId="{489C0B09-5434-40A0-A207-ED572B6F6BB0}" dt="2021-02-08T16:46:29.131" v="258"/>
        <pc:sldMkLst>
          <pc:docMk/>
          <pc:sldMk cId="2101534136" sldId="279"/>
        </pc:sldMkLst>
        <pc:spChg chg="mod">
          <ac:chgData name="Derly Lisbeth Herrera Rico" userId="76a9ef30-1983-45f9-8ca7-a6db5ac18383" providerId="ADAL" clId="{489C0B09-5434-40A0-A207-ED572B6F6BB0}" dt="2021-02-08T16:46:29.131" v="258"/>
          <ac:spMkLst>
            <pc:docMk/>
            <pc:sldMk cId="2101534136" sldId="279"/>
            <ac:spMk id="3" creationId="{00000000-0000-0000-0000-000000000000}"/>
          </ac:spMkLst>
        </pc:spChg>
        <pc:spChg chg="mod">
          <ac:chgData name="Derly Lisbeth Herrera Rico" userId="76a9ef30-1983-45f9-8ca7-a6db5ac18383" providerId="ADAL" clId="{489C0B09-5434-40A0-A207-ED572B6F6BB0}" dt="2021-02-08T15:20:20.373" v="32"/>
          <ac:spMkLst>
            <pc:docMk/>
            <pc:sldMk cId="2101534136" sldId="279"/>
            <ac:spMk id="6" creationId="{00000000-0000-0000-0000-000000000000}"/>
          </ac:spMkLst>
        </pc:spChg>
        <pc:picChg chg="add del mod modCrop">
          <ac:chgData name="Derly Lisbeth Herrera Rico" userId="76a9ef30-1983-45f9-8ca7-a6db5ac18383" providerId="ADAL" clId="{489C0B09-5434-40A0-A207-ED572B6F6BB0}" dt="2021-02-08T16:44:57.503" v="249" actId="478"/>
          <ac:picMkLst>
            <pc:docMk/>
            <pc:sldMk cId="2101534136" sldId="279"/>
            <ac:picMk id="4" creationId="{F715072D-6004-4E62-8B57-08A8DA3A6F06}"/>
          </ac:picMkLst>
        </pc:picChg>
        <pc:picChg chg="del">
          <ac:chgData name="Derly Lisbeth Herrera Rico" userId="76a9ef30-1983-45f9-8ca7-a6db5ac18383" providerId="ADAL" clId="{489C0B09-5434-40A0-A207-ED572B6F6BB0}" dt="2021-02-08T16:42:07.958" v="235" actId="478"/>
          <ac:picMkLst>
            <pc:docMk/>
            <pc:sldMk cId="2101534136" sldId="279"/>
            <ac:picMk id="5" creationId="{248B81C5-F8B5-48B2-BDC8-6E501CDA87FA}"/>
          </ac:picMkLst>
        </pc:picChg>
        <pc:picChg chg="add mod">
          <ac:chgData name="Derly Lisbeth Herrera Rico" userId="76a9ef30-1983-45f9-8ca7-a6db5ac18383" providerId="ADAL" clId="{489C0B09-5434-40A0-A207-ED572B6F6BB0}" dt="2021-02-08T16:46:29.131" v="258"/>
          <ac:picMkLst>
            <pc:docMk/>
            <pc:sldMk cId="2101534136" sldId="279"/>
            <ac:picMk id="8" creationId="{D8BA7EC7-1930-4018-AA84-9A7D3D55C0CF}"/>
          </ac:picMkLst>
        </pc:picChg>
      </pc:sldChg>
      <pc:sldChg chg="addSp delSp modSp mod">
        <pc:chgData name="Derly Lisbeth Herrera Rico" userId="76a9ef30-1983-45f9-8ca7-a6db5ac18383" providerId="ADAL" clId="{489C0B09-5434-40A0-A207-ED572B6F6BB0}" dt="2021-02-08T20:01:04.349" v="746" actId="27918"/>
        <pc:sldMkLst>
          <pc:docMk/>
          <pc:sldMk cId="185848614" sldId="280"/>
        </pc:sldMkLst>
        <pc:spChg chg="mod">
          <ac:chgData name="Derly Lisbeth Herrera Rico" userId="76a9ef30-1983-45f9-8ca7-a6db5ac18383" providerId="ADAL" clId="{489C0B09-5434-40A0-A207-ED572B6F6BB0}" dt="2021-02-08T16:59:18.467" v="329" actId="1076"/>
          <ac:spMkLst>
            <pc:docMk/>
            <pc:sldMk cId="185848614" sldId="280"/>
            <ac:spMk id="3" creationId="{B2932E7D-0AD4-4696-A8BF-94F8652C621E}"/>
          </ac:spMkLst>
        </pc:spChg>
        <pc:spChg chg="mod">
          <ac:chgData name="Derly Lisbeth Herrera Rico" userId="76a9ef30-1983-45f9-8ca7-a6db5ac18383" providerId="ADAL" clId="{489C0B09-5434-40A0-A207-ED572B6F6BB0}" dt="2021-02-08T15:20:20.373" v="32"/>
          <ac:spMkLst>
            <pc:docMk/>
            <pc:sldMk cId="185848614" sldId="280"/>
            <ac:spMk id="4" creationId="{00000000-0000-0000-0000-000000000000}"/>
          </ac:spMkLst>
        </pc:spChg>
        <pc:spChg chg="mod">
          <ac:chgData name="Derly Lisbeth Herrera Rico" userId="76a9ef30-1983-45f9-8ca7-a6db5ac18383" providerId="ADAL" clId="{489C0B09-5434-40A0-A207-ED572B6F6BB0}" dt="2021-02-08T16:58:56.507" v="325" actId="1076"/>
          <ac:spMkLst>
            <pc:docMk/>
            <pc:sldMk cId="185848614" sldId="280"/>
            <ac:spMk id="7" creationId="{E73DF6D2-AAEE-4FED-AD91-6A85BCEE0360}"/>
          </ac:spMkLst>
        </pc:spChg>
        <pc:spChg chg="mod">
          <ac:chgData name="Derly Lisbeth Herrera Rico" userId="76a9ef30-1983-45f9-8ca7-a6db5ac18383" providerId="ADAL" clId="{489C0B09-5434-40A0-A207-ED572B6F6BB0}" dt="2021-02-08T16:59:03.675" v="326" actId="1076"/>
          <ac:spMkLst>
            <pc:docMk/>
            <pc:sldMk cId="185848614" sldId="280"/>
            <ac:spMk id="9" creationId="{1A74E4B6-0E52-4796-ABA9-D8818DE844DB}"/>
          </ac:spMkLst>
        </pc:spChg>
        <pc:spChg chg="mod">
          <ac:chgData name="Derly Lisbeth Herrera Rico" userId="76a9ef30-1983-45f9-8ca7-a6db5ac18383" providerId="ADAL" clId="{489C0B09-5434-40A0-A207-ED572B6F6BB0}" dt="2021-02-08T16:59:22.275" v="330" actId="1076"/>
          <ac:spMkLst>
            <pc:docMk/>
            <pc:sldMk cId="185848614" sldId="280"/>
            <ac:spMk id="11" creationId="{B5C7B406-F17A-4509-8DC4-6A49116569DB}"/>
          </ac:spMkLst>
        </pc:spChg>
        <pc:graphicFrameChg chg="add mod">
          <ac:chgData name="Derly Lisbeth Herrera Rico" userId="76a9ef30-1983-45f9-8ca7-a6db5ac18383" providerId="ADAL" clId="{489C0B09-5434-40A0-A207-ED572B6F6BB0}" dt="2021-02-08T16:59:46.332" v="335"/>
          <ac:graphicFrameMkLst>
            <pc:docMk/>
            <pc:sldMk cId="185848614" sldId="280"/>
            <ac:graphicFrameMk id="8" creationId="{D8C98B62-BF65-4535-9941-030C93BD4CC1}"/>
          </ac:graphicFrameMkLst>
        </pc:graphicFrameChg>
        <pc:graphicFrameChg chg="del mod">
          <ac:chgData name="Derly Lisbeth Herrera Rico" userId="76a9ef30-1983-45f9-8ca7-a6db5ac18383" providerId="ADAL" clId="{489C0B09-5434-40A0-A207-ED572B6F6BB0}" dt="2021-02-08T16:49:03.530" v="272" actId="478"/>
          <ac:graphicFrameMkLst>
            <pc:docMk/>
            <pc:sldMk cId="185848614" sldId="280"/>
            <ac:graphicFrameMk id="10" creationId="{00000000-0008-0000-0200-000007000000}"/>
          </ac:graphicFrameMkLst>
        </pc:graphicFrameChg>
      </pc:sldChg>
      <pc:sldChg chg="addSp delSp modSp mod">
        <pc:chgData name="Derly Lisbeth Herrera Rico" userId="76a9ef30-1983-45f9-8ca7-a6db5ac18383" providerId="ADAL" clId="{489C0B09-5434-40A0-A207-ED572B6F6BB0}" dt="2021-02-08T18:39:24.864" v="375" actId="1076"/>
        <pc:sldMkLst>
          <pc:docMk/>
          <pc:sldMk cId="112770042" sldId="281"/>
        </pc:sldMkLst>
        <pc:spChg chg="mod">
          <ac:chgData name="Derly Lisbeth Herrera Rico" userId="76a9ef30-1983-45f9-8ca7-a6db5ac18383" providerId="ADAL" clId="{489C0B09-5434-40A0-A207-ED572B6F6BB0}" dt="2021-02-08T15:20:20.373" v="32"/>
          <ac:spMkLst>
            <pc:docMk/>
            <pc:sldMk cId="112770042" sldId="281"/>
            <ac:spMk id="6" creationId="{00000000-0000-0000-0000-000000000000}"/>
          </ac:spMkLst>
        </pc:spChg>
        <pc:graphicFrameChg chg="add del mod">
          <ac:chgData name="Derly Lisbeth Herrera Rico" userId="76a9ef30-1983-45f9-8ca7-a6db5ac18383" providerId="ADAL" clId="{489C0B09-5434-40A0-A207-ED572B6F6BB0}" dt="2021-02-08T18:36:11.477" v="348"/>
          <ac:graphicFrameMkLst>
            <pc:docMk/>
            <pc:sldMk cId="112770042" sldId="281"/>
            <ac:graphicFrameMk id="2" creationId="{6F73A46E-EF2F-4C11-B190-E0E0689E364B}"/>
          </ac:graphicFrameMkLst>
        </pc:graphicFrameChg>
        <pc:graphicFrameChg chg="add del mod modGraphic">
          <ac:chgData name="Derly Lisbeth Herrera Rico" userId="76a9ef30-1983-45f9-8ca7-a6db5ac18383" providerId="ADAL" clId="{489C0B09-5434-40A0-A207-ED572B6F6BB0}" dt="2021-02-08T18:38:21.646" v="355" actId="478"/>
          <ac:graphicFrameMkLst>
            <pc:docMk/>
            <pc:sldMk cId="112770042" sldId="281"/>
            <ac:graphicFrameMk id="3" creationId="{6985B7CD-3139-4D31-8A79-D6A142F3376B}"/>
          </ac:graphicFrameMkLst>
        </pc:graphicFrameChg>
        <pc:graphicFrameChg chg="del">
          <ac:chgData name="Derly Lisbeth Herrera Rico" userId="76a9ef30-1983-45f9-8ca7-a6db5ac18383" providerId="ADAL" clId="{489C0B09-5434-40A0-A207-ED572B6F6BB0}" dt="2021-02-08T18:36:01.544" v="344" actId="478"/>
          <ac:graphicFrameMkLst>
            <pc:docMk/>
            <pc:sldMk cId="112770042" sldId="281"/>
            <ac:graphicFrameMk id="4" creationId="{C721275E-872F-4318-AF4F-25069F73F4B5}"/>
          </ac:graphicFrameMkLst>
        </pc:graphicFrameChg>
        <pc:graphicFrameChg chg="add mod">
          <ac:chgData name="Derly Lisbeth Herrera Rico" userId="76a9ef30-1983-45f9-8ca7-a6db5ac18383" providerId="ADAL" clId="{489C0B09-5434-40A0-A207-ED572B6F6BB0}" dt="2021-02-08T18:39:24.864" v="375" actId="1076"/>
          <ac:graphicFrameMkLst>
            <pc:docMk/>
            <pc:sldMk cId="112770042" sldId="281"/>
            <ac:graphicFrameMk id="5" creationId="{355B19B3-875F-4297-BE12-3D41B9C7A130}"/>
          </ac:graphicFrameMkLst>
        </pc:graphicFrameChg>
        <pc:graphicFrameChg chg="del">
          <ac:chgData name="Derly Lisbeth Herrera Rico" userId="76a9ef30-1983-45f9-8ca7-a6db5ac18383" providerId="ADAL" clId="{489C0B09-5434-40A0-A207-ED572B6F6BB0}" dt="2021-02-08T18:35:37.424" v="336" actId="478"/>
          <ac:graphicFrameMkLst>
            <pc:docMk/>
            <pc:sldMk cId="112770042" sldId="281"/>
            <ac:graphicFrameMk id="7" creationId="{00000000-0008-0000-0200-000006000000}"/>
          </ac:graphicFrameMkLst>
        </pc:graphicFrameChg>
        <pc:graphicFrameChg chg="add del mod">
          <ac:chgData name="Derly Lisbeth Herrera Rico" userId="76a9ef30-1983-45f9-8ca7-a6db5ac18383" providerId="ADAL" clId="{489C0B09-5434-40A0-A207-ED572B6F6BB0}" dt="2021-02-08T18:38:24.992" v="357"/>
          <ac:graphicFrameMkLst>
            <pc:docMk/>
            <pc:sldMk cId="112770042" sldId="281"/>
            <ac:graphicFrameMk id="8" creationId="{B21E9E7F-FCC1-4855-BE5A-774D6DC2778D}"/>
          </ac:graphicFrameMkLst>
        </pc:graphicFrameChg>
        <pc:graphicFrameChg chg="add del mod">
          <ac:chgData name="Derly Lisbeth Herrera Rico" userId="76a9ef30-1983-45f9-8ca7-a6db5ac18383" providerId="ADAL" clId="{489C0B09-5434-40A0-A207-ED572B6F6BB0}" dt="2021-02-08T18:38:38.101" v="364"/>
          <ac:graphicFrameMkLst>
            <pc:docMk/>
            <pc:sldMk cId="112770042" sldId="281"/>
            <ac:graphicFrameMk id="10" creationId="{191E0E21-E8F6-41D2-A614-DD0185E082FD}"/>
          </ac:graphicFrameMkLst>
        </pc:graphicFrameChg>
        <pc:graphicFrameChg chg="add mod modGraphic">
          <ac:chgData name="Derly Lisbeth Herrera Rico" userId="76a9ef30-1983-45f9-8ca7-a6db5ac18383" providerId="ADAL" clId="{489C0B09-5434-40A0-A207-ED572B6F6BB0}" dt="2021-02-08T18:39:15.400" v="374" actId="14734"/>
          <ac:graphicFrameMkLst>
            <pc:docMk/>
            <pc:sldMk cId="112770042" sldId="281"/>
            <ac:graphicFrameMk id="11" creationId="{32C564AF-85A3-46EC-97AE-256995666A98}"/>
          </ac:graphicFrameMkLst>
        </pc:graphicFrameChg>
        <pc:picChg chg="add del mod">
          <ac:chgData name="Derly Lisbeth Herrera Rico" userId="76a9ef30-1983-45f9-8ca7-a6db5ac18383" providerId="ADAL" clId="{489C0B09-5434-40A0-A207-ED572B6F6BB0}" dt="2021-02-08T18:38:35.177" v="362" actId="478"/>
          <ac:picMkLst>
            <pc:docMk/>
            <pc:sldMk cId="112770042" sldId="281"/>
            <ac:picMk id="9" creationId="{CF13EFF3-35E9-4A82-A2C4-7CB4118CC68E}"/>
          </ac:picMkLst>
        </pc:picChg>
      </pc:sldChg>
      <pc:sldChg chg="addSp delSp modSp mod">
        <pc:chgData name="Derly Lisbeth Herrera Rico" userId="76a9ef30-1983-45f9-8ca7-a6db5ac18383" providerId="ADAL" clId="{489C0B09-5434-40A0-A207-ED572B6F6BB0}" dt="2021-02-08T19:41:33.607" v="742" actId="14734"/>
        <pc:sldMkLst>
          <pc:docMk/>
          <pc:sldMk cId="3974327377" sldId="282"/>
        </pc:sldMkLst>
        <pc:spChg chg="mod">
          <ac:chgData name="Derly Lisbeth Herrera Rico" userId="76a9ef30-1983-45f9-8ca7-a6db5ac18383" providerId="ADAL" clId="{489C0B09-5434-40A0-A207-ED572B6F6BB0}" dt="2021-02-08T15:20:20.373" v="32"/>
          <ac:spMkLst>
            <pc:docMk/>
            <pc:sldMk cId="3974327377" sldId="282"/>
            <ac:spMk id="6" creationId="{00000000-0000-0000-0000-000000000000}"/>
          </ac:spMkLst>
        </pc:spChg>
        <pc:graphicFrameChg chg="add del mod">
          <ac:chgData name="Derly Lisbeth Herrera Rico" userId="76a9ef30-1983-45f9-8ca7-a6db5ac18383" providerId="ADAL" clId="{489C0B09-5434-40A0-A207-ED572B6F6BB0}" dt="2021-02-08T18:44:10.653" v="416"/>
          <ac:graphicFrameMkLst>
            <pc:docMk/>
            <pc:sldMk cId="3974327377" sldId="282"/>
            <ac:graphicFrameMk id="2" creationId="{CEAAD5DD-5E7C-4AD7-BB6F-56BEB802E02C}"/>
          </ac:graphicFrameMkLst>
        </pc:graphicFrameChg>
        <pc:graphicFrameChg chg="add mod modGraphic">
          <ac:chgData name="Derly Lisbeth Herrera Rico" userId="76a9ef30-1983-45f9-8ca7-a6db5ac18383" providerId="ADAL" clId="{489C0B09-5434-40A0-A207-ED572B6F6BB0}" dt="2021-02-08T19:41:33.607" v="742" actId="14734"/>
          <ac:graphicFrameMkLst>
            <pc:docMk/>
            <pc:sldMk cId="3974327377" sldId="282"/>
            <ac:graphicFrameMk id="3" creationId="{534CE7BC-7798-47DC-9794-EA02B076738D}"/>
          </ac:graphicFrameMkLst>
        </pc:graphicFrameChg>
        <pc:graphicFrameChg chg="del">
          <ac:chgData name="Derly Lisbeth Herrera Rico" userId="76a9ef30-1983-45f9-8ca7-a6db5ac18383" providerId="ADAL" clId="{489C0B09-5434-40A0-A207-ED572B6F6BB0}" dt="2021-02-08T18:43:37.942" v="414" actId="478"/>
          <ac:graphicFrameMkLst>
            <pc:docMk/>
            <pc:sldMk cId="3974327377" sldId="282"/>
            <ac:graphicFrameMk id="5" creationId="{9FE99226-AF73-43E4-963F-BA87A233DB97}"/>
          </ac:graphicFrameMkLst>
        </pc:graphicFrameChg>
        <pc:graphicFrameChg chg="add mod">
          <ac:chgData name="Derly Lisbeth Herrera Rico" userId="76a9ef30-1983-45f9-8ca7-a6db5ac18383" providerId="ADAL" clId="{489C0B09-5434-40A0-A207-ED572B6F6BB0}" dt="2021-02-08T18:44:42.640" v="427" actId="1076"/>
          <ac:graphicFrameMkLst>
            <pc:docMk/>
            <pc:sldMk cId="3974327377" sldId="282"/>
            <ac:graphicFrameMk id="7" creationId="{FD27BB86-2803-4B6E-9B4F-FDA4D98C0AA1}"/>
          </ac:graphicFrameMkLst>
        </pc:graphicFrameChg>
        <pc:graphicFrameChg chg="del">
          <ac:chgData name="Derly Lisbeth Herrera Rico" userId="76a9ef30-1983-45f9-8ca7-a6db5ac18383" providerId="ADAL" clId="{489C0B09-5434-40A0-A207-ED572B6F6BB0}" dt="2021-02-08T18:42:47.172" v="404" actId="478"/>
          <ac:graphicFrameMkLst>
            <pc:docMk/>
            <pc:sldMk cId="3974327377" sldId="282"/>
            <ac:graphicFrameMk id="8" creationId="{00000000-0008-0000-0200-00000B000000}"/>
          </ac:graphicFrameMkLst>
        </pc:graphicFrameChg>
      </pc:sldChg>
      <pc:sldChg chg="addSp delSp modSp mod">
        <pc:chgData name="Derly Lisbeth Herrera Rico" userId="76a9ef30-1983-45f9-8ca7-a6db5ac18383" providerId="ADAL" clId="{489C0B09-5434-40A0-A207-ED572B6F6BB0}" dt="2021-02-08T18:50:20.871" v="443" actId="14100"/>
        <pc:sldMkLst>
          <pc:docMk/>
          <pc:sldMk cId="3163044582" sldId="283"/>
        </pc:sldMkLst>
        <pc:spChg chg="mod">
          <ac:chgData name="Derly Lisbeth Herrera Rico" userId="76a9ef30-1983-45f9-8ca7-a6db5ac18383" providerId="ADAL" clId="{489C0B09-5434-40A0-A207-ED572B6F6BB0}" dt="2021-02-08T16:46:29.131" v="258"/>
          <ac:spMkLst>
            <pc:docMk/>
            <pc:sldMk cId="3163044582" sldId="283"/>
            <ac:spMk id="3" creationId="{00000000-0000-0000-0000-000000000000}"/>
          </ac:spMkLst>
        </pc:spChg>
        <pc:spChg chg="mod">
          <ac:chgData name="Derly Lisbeth Herrera Rico" userId="76a9ef30-1983-45f9-8ca7-a6db5ac18383" providerId="ADAL" clId="{489C0B09-5434-40A0-A207-ED572B6F6BB0}" dt="2021-02-08T15:20:20.373" v="32"/>
          <ac:spMkLst>
            <pc:docMk/>
            <pc:sldMk cId="3163044582" sldId="283"/>
            <ac:spMk id="6" creationId="{00000000-0000-0000-0000-000000000000}"/>
          </ac:spMkLst>
        </pc:spChg>
        <pc:picChg chg="add del mod">
          <ac:chgData name="Derly Lisbeth Herrera Rico" userId="76a9ef30-1983-45f9-8ca7-a6db5ac18383" providerId="ADAL" clId="{489C0B09-5434-40A0-A207-ED572B6F6BB0}" dt="2021-02-08T18:47:28.146" v="436" actId="478"/>
          <ac:picMkLst>
            <pc:docMk/>
            <pc:sldMk cId="3163044582" sldId="283"/>
            <ac:picMk id="4" creationId="{70A6B592-05E7-4F88-8DE3-98D3ADD8DAF8}"/>
          </ac:picMkLst>
        </pc:picChg>
        <pc:picChg chg="del">
          <ac:chgData name="Derly Lisbeth Herrera Rico" userId="76a9ef30-1983-45f9-8ca7-a6db5ac18383" providerId="ADAL" clId="{489C0B09-5434-40A0-A207-ED572B6F6BB0}" dt="2021-02-08T18:45:19.955" v="428" actId="478"/>
          <ac:picMkLst>
            <pc:docMk/>
            <pc:sldMk cId="3163044582" sldId="283"/>
            <ac:picMk id="5" creationId="{DF872EC9-DB84-457E-876A-189BAEC03CF4}"/>
          </ac:picMkLst>
        </pc:picChg>
        <pc:picChg chg="add mod">
          <ac:chgData name="Derly Lisbeth Herrera Rico" userId="76a9ef30-1983-45f9-8ca7-a6db5ac18383" providerId="ADAL" clId="{489C0B09-5434-40A0-A207-ED572B6F6BB0}" dt="2021-02-08T18:50:20.871" v="443" actId="14100"/>
          <ac:picMkLst>
            <pc:docMk/>
            <pc:sldMk cId="3163044582" sldId="283"/>
            <ac:picMk id="8" creationId="{2AD34844-E3FA-4345-BF24-74AF94A5C109}"/>
          </ac:picMkLst>
        </pc:picChg>
      </pc:sldChg>
      <pc:sldChg chg="addSp delSp modSp mod">
        <pc:chgData name="Derly Lisbeth Herrera Rico" userId="76a9ef30-1983-45f9-8ca7-a6db5ac18383" providerId="ADAL" clId="{489C0B09-5434-40A0-A207-ED572B6F6BB0}" dt="2021-02-08T18:52:20.724" v="470" actId="255"/>
        <pc:sldMkLst>
          <pc:docMk/>
          <pc:sldMk cId="698837563" sldId="284"/>
        </pc:sldMkLst>
        <pc:spChg chg="mod">
          <ac:chgData name="Derly Lisbeth Herrera Rico" userId="76a9ef30-1983-45f9-8ca7-a6db5ac18383" providerId="ADAL" clId="{489C0B09-5434-40A0-A207-ED572B6F6BB0}" dt="2021-02-08T18:52:03.651" v="465" actId="20577"/>
          <ac:spMkLst>
            <pc:docMk/>
            <pc:sldMk cId="698837563" sldId="284"/>
            <ac:spMk id="6" creationId="{00000000-0000-0000-0000-000000000000}"/>
          </ac:spMkLst>
        </pc:spChg>
        <pc:spChg chg="mod">
          <ac:chgData name="Derly Lisbeth Herrera Rico" userId="76a9ef30-1983-45f9-8ca7-a6db5ac18383" providerId="ADAL" clId="{489C0B09-5434-40A0-A207-ED572B6F6BB0}" dt="2021-02-08T15:20:20.373" v="32"/>
          <ac:spMkLst>
            <pc:docMk/>
            <pc:sldMk cId="698837563" sldId="284"/>
            <ac:spMk id="7" creationId="{00000000-0000-0000-0000-000000000000}"/>
          </ac:spMkLst>
        </pc:spChg>
        <pc:spChg chg="mod">
          <ac:chgData name="Derly Lisbeth Herrera Rico" userId="76a9ef30-1983-45f9-8ca7-a6db5ac18383" providerId="ADAL" clId="{489C0B09-5434-40A0-A207-ED572B6F6BB0}" dt="2021-02-08T18:52:08.144" v="468" actId="20577"/>
          <ac:spMkLst>
            <pc:docMk/>
            <pc:sldMk cId="698837563" sldId="284"/>
            <ac:spMk id="8" creationId="{00000000-0000-0000-0000-000000000000}"/>
          </ac:spMkLst>
        </pc:spChg>
        <pc:graphicFrameChg chg="add mod">
          <ac:chgData name="Derly Lisbeth Herrera Rico" userId="76a9ef30-1983-45f9-8ca7-a6db5ac18383" providerId="ADAL" clId="{489C0B09-5434-40A0-A207-ED572B6F6BB0}" dt="2021-02-08T18:51:25.023" v="453" actId="14100"/>
          <ac:graphicFrameMkLst>
            <pc:docMk/>
            <pc:sldMk cId="698837563" sldId="284"/>
            <ac:graphicFrameMk id="11" creationId="{873BD9D8-85C3-4EF1-B6E7-7FFE8EAA4B8A}"/>
          </ac:graphicFrameMkLst>
        </pc:graphicFrameChg>
        <pc:graphicFrameChg chg="add mod">
          <ac:chgData name="Derly Lisbeth Herrera Rico" userId="76a9ef30-1983-45f9-8ca7-a6db5ac18383" providerId="ADAL" clId="{489C0B09-5434-40A0-A207-ED572B6F6BB0}" dt="2021-02-08T18:52:20.724" v="470" actId="255"/>
          <ac:graphicFrameMkLst>
            <pc:docMk/>
            <pc:sldMk cId="698837563" sldId="284"/>
            <ac:graphicFrameMk id="12" creationId="{5850A86B-868C-465C-82E3-7368DED0F47D}"/>
          </ac:graphicFrameMkLst>
        </pc:graphicFrameChg>
        <pc:graphicFrameChg chg="del">
          <ac:chgData name="Derly Lisbeth Herrera Rico" userId="76a9ef30-1983-45f9-8ca7-a6db5ac18383" providerId="ADAL" clId="{489C0B09-5434-40A0-A207-ED572B6F6BB0}" dt="2021-02-08T18:50:26.008" v="444" actId="478"/>
          <ac:graphicFrameMkLst>
            <pc:docMk/>
            <pc:sldMk cId="698837563" sldId="284"/>
            <ac:graphicFrameMk id="13" creationId="{00000000-0008-0000-0200-000003000000}"/>
          </ac:graphicFrameMkLst>
        </pc:graphicFrameChg>
        <pc:graphicFrameChg chg="del">
          <ac:chgData name="Derly Lisbeth Herrera Rico" userId="76a9ef30-1983-45f9-8ca7-a6db5ac18383" providerId="ADAL" clId="{489C0B09-5434-40A0-A207-ED572B6F6BB0}" dt="2021-02-08T18:51:40.774" v="454" actId="478"/>
          <ac:graphicFrameMkLst>
            <pc:docMk/>
            <pc:sldMk cId="698837563" sldId="284"/>
            <ac:graphicFrameMk id="15" creationId="{00000000-0008-0000-0200-00000D000000}"/>
          </ac:graphicFrameMkLst>
        </pc:graphicFrameChg>
      </pc:sldChg>
      <pc:sldChg chg="addSp delSp modSp mod">
        <pc:chgData name="Derly Lisbeth Herrera Rico" userId="76a9ef30-1983-45f9-8ca7-a6db5ac18383" providerId="ADAL" clId="{489C0B09-5434-40A0-A207-ED572B6F6BB0}" dt="2021-02-08T20:01:04.405" v="748" actId="27918"/>
        <pc:sldMkLst>
          <pc:docMk/>
          <pc:sldMk cId="1557819211" sldId="285"/>
        </pc:sldMkLst>
        <pc:spChg chg="mod">
          <ac:chgData name="Derly Lisbeth Herrera Rico" userId="76a9ef30-1983-45f9-8ca7-a6db5ac18383" providerId="ADAL" clId="{489C0B09-5434-40A0-A207-ED572B6F6BB0}" dt="2021-02-08T15:20:20.373" v="32"/>
          <ac:spMkLst>
            <pc:docMk/>
            <pc:sldMk cId="1557819211" sldId="285"/>
            <ac:spMk id="10" creationId="{00000000-0000-0000-0000-000000000000}"/>
          </ac:spMkLst>
        </pc:spChg>
        <pc:graphicFrameChg chg="add del mod">
          <ac:chgData name="Derly Lisbeth Herrera Rico" userId="76a9ef30-1983-45f9-8ca7-a6db5ac18383" providerId="ADAL" clId="{489C0B09-5434-40A0-A207-ED572B6F6BB0}" dt="2021-02-08T19:00:52.461" v="556"/>
          <ac:graphicFrameMkLst>
            <pc:docMk/>
            <pc:sldMk cId="1557819211" sldId="285"/>
            <ac:graphicFrameMk id="2" creationId="{A718D018-62F6-4733-AFF5-C883B02E5B42}"/>
          </ac:graphicFrameMkLst>
        </pc:graphicFrameChg>
        <pc:graphicFrameChg chg="del">
          <ac:chgData name="Derly Lisbeth Herrera Rico" userId="76a9ef30-1983-45f9-8ca7-a6db5ac18383" providerId="ADAL" clId="{489C0B09-5434-40A0-A207-ED572B6F6BB0}" dt="2021-02-08T19:00:40.047" v="554" actId="478"/>
          <ac:graphicFrameMkLst>
            <pc:docMk/>
            <pc:sldMk cId="1557819211" sldId="285"/>
            <ac:graphicFrameMk id="3" creationId="{A7DCEBF4-D383-411D-AC09-B42A94601FC3}"/>
          </ac:graphicFrameMkLst>
        </pc:graphicFrameChg>
        <pc:graphicFrameChg chg="add mod modGraphic">
          <ac:chgData name="Derly Lisbeth Herrera Rico" userId="76a9ef30-1983-45f9-8ca7-a6db5ac18383" providerId="ADAL" clId="{489C0B09-5434-40A0-A207-ED572B6F6BB0}" dt="2021-02-08T19:01:45.320" v="568" actId="2711"/>
          <ac:graphicFrameMkLst>
            <pc:docMk/>
            <pc:sldMk cId="1557819211" sldId="285"/>
            <ac:graphicFrameMk id="4" creationId="{F2594395-E730-4DA3-9ADD-2039831D63CF}"/>
          </ac:graphicFrameMkLst>
        </pc:graphicFrameChg>
        <pc:graphicFrameChg chg="add mod">
          <ac:chgData name="Derly Lisbeth Herrera Rico" userId="76a9ef30-1983-45f9-8ca7-a6db5ac18383" providerId="ADAL" clId="{489C0B09-5434-40A0-A207-ED572B6F6BB0}" dt="2021-02-08T19:00:32.387" v="553" actId="255"/>
          <ac:graphicFrameMkLst>
            <pc:docMk/>
            <pc:sldMk cId="1557819211" sldId="285"/>
            <ac:graphicFrameMk id="5" creationId="{A85B18FC-CC74-48D1-BF5D-57408981D427}"/>
          </ac:graphicFrameMkLst>
        </pc:graphicFrameChg>
        <pc:graphicFrameChg chg="del">
          <ac:chgData name="Derly Lisbeth Herrera Rico" userId="76a9ef30-1983-45f9-8ca7-a6db5ac18383" providerId="ADAL" clId="{489C0B09-5434-40A0-A207-ED572B6F6BB0}" dt="2021-02-08T19:00:01.200" v="548" actId="478"/>
          <ac:graphicFrameMkLst>
            <pc:docMk/>
            <pc:sldMk cId="1557819211" sldId="285"/>
            <ac:graphicFrameMk id="6" creationId="{00000000-0008-0000-0200-000015000000}"/>
          </ac:graphicFrameMkLst>
        </pc:graphicFrameChg>
      </pc:sldChg>
      <pc:sldChg chg="addSp delSp modSp mod">
        <pc:chgData name="Derly Lisbeth Herrera Rico" userId="76a9ef30-1983-45f9-8ca7-a6db5ac18383" providerId="ADAL" clId="{489C0B09-5434-40A0-A207-ED572B6F6BB0}" dt="2021-02-08T16:31:18.091" v="173" actId="1076"/>
        <pc:sldMkLst>
          <pc:docMk/>
          <pc:sldMk cId="979600658" sldId="286"/>
        </pc:sldMkLst>
        <pc:spChg chg="mod">
          <ac:chgData name="Derly Lisbeth Herrera Rico" userId="76a9ef30-1983-45f9-8ca7-a6db5ac18383" providerId="ADAL" clId="{489C0B09-5434-40A0-A207-ED572B6F6BB0}" dt="2021-02-08T15:20:20.373" v="32"/>
          <ac:spMkLst>
            <pc:docMk/>
            <pc:sldMk cId="979600658" sldId="286"/>
            <ac:spMk id="12" creationId="{00000000-0000-0000-0000-000000000000}"/>
          </ac:spMkLst>
        </pc:spChg>
        <pc:graphicFrameChg chg="add del mod">
          <ac:chgData name="Derly Lisbeth Herrera Rico" userId="76a9ef30-1983-45f9-8ca7-a6db5ac18383" providerId="ADAL" clId="{489C0B09-5434-40A0-A207-ED572B6F6BB0}" dt="2021-02-08T16:27:26.521" v="131"/>
          <ac:graphicFrameMkLst>
            <pc:docMk/>
            <pc:sldMk cId="979600658" sldId="286"/>
            <ac:graphicFrameMk id="2" creationId="{61F0D49F-5B7C-4A07-A456-39EDEF66D738}"/>
          </ac:graphicFrameMkLst>
        </pc:graphicFrameChg>
        <pc:graphicFrameChg chg="add mod modGraphic">
          <ac:chgData name="Derly Lisbeth Herrera Rico" userId="76a9ef30-1983-45f9-8ca7-a6db5ac18383" providerId="ADAL" clId="{489C0B09-5434-40A0-A207-ED572B6F6BB0}" dt="2021-02-08T16:31:05.315" v="171" actId="14734"/>
          <ac:graphicFrameMkLst>
            <pc:docMk/>
            <pc:sldMk cId="979600658" sldId="286"/>
            <ac:graphicFrameMk id="3" creationId="{58D7D450-E3B6-4336-8EF7-5C9B04E6DD97}"/>
          </ac:graphicFrameMkLst>
        </pc:graphicFrameChg>
        <pc:graphicFrameChg chg="del modGraphic">
          <ac:chgData name="Derly Lisbeth Herrera Rico" userId="76a9ef30-1983-45f9-8ca7-a6db5ac18383" providerId="ADAL" clId="{489C0B09-5434-40A0-A207-ED572B6F6BB0}" dt="2021-02-08T16:27:22.777" v="129" actId="478"/>
          <ac:graphicFrameMkLst>
            <pc:docMk/>
            <pc:sldMk cId="979600658" sldId="286"/>
            <ac:graphicFrameMk id="4" creationId="{1FB2B44D-9B5C-4F12-85E4-03BB42432691}"/>
          </ac:graphicFrameMkLst>
        </pc:graphicFrameChg>
        <pc:graphicFrameChg chg="del">
          <ac:chgData name="Derly Lisbeth Herrera Rico" userId="76a9ef30-1983-45f9-8ca7-a6db5ac18383" providerId="ADAL" clId="{489C0B09-5434-40A0-A207-ED572B6F6BB0}" dt="2021-02-08T16:28:55.264" v="140" actId="478"/>
          <ac:graphicFrameMkLst>
            <pc:docMk/>
            <pc:sldMk cId="979600658" sldId="286"/>
            <ac:graphicFrameMk id="7" creationId="{00000000-0008-0000-0200-00000F000000}"/>
          </ac:graphicFrameMkLst>
        </pc:graphicFrameChg>
        <pc:graphicFrameChg chg="add mod">
          <ac:chgData name="Derly Lisbeth Herrera Rico" userId="76a9ef30-1983-45f9-8ca7-a6db5ac18383" providerId="ADAL" clId="{489C0B09-5434-40A0-A207-ED572B6F6BB0}" dt="2021-02-08T16:29:06.840" v="145"/>
          <ac:graphicFrameMkLst>
            <pc:docMk/>
            <pc:sldMk cId="979600658" sldId="286"/>
            <ac:graphicFrameMk id="8" creationId="{7584CEE6-8803-4C35-B4B1-2753EFBF4D14}"/>
          </ac:graphicFrameMkLst>
        </pc:graphicFrameChg>
        <pc:graphicFrameChg chg="add mod">
          <ac:chgData name="Derly Lisbeth Herrera Rico" userId="76a9ef30-1983-45f9-8ca7-a6db5ac18383" providerId="ADAL" clId="{489C0B09-5434-40A0-A207-ED572B6F6BB0}" dt="2021-02-08T16:31:18.091" v="173" actId="1076"/>
          <ac:graphicFrameMkLst>
            <pc:docMk/>
            <pc:sldMk cId="979600658" sldId="286"/>
            <ac:graphicFrameMk id="9" creationId="{7584CEE6-8803-4C35-B4B1-2753EFBF4D14}"/>
          </ac:graphicFrameMkLst>
        </pc:graphicFrameChg>
      </pc:sldChg>
      <pc:sldChg chg="addSp delSp modSp mod">
        <pc:chgData name="Derly Lisbeth Herrera Rico" userId="76a9ef30-1983-45f9-8ca7-a6db5ac18383" providerId="ADAL" clId="{489C0B09-5434-40A0-A207-ED572B6F6BB0}" dt="2021-02-08T18:55:58.066" v="504" actId="20577"/>
        <pc:sldMkLst>
          <pc:docMk/>
          <pc:sldMk cId="201334244" sldId="287"/>
        </pc:sldMkLst>
        <pc:spChg chg="mod">
          <ac:chgData name="Derly Lisbeth Herrera Rico" userId="76a9ef30-1983-45f9-8ca7-a6db5ac18383" providerId="ADAL" clId="{489C0B09-5434-40A0-A207-ED572B6F6BB0}" dt="2021-02-08T15:20:20.373" v="32"/>
          <ac:spMkLst>
            <pc:docMk/>
            <pc:sldMk cId="201334244" sldId="287"/>
            <ac:spMk id="6" creationId="{00000000-0000-0000-0000-000000000000}"/>
          </ac:spMkLst>
        </pc:spChg>
        <pc:graphicFrameChg chg="add del mod">
          <ac:chgData name="Derly Lisbeth Herrera Rico" userId="76a9ef30-1983-45f9-8ca7-a6db5ac18383" providerId="ADAL" clId="{489C0B09-5434-40A0-A207-ED572B6F6BB0}" dt="2021-02-08T18:54:30.256" v="486"/>
          <ac:graphicFrameMkLst>
            <pc:docMk/>
            <pc:sldMk cId="201334244" sldId="287"/>
            <ac:graphicFrameMk id="2" creationId="{4AE6094F-AC3D-415F-8D5D-2B2C4D4E792F}"/>
          </ac:graphicFrameMkLst>
        </pc:graphicFrameChg>
        <pc:graphicFrameChg chg="add del mod modGraphic">
          <ac:chgData name="Derly Lisbeth Herrera Rico" userId="76a9ef30-1983-45f9-8ca7-a6db5ac18383" providerId="ADAL" clId="{489C0B09-5434-40A0-A207-ED572B6F6BB0}" dt="2021-02-08T18:55:05.043" v="492" actId="478"/>
          <ac:graphicFrameMkLst>
            <pc:docMk/>
            <pc:sldMk cId="201334244" sldId="287"/>
            <ac:graphicFrameMk id="3" creationId="{960B3C07-8783-4A55-9B80-1B167FCD1FAD}"/>
          </ac:graphicFrameMkLst>
        </pc:graphicFrameChg>
        <pc:graphicFrameChg chg="del">
          <ac:chgData name="Derly Lisbeth Herrera Rico" userId="76a9ef30-1983-45f9-8ca7-a6db5ac18383" providerId="ADAL" clId="{489C0B09-5434-40A0-A207-ED572B6F6BB0}" dt="2021-02-08T18:54:07.890" v="480" actId="478"/>
          <ac:graphicFrameMkLst>
            <pc:docMk/>
            <pc:sldMk cId="201334244" sldId="287"/>
            <ac:graphicFrameMk id="4" creationId="{28D4B1A4-4D02-4A2B-9E93-7B56E9AB6781}"/>
          </ac:graphicFrameMkLst>
        </pc:graphicFrameChg>
        <pc:graphicFrameChg chg="del">
          <ac:chgData name="Derly Lisbeth Herrera Rico" userId="76a9ef30-1983-45f9-8ca7-a6db5ac18383" providerId="ADAL" clId="{489C0B09-5434-40A0-A207-ED572B6F6BB0}" dt="2021-02-08T18:52:35.297" v="471" actId="478"/>
          <ac:graphicFrameMkLst>
            <pc:docMk/>
            <pc:sldMk cId="201334244" sldId="287"/>
            <ac:graphicFrameMk id="5" creationId="{00000000-0008-0000-0200-00000A000000}"/>
          </ac:graphicFrameMkLst>
        </pc:graphicFrameChg>
        <pc:graphicFrameChg chg="add mod">
          <ac:chgData name="Derly Lisbeth Herrera Rico" userId="76a9ef30-1983-45f9-8ca7-a6db5ac18383" providerId="ADAL" clId="{489C0B09-5434-40A0-A207-ED572B6F6BB0}" dt="2021-02-08T18:54:00.105" v="479" actId="255"/>
          <ac:graphicFrameMkLst>
            <pc:docMk/>
            <pc:sldMk cId="201334244" sldId="287"/>
            <ac:graphicFrameMk id="7" creationId="{FC831AF0-605E-4C2E-928E-51B19266062A}"/>
          </ac:graphicFrameMkLst>
        </pc:graphicFrameChg>
        <pc:graphicFrameChg chg="add del mod">
          <ac:chgData name="Derly Lisbeth Herrera Rico" userId="76a9ef30-1983-45f9-8ca7-a6db5ac18383" providerId="ADAL" clId="{489C0B09-5434-40A0-A207-ED572B6F6BB0}" dt="2021-02-08T18:55:22.612" v="494"/>
          <ac:graphicFrameMkLst>
            <pc:docMk/>
            <pc:sldMk cId="201334244" sldId="287"/>
            <ac:graphicFrameMk id="8" creationId="{4DDD8B81-275A-4808-814B-51D3496F4DBE}"/>
          </ac:graphicFrameMkLst>
        </pc:graphicFrameChg>
        <pc:graphicFrameChg chg="add mod modGraphic">
          <ac:chgData name="Derly Lisbeth Herrera Rico" userId="76a9ef30-1983-45f9-8ca7-a6db5ac18383" providerId="ADAL" clId="{489C0B09-5434-40A0-A207-ED572B6F6BB0}" dt="2021-02-08T18:55:58.066" v="504" actId="20577"/>
          <ac:graphicFrameMkLst>
            <pc:docMk/>
            <pc:sldMk cId="201334244" sldId="287"/>
            <ac:graphicFrameMk id="9" creationId="{DC11C729-D01A-4F84-BA87-58B24FB93064}"/>
          </ac:graphicFrameMkLst>
        </pc:graphicFrameChg>
      </pc:sldChg>
      <pc:sldChg chg="addSp delSp modSp mod">
        <pc:chgData name="Derly Lisbeth Herrera Rico" userId="76a9ef30-1983-45f9-8ca7-a6db5ac18383" providerId="ADAL" clId="{489C0B09-5434-40A0-A207-ED572B6F6BB0}" dt="2021-02-08T18:57:27.136" v="515" actId="14100"/>
        <pc:sldMkLst>
          <pc:docMk/>
          <pc:sldMk cId="430085740" sldId="288"/>
        </pc:sldMkLst>
        <pc:spChg chg="mod">
          <ac:chgData name="Derly Lisbeth Herrera Rico" userId="76a9ef30-1983-45f9-8ca7-a6db5ac18383" providerId="ADAL" clId="{489C0B09-5434-40A0-A207-ED572B6F6BB0}" dt="2021-02-08T16:46:29.131" v="258"/>
          <ac:spMkLst>
            <pc:docMk/>
            <pc:sldMk cId="430085740" sldId="288"/>
            <ac:spMk id="3" creationId="{00000000-0000-0000-0000-000000000000}"/>
          </ac:spMkLst>
        </pc:spChg>
        <pc:spChg chg="mod">
          <ac:chgData name="Derly Lisbeth Herrera Rico" userId="76a9ef30-1983-45f9-8ca7-a6db5ac18383" providerId="ADAL" clId="{489C0B09-5434-40A0-A207-ED572B6F6BB0}" dt="2021-02-08T15:20:20.373" v="32"/>
          <ac:spMkLst>
            <pc:docMk/>
            <pc:sldMk cId="430085740" sldId="288"/>
            <ac:spMk id="4" creationId="{00000000-0000-0000-0000-000000000000}"/>
          </ac:spMkLst>
        </pc:spChg>
        <pc:picChg chg="del">
          <ac:chgData name="Derly Lisbeth Herrera Rico" userId="76a9ef30-1983-45f9-8ca7-a6db5ac18383" providerId="ADAL" clId="{489C0B09-5434-40A0-A207-ED572B6F6BB0}" dt="2021-02-08T18:56:10.451" v="505" actId="478"/>
          <ac:picMkLst>
            <pc:docMk/>
            <pc:sldMk cId="430085740" sldId="288"/>
            <ac:picMk id="5" creationId="{B4FE4E37-0200-4CBB-8211-5081C9D18ED4}"/>
          </ac:picMkLst>
        </pc:picChg>
        <pc:picChg chg="add mod">
          <ac:chgData name="Derly Lisbeth Herrera Rico" userId="76a9ef30-1983-45f9-8ca7-a6db5ac18383" providerId="ADAL" clId="{489C0B09-5434-40A0-A207-ED572B6F6BB0}" dt="2021-02-08T18:57:27.136" v="515" actId="14100"/>
          <ac:picMkLst>
            <pc:docMk/>
            <pc:sldMk cId="430085740" sldId="288"/>
            <ac:picMk id="6" creationId="{5160A002-03B4-4144-BAD9-AED5C6CC4CF4}"/>
          </ac:picMkLst>
        </pc:picChg>
      </pc:sldChg>
      <pc:sldChg chg="addSp delSp modSp mod">
        <pc:chgData name="Derly Lisbeth Herrera Rico" userId="76a9ef30-1983-45f9-8ca7-a6db5ac18383" providerId="ADAL" clId="{489C0B09-5434-40A0-A207-ED572B6F6BB0}" dt="2021-02-08T20:01:04.381" v="747" actId="27918"/>
        <pc:sldMkLst>
          <pc:docMk/>
          <pc:sldMk cId="3866120313" sldId="289"/>
        </pc:sldMkLst>
        <pc:spChg chg="mod">
          <ac:chgData name="Derly Lisbeth Herrera Rico" userId="76a9ef30-1983-45f9-8ca7-a6db5ac18383" providerId="ADAL" clId="{489C0B09-5434-40A0-A207-ED572B6F6BB0}" dt="2021-02-08T18:58:47.040" v="527" actId="20577"/>
          <ac:spMkLst>
            <pc:docMk/>
            <pc:sldMk cId="3866120313" sldId="289"/>
            <ac:spMk id="5" creationId="{00000000-0000-0000-0000-000000000000}"/>
          </ac:spMkLst>
        </pc:spChg>
        <pc:spChg chg="mod">
          <ac:chgData name="Derly Lisbeth Herrera Rico" userId="76a9ef30-1983-45f9-8ca7-a6db5ac18383" providerId="ADAL" clId="{489C0B09-5434-40A0-A207-ED572B6F6BB0}" dt="2021-02-08T15:20:20.373" v="32"/>
          <ac:spMkLst>
            <pc:docMk/>
            <pc:sldMk cId="3866120313" sldId="289"/>
            <ac:spMk id="6" creationId="{00000000-0000-0000-0000-000000000000}"/>
          </ac:spMkLst>
        </pc:spChg>
        <pc:spChg chg="mod">
          <ac:chgData name="Derly Lisbeth Herrera Rico" userId="76a9ef30-1983-45f9-8ca7-a6db5ac18383" providerId="ADAL" clId="{489C0B09-5434-40A0-A207-ED572B6F6BB0}" dt="2021-02-08T18:58:42.226" v="524" actId="20577"/>
          <ac:spMkLst>
            <pc:docMk/>
            <pc:sldMk cId="3866120313" sldId="289"/>
            <ac:spMk id="7" creationId="{00000000-0000-0000-0000-000000000000}"/>
          </ac:spMkLst>
        </pc:spChg>
        <pc:graphicFrameChg chg="add mod">
          <ac:chgData name="Derly Lisbeth Herrera Rico" userId="76a9ef30-1983-45f9-8ca7-a6db5ac18383" providerId="ADAL" clId="{489C0B09-5434-40A0-A207-ED572B6F6BB0}" dt="2021-02-08T18:58:13.832" v="520" actId="14100"/>
          <ac:graphicFrameMkLst>
            <pc:docMk/>
            <pc:sldMk cId="3866120313" sldId="289"/>
            <ac:graphicFrameMk id="10" creationId="{CAE3B411-6952-444D-99FD-C4F34B4DFA35}"/>
          </ac:graphicFrameMkLst>
        </pc:graphicFrameChg>
        <pc:graphicFrameChg chg="add mod">
          <ac:chgData name="Derly Lisbeth Herrera Rico" userId="76a9ef30-1983-45f9-8ca7-a6db5ac18383" providerId="ADAL" clId="{489C0B09-5434-40A0-A207-ED572B6F6BB0}" dt="2021-02-08T18:59:49.855" v="547" actId="255"/>
          <ac:graphicFrameMkLst>
            <pc:docMk/>
            <pc:sldMk cId="3866120313" sldId="289"/>
            <ac:graphicFrameMk id="11" creationId="{E804C945-B9EC-4941-BFBB-D03C2D580BE4}"/>
          </ac:graphicFrameMkLst>
        </pc:graphicFrameChg>
        <pc:graphicFrameChg chg="del">
          <ac:chgData name="Derly Lisbeth Herrera Rico" userId="76a9ef30-1983-45f9-8ca7-a6db5ac18383" providerId="ADAL" clId="{489C0B09-5434-40A0-A207-ED572B6F6BB0}" dt="2021-02-08T18:57:47.436" v="516" actId="478"/>
          <ac:graphicFrameMkLst>
            <pc:docMk/>
            <pc:sldMk cId="3866120313" sldId="289"/>
            <ac:graphicFrameMk id="12" creationId="{00000000-0008-0000-0200-000004000000}"/>
          </ac:graphicFrameMkLst>
        </pc:graphicFrameChg>
        <pc:graphicFrameChg chg="add mod">
          <ac:chgData name="Derly Lisbeth Herrera Rico" userId="76a9ef30-1983-45f9-8ca7-a6db5ac18383" providerId="ADAL" clId="{489C0B09-5434-40A0-A207-ED572B6F6BB0}" dt="2021-02-08T18:59:33.175" v="543" actId="571"/>
          <ac:graphicFrameMkLst>
            <pc:docMk/>
            <pc:sldMk cId="3866120313" sldId="289"/>
            <ac:graphicFrameMk id="13" creationId="{23FB67B2-D0D7-4FEE-80EA-384D9227779D}"/>
          </ac:graphicFrameMkLst>
        </pc:graphicFrameChg>
        <pc:graphicFrameChg chg="del">
          <ac:chgData name="Derly Lisbeth Herrera Rico" userId="76a9ef30-1983-45f9-8ca7-a6db5ac18383" providerId="ADAL" clId="{489C0B09-5434-40A0-A207-ED572B6F6BB0}" dt="2021-02-08T18:58:51.757" v="528" actId="478"/>
          <ac:graphicFrameMkLst>
            <pc:docMk/>
            <pc:sldMk cId="3866120313" sldId="289"/>
            <ac:graphicFrameMk id="15" creationId="{00000000-0008-0000-0200-00000E000000}"/>
          </ac:graphicFrameMkLst>
        </pc:graphicFrameChg>
      </pc:sldChg>
      <pc:sldChg chg="modSp del">
        <pc:chgData name="Derly Lisbeth Herrera Rico" userId="76a9ef30-1983-45f9-8ca7-a6db5ac18383" providerId="ADAL" clId="{489C0B09-5434-40A0-A207-ED572B6F6BB0}" dt="2021-02-08T18:56:12.695" v="510" actId="47"/>
        <pc:sldMkLst>
          <pc:docMk/>
          <pc:sldMk cId="1926341406" sldId="290"/>
        </pc:sldMkLst>
        <pc:spChg chg="mod">
          <ac:chgData name="Derly Lisbeth Herrera Rico" userId="76a9ef30-1983-45f9-8ca7-a6db5ac18383" providerId="ADAL" clId="{489C0B09-5434-40A0-A207-ED572B6F6BB0}" dt="2021-02-08T16:46:29.131" v="258"/>
          <ac:spMkLst>
            <pc:docMk/>
            <pc:sldMk cId="1926341406" sldId="290"/>
            <ac:spMk id="3" creationId="{00000000-0000-0000-0000-000000000000}"/>
          </ac:spMkLst>
        </pc:spChg>
        <pc:spChg chg="mod">
          <ac:chgData name="Derly Lisbeth Herrera Rico" userId="76a9ef30-1983-45f9-8ca7-a6db5ac18383" providerId="ADAL" clId="{489C0B09-5434-40A0-A207-ED572B6F6BB0}" dt="2021-02-08T15:20:20.373" v="32"/>
          <ac:spMkLst>
            <pc:docMk/>
            <pc:sldMk cId="1926341406" sldId="290"/>
            <ac:spMk id="5" creationId="{00000000-0000-0000-0000-000000000000}"/>
          </ac:spMkLst>
        </pc:spChg>
      </pc:sldChg>
      <pc:sldChg chg="modSp mod">
        <pc:chgData name="Derly Lisbeth Herrera Rico" userId="76a9ef30-1983-45f9-8ca7-a6db5ac18383" providerId="ADAL" clId="{489C0B09-5434-40A0-A207-ED572B6F6BB0}" dt="2021-02-09T14:42:49.100" v="776" actId="255"/>
        <pc:sldMkLst>
          <pc:docMk/>
          <pc:sldMk cId="1476957276" sldId="296"/>
        </pc:sldMkLst>
        <pc:spChg chg="mod">
          <ac:chgData name="Derly Lisbeth Herrera Rico" userId="76a9ef30-1983-45f9-8ca7-a6db5ac18383" providerId="ADAL" clId="{489C0B09-5434-40A0-A207-ED572B6F6BB0}" dt="2021-02-08T15:20:20.373" v="32"/>
          <ac:spMkLst>
            <pc:docMk/>
            <pc:sldMk cId="1476957276" sldId="296"/>
            <ac:spMk id="3" creationId="{00000000-0000-0000-0000-000000000000}"/>
          </ac:spMkLst>
        </pc:spChg>
        <pc:spChg chg="mod">
          <ac:chgData name="Derly Lisbeth Herrera Rico" userId="76a9ef30-1983-45f9-8ca7-a6db5ac18383" providerId="ADAL" clId="{489C0B09-5434-40A0-A207-ED572B6F6BB0}" dt="2021-02-08T16:46:29.131" v="258"/>
          <ac:spMkLst>
            <pc:docMk/>
            <pc:sldMk cId="1476957276" sldId="296"/>
            <ac:spMk id="4" creationId="{00000000-0000-0000-0000-000000000000}"/>
          </ac:spMkLst>
        </pc:spChg>
        <pc:spChg chg="mod">
          <ac:chgData name="Derly Lisbeth Herrera Rico" userId="76a9ef30-1983-45f9-8ca7-a6db5ac18383" providerId="ADAL" clId="{489C0B09-5434-40A0-A207-ED572B6F6BB0}" dt="2021-02-08T15:20:20.373" v="32"/>
          <ac:spMkLst>
            <pc:docMk/>
            <pc:sldMk cId="1476957276" sldId="296"/>
            <ac:spMk id="6" creationId="{00000000-0000-0000-0000-000000000000}"/>
          </ac:spMkLst>
        </pc:spChg>
        <pc:graphicFrameChg chg="mod modGraphic">
          <ac:chgData name="Derly Lisbeth Herrera Rico" userId="76a9ef30-1983-45f9-8ca7-a6db5ac18383" providerId="ADAL" clId="{489C0B09-5434-40A0-A207-ED572B6F6BB0}" dt="2021-02-09T14:42:49.100" v="776" actId="255"/>
          <ac:graphicFrameMkLst>
            <pc:docMk/>
            <pc:sldMk cId="1476957276" sldId="296"/>
            <ac:graphicFrameMk id="7" creationId="{C91C0FA9-61C5-473B-9976-3C8751B452A0}"/>
          </ac:graphicFrameMkLst>
        </pc:graphicFrameChg>
      </pc:sldChg>
      <pc:sldChg chg="addSp delSp modSp mod">
        <pc:chgData name="Derly Lisbeth Herrera Rico" userId="76a9ef30-1983-45f9-8ca7-a6db5ac18383" providerId="ADAL" clId="{489C0B09-5434-40A0-A207-ED572B6F6BB0}" dt="2021-02-08T15:20:20.373" v="32"/>
        <pc:sldMkLst>
          <pc:docMk/>
          <pc:sldMk cId="2536559043" sldId="297"/>
        </pc:sldMkLst>
        <pc:spChg chg="mod">
          <ac:chgData name="Derly Lisbeth Herrera Rico" userId="76a9ef30-1983-45f9-8ca7-a6db5ac18383" providerId="ADAL" clId="{489C0B09-5434-40A0-A207-ED572B6F6BB0}" dt="2021-02-08T15:20:20.373" v="32"/>
          <ac:spMkLst>
            <pc:docMk/>
            <pc:sldMk cId="2536559043" sldId="297"/>
            <ac:spMk id="16" creationId="{00000000-0000-0000-0000-000000000000}"/>
          </ac:spMkLst>
        </pc:spChg>
        <pc:picChg chg="add del mod modCrop">
          <ac:chgData name="Derly Lisbeth Herrera Rico" userId="76a9ef30-1983-45f9-8ca7-a6db5ac18383" providerId="ADAL" clId="{489C0B09-5434-40A0-A207-ED572B6F6BB0}" dt="2021-02-08T12:39:47.610" v="11" actId="478"/>
          <ac:picMkLst>
            <pc:docMk/>
            <pc:sldMk cId="2536559043" sldId="297"/>
            <ac:picMk id="3" creationId="{BB97D60F-4132-4E0F-9BA5-9BECB4BB705A}"/>
          </ac:picMkLst>
        </pc:picChg>
        <pc:picChg chg="add mod modCrop">
          <ac:chgData name="Derly Lisbeth Herrera Rico" userId="76a9ef30-1983-45f9-8ca7-a6db5ac18383" providerId="ADAL" clId="{489C0B09-5434-40A0-A207-ED572B6F6BB0}" dt="2021-02-08T12:40:33.981" v="18" actId="14100"/>
          <ac:picMkLst>
            <pc:docMk/>
            <pc:sldMk cId="2536559043" sldId="297"/>
            <ac:picMk id="5" creationId="{7026A491-279F-4CAF-A775-98EB94E952F3}"/>
          </ac:picMkLst>
        </pc:picChg>
        <pc:picChg chg="mod">
          <ac:chgData name="Derly Lisbeth Herrera Rico" userId="76a9ef30-1983-45f9-8ca7-a6db5ac18383" providerId="ADAL" clId="{489C0B09-5434-40A0-A207-ED572B6F6BB0}" dt="2021-02-08T12:28:42.318" v="2" actId="1076"/>
          <ac:picMkLst>
            <pc:docMk/>
            <pc:sldMk cId="2536559043" sldId="297"/>
            <ac:picMk id="9" creationId="{43602E7B-A3E5-4E53-B4EB-36937669BC10}"/>
          </ac:picMkLst>
        </pc:picChg>
      </pc:sldChg>
      <pc:sldChg chg="addSp modSp mod">
        <pc:chgData name="Derly Lisbeth Herrera Rico" userId="76a9ef30-1983-45f9-8ca7-a6db5ac18383" providerId="ADAL" clId="{489C0B09-5434-40A0-A207-ED572B6F6BB0}" dt="2021-02-08T15:20:20.373" v="32"/>
        <pc:sldMkLst>
          <pc:docMk/>
          <pc:sldMk cId="4270903618" sldId="298"/>
        </pc:sldMkLst>
        <pc:spChg chg="mod">
          <ac:chgData name="Derly Lisbeth Herrera Rico" userId="76a9ef30-1983-45f9-8ca7-a6db5ac18383" providerId="ADAL" clId="{489C0B09-5434-40A0-A207-ED572B6F6BB0}" dt="2021-02-08T15:20:20.373" v="32"/>
          <ac:spMkLst>
            <pc:docMk/>
            <pc:sldMk cId="4270903618" sldId="298"/>
            <ac:spMk id="16" creationId="{00000000-0000-0000-0000-000000000000}"/>
          </ac:spMkLst>
        </pc:spChg>
        <pc:picChg chg="add mod modCrop">
          <ac:chgData name="Derly Lisbeth Herrera Rico" userId="76a9ef30-1983-45f9-8ca7-a6db5ac18383" providerId="ADAL" clId="{489C0B09-5434-40A0-A207-ED572B6F6BB0}" dt="2021-02-08T12:50:31.701" v="30" actId="14100"/>
          <ac:picMkLst>
            <pc:docMk/>
            <pc:sldMk cId="4270903618" sldId="298"/>
            <ac:picMk id="3" creationId="{DC2398A0-46C1-42C9-824D-6B7E6596B0E3}"/>
          </ac:picMkLst>
        </pc:picChg>
      </pc:sldChg>
      <pc:sldChg chg="modSp">
        <pc:chgData name="Derly Lisbeth Herrera Rico" userId="76a9ef30-1983-45f9-8ca7-a6db5ac18383" providerId="ADAL" clId="{489C0B09-5434-40A0-A207-ED572B6F6BB0}" dt="2021-02-08T15:20:20.373" v="32"/>
        <pc:sldMkLst>
          <pc:docMk/>
          <pc:sldMk cId="1292906217" sldId="299"/>
        </pc:sldMkLst>
        <pc:spChg chg="mod">
          <ac:chgData name="Derly Lisbeth Herrera Rico" userId="76a9ef30-1983-45f9-8ca7-a6db5ac18383" providerId="ADAL" clId="{489C0B09-5434-40A0-A207-ED572B6F6BB0}" dt="2021-02-08T15:20:20.373" v="32"/>
          <ac:spMkLst>
            <pc:docMk/>
            <pc:sldMk cId="1292906217" sldId="299"/>
            <ac:spMk id="16" creationId="{00000000-0000-0000-0000-000000000000}"/>
          </ac:spMkLst>
        </pc:spChg>
      </pc:sldChg>
      <pc:sldChg chg="modSp">
        <pc:chgData name="Derly Lisbeth Herrera Rico" userId="76a9ef30-1983-45f9-8ca7-a6db5ac18383" providerId="ADAL" clId="{489C0B09-5434-40A0-A207-ED572B6F6BB0}" dt="2021-02-08T15:20:20.373" v="32"/>
        <pc:sldMkLst>
          <pc:docMk/>
          <pc:sldMk cId="2619364767" sldId="300"/>
        </pc:sldMkLst>
        <pc:spChg chg="mod">
          <ac:chgData name="Derly Lisbeth Herrera Rico" userId="76a9ef30-1983-45f9-8ca7-a6db5ac18383" providerId="ADAL" clId="{489C0B09-5434-40A0-A207-ED572B6F6BB0}" dt="2021-02-08T15:20:20.373" v="32"/>
          <ac:spMkLst>
            <pc:docMk/>
            <pc:sldMk cId="2619364767" sldId="300"/>
            <ac:spMk id="10" creationId="{C65B2CA8-6BCC-483E-914D-C49B62293CF1}"/>
          </ac:spMkLst>
        </pc:spChg>
        <pc:spChg chg="mod">
          <ac:chgData name="Derly Lisbeth Herrera Rico" userId="76a9ef30-1983-45f9-8ca7-a6db5ac18383" providerId="ADAL" clId="{489C0B09-5434-40A0-A207-ED572B6F6BB0}" dt="2021-02-08T15:20:20.373" v="32"/>
          <ac:spMkLst>
            <pc:docMk/>
            <pc:sldMk cId="2619364767" sldId="300"/>
            <ac:spMk id="16" creationId="{00000000-0000-0000-0000-000000000000}"/>
          </ac:spMkLst>
        </pc:spChg>
      </pc:sldChg>
      <pc:sldChg chg="modSp">
        <pc:chgData name="Derly Lisbeth Herrera Rico" userId="76a9ef30-1983-45f9-8ca7-a6db5ac18383" providerId="ADAL" clId="{489C0B09-5434-40A0-A207-ED572B6F6BB0}" dt="2021-02-08T15:20:20.373" v="32"/>
        <pc:sldMkLst>
          <pc:docMk/>
          <pc:sldMk cId="3171397346" sldId="301"/>
        </pc:sldMkLst>
        <pc:spChg chg="mod">
          <ac:chgData name="Derly Lisbeth Herrera Rico" userId="76a9ef30-1983-45f9-8ca7-a6db5ac18383" providerId="ADAL" clId="{489C0B09-5434-40A0-A207-ED572B6F6BB0}" dt="2021-02-08T15:20:20.373" v="32"/>
          <ac:spMkLst>
            <pc:docMk/>
            <pc:sldMk cId="3171397346" sldId="301"/>
            <ac:spMk id="16" creationId="{00000000-0000-0000-0000-000000000000}"/>
          </ac:spMkLst>
        </pc:spChg>
      </pc:sldChg>
      <pc:sldChg chg="addSp modSp mod">
        <pc:chgData name="Derly Lisbeth Herrera Rico" userId="76a9ef30-1983-45f9-8ca7-a6db5ac18383" providerId="ADAL" clId="{489C0B09-5434-40A0-A207-ED572B6F6BB0}" dt="2021-02-09T14:39:48.460" v="754" actId="14100"/>
        <pc:sldMkLst>
          <pc:docMk/>
          <pc:sldMk cId="2669812788" sldId="302"/>
        </pc:sldMkLst>
        <pc:spChg chg="mod">
          <ac:chgData name="Derly Lisbeth Herrera Rico" userId="76a9ef30-1983-45f9-8ca7-a6db5ac18383" providerId="ADAL" clId="{489C0B09-5434-40A0-A207-ED572B6F6BB0}" dt="2021-02-08T15:20:20.373" v="32"/>
          <ac:spMkLst>
            <pc:docMk/>
            <pc:sldMk cId="2669812788" sldId="302"/>
            <ac:spMk id="16" creationId="{00000000-0000-0000-0000-000000000000}"/>
          </ac:spMkLst>
        </pc:spChg>
        <pc:picChg chg="add mod">
          <ac:chgData name="Derly Lisbeth Herrera Rico" userId="76a9ef30-1983-45f9-8ca7-a6db5ac18383" providerId="ADAL" clId="{489C0B09-5434-40A0-A207-ED572B6F6BB0}" dt="2021-02-09T14:39:48.460" v="754" actId="14100"/>
          <ac:picMkLst>
            <pc:docMk/>
            <pc:sldMk cId="2669812788" sldId="302"/>
            <ac:picMk id="4" creationId="{BD03EE4E-0120-4E0A-AE0F-BD7C478ADE17}"/>
          </ac:picMkLst>
        </pc:picChg>
      </pc:sldChg>
      <pc:sldChg chg="addSp delSp modSp mod">
        <pc:chgData name="Derly Lisbeth Herrera Rico" userId="76a9ef30-1983-45f9-8ca7-a6db5ac18383" providerId="ADAL" clId="{489C0B09-5434-40A0-A207-ED572B6F6BB0}" dt="2021-02-08T19:36:10.367" v="714" actId="14100"/>
        <pc:sldMkLst>
          <pc:docMk/>
          <pc:sldMk cId="2582646291" sldId="303"/>
        </pc:sldMkLst>
        <pc:spChg chg="mod">
          <ac:chgData name="Derly Lisbeth Herrera Rico" userId="76a9ef30-1983-45f9-8ca7-a6db5ac18383" providerId="ADAL" clId="{489C0B09-5434-40A0-A207-ED572B6F6BB0}" dt="2021-02-08T15:20:20.373" v="32"/>
          <ac:spMkLst>
            <pc:docMk/>
            <pc:sldMk cId="2582646291" sldId="303"/>
            <ac:spMk id="6" creationId="{00000000-0000-0000-0000-000000000000}"/>
          </ac:spMkLst>
        </pc:spChg>
        <pc:spChg chg="mod">
          <ac:chgData name="Derly Lisbeth Herrera Rico" userId="76a9ef30-1983-45f9-8ca7-a6db5ac18383" providerId="ADAL" clId="{489C0B09-5434-40A0-A207-ED572B6F6BB0}" dt="2021-02-08T16:46:29.131" v="258"/>
          <ac:spMkLst>
            <pc:docMk/>
            <pc:sldMk cId="2582646291" sldId="303"/>
            <ac:spMk id="8" creationId="{00000000-0000-0000-0000-000000000000}"/>
          </ac:spMkLst>
        </pc:spChg>
        <pc:graphicFrameChg chg="del mod">
          <ac:chgData name="Derly Lisbeth Herrera Rico" userId="76a9ef30-1983-45f9-8ca7-a6db5ac18383" providerId="ADAL" clId="{489C0B09-5434-40A0-A207-ED572B6F6BB0}" dt="2021-02-08T19:35:02.802" v="699" actId="478"/>
          <ac:graphicFrameMkLst>
            <pc:docMk/>
            <pc:sldMk cId="2582646291" sldId="303"/>
            <ac:graphicFrameMk id="5" creationId="{00000000-0008-0000-0000-000002000000}"/>
          </ac:graphicFrameMkLst>
        </pc:graphicFrameChg>
        <pc:graphicFrameChg chg="add mod">
          <ac:chgData name="Derly Lisbeth Herrera Rico" userId="76a9ef30-1983-45f9-8ca7-a6db5ac18383" providerId="ADAL" clId="{489C0B09-5434-40A0-A207-ED572B6F6BB0}" dt="2021-02-08T19:35:14.801" v="702"/>
          <ac:graphicFrameMkLst>
            <pc:docMk/>
            <pc:sldMk cId="2582646291" sldId="303"/>
            <ac:graphicFrameMk id="7" creationId="{00000000-0008-0000-0000-000002000000}"/>
          </ac:graphicFrameMkLst>
        </pc:graphicFrameChg>
        <pc:graphicFrameChg chg="add mod">
          <ac:chgData name="Derly Lisbeth Herrera Rico" userId="76a9ef30-1983-45f9-8ca7-a6db5ac18383" providerId="ADAL" clId="{489C0B09-5434-40A0-A207-ED572B6F6BB0}" dt="2021-02-08T19:36:10.367" v="714" actId="14100"/>
          <ac:graphicFrameMkLst>
            <pc:docMk/>
            <pc:sldMk cId="2582646291" sldId="303"/>
            <ac:graphicFrameMk id="9" creationId="{00000000-0008-0000-0000-000002000000}"/>
          </ac:graphicFrameMkLst>
        </pc:graphicFrameChg>
      </pc:sldChg>
      <pc:sldChg chg="addSp delSp modSp mod">
        <pc:chgData name="Derly Lisbeth Herrera Rico" userId="76a9ef30-1983-45f9-8ca7-a6db5ac18383" providerId="ADAL" clId="{489C0B09-5434-40A0-A207-ED572B6F6BB0}" dt="2021-02-08T19:34:46.285" v="698" actId="14100"/>
        <pc:sldMkLst>
          <pc:docMk/>
          <pc:sldMk cId="1980534509" sldId="304"/>
        </pc:sldMkLst>
        <pc:spChg chg="mod">
          <ac:chgData name="Derly Lisbeth Herrera Rico" userId="76a9ef30-1983-45f9-8ca7-a6db5ac18383" providerId="ADAL" clId="{489C0B09-5434-40A0-A207-ED572B6F6BB0}" dt="2021-02-08T15:20:20.373" v="32"/>
          <ac:spMkLst>
            <pc:docMk/>
            <pc:sldMk cId="1980534509" sldId="304"/>
            <ac:spMk id="6" creationId="{00000000-0000-0000-0000-000000000000}"/>
          </ac:spMkLst>
        </pc:spChg>
        <pc:spChg chg="mod">
          <ac:chgData name="Derly Lisbeth Herrera Rico" userId="76a9ef30-1983-45f9-8ca7-a6db5ac18383" providerId="ADAL" clId="{489C0B09-5434-40A0-A207-ED572B6F6BB0}" dt="2021-02-08T16:46:29.131" v="258"/>
          <ac:spMkLst>
            <pc:docMk/>
            <pc:sldMk cId="1980534509" sldId="304"/>
            <ac:spMk id="15" creationId="{489B3194-6DC5-40A0-8EA0-F39864F096F5}"/>
          </ac:spMkLst>
        </pc:spChg>
        <pc:graphicFrameChg chg="add del mod">
          <ac:chgData name="Derly Lisbeth Herrera Rico" userId="76a9ef30-1983-45f9-8ca7-a6db5ac18383" providerId="ADAL" clId="{489C0B09-5434-40A0-A207-ED572B6F6BB0}" dt="2021-02-08T19:29:53.166" v="651"/>
          <ac:graphicFrameMkLst>
            <pc:docMk/>
            <pc:sldMk cId="1980534509" sldId="304"/>
            <ac:graphicFrameMk id="2" creationId="{FF8D5A1E-0B8E-43A5-9DB1-9DBBBC030884}"/>
          </ac:graphicFrameMkLst>
        </pc:graphicFrameChg>
        <pc:graphicFrameChg chg="add mod modGraphic">
          <ac:chgData name="Derly Lisbeth Herrera Rico" userId="76a9ef30-1983-45f9-8ca7-a6db5ac18383" providerId="ADAL" clId="{489C0B09-5434-40A0-A207-ED572B6F6BB0}" dt="2021-02-08T19:34:46.285" v="698" actId="14100"/>
          <ac:graphicFrameMkLst>
            <pc:docMk/>
            <pc:sldMk cId="1980534509" sldId="304"/>
            <ac:graphicFrameMk id="3" creationId="{E50F6757-01FA-4674-809D-3F7F37516812}"/>
          </ac:graphicFrameMkLst>
        </pc:graphicFrameChg>
        <pc:picChg chg="del">
          <ac:chgData name="Derly Lisbeth Herrera Rico" userId="76a9ef30-1983-45f9-8ca7-a6db5ac18383" providerId="ADAL" clId="{489C0B09-5434-40A0-A207-ED572B6F6BB0}" dt="2021-02-08T19:18:14.077" v="641" actId="478"/>
          <ac:picMkLst>
            <pc:docMk/>
            <pc:sldMk cId="1980534509" sldId="304"/>
            <ac:picMk id="5" creationId="{D198C57D-91AB-4337-A350-892ACEC65013}"/>
          </ac:picMkLst>
        </pc:picChg>
        <pc:picChg chg="del">
          <ac:chgData name="Derly Lisbeth Herrera Rico" userId="76a9ef30-1983-45f9-8ca7-a6db5ac18383" providerId="ADAL" clId="{489C0B09-5434-40A0-A207-ED572B6F6BB0}" dt="2021-02-08T19:29:58.352" v="654" actId="478"/>
          <ac:picMkLst>
            <pc:docMk/>
            <pc:sldMk cId="1980534509" sldId="304"/>
            <ac:picMk id="7" creationId="{9F8B2DC2-6F9E-49AD-8566-1908C59AFC86}"/>
          </ac:picMkLst>
        </pc:picChg>
      </pc:sldChg>
      <pc:sldChg chg="modSp mod">
        <pc:chgData name="Derly Lisbeth Herrera Rico" userId="76a9ef30-1983-45f9-8ca7-a6db5ac18383" providerId="ADAL" clId="{489C0B09-5434-40A0-A207-ED572B6F6BB0}" dt="2021-02-08T21:00:37.250" v="749" actId="113"/>
        <pc:sldMkLst>
          <pc:docMk/>
          <pc:sldMk cId="1871433739" sldId="305"/>
        </pc:sldMkLst>
        <pc:spChg chg="mod">
          <ac:chgData name="Derly Lisbeth Herrera Rico" userId="76a9ef30-1983-45f9-8ca7-a6db5ac18383" providerId="ADAL" clId="{489C0B09-5434-40A0-A207-ED572B6F6BB0}" dt="2021-02-08T15:20:20.373" v="32"/>
          <ac:spMkLst>
            <pc:docMk/>
            <pc:sldMk cId="1871433739" sldId="305"/>
            <ac:spMk id="5" creationId="{00000000-0000-0000-0000-000000000000}"/>
          </ac:spMkLst>
        </pc:spChg>
        <pc:spChg chg="mod">
          <ac:chgData name="Derly Lisbeth Herrera Rico" userId="76a9ef30-1983-45f9-8ca7-a6db5ac18383" providerId="ADAL" clId="{489C0B09-5434-40A0-A207-ED572B6F6BB0}" dt="2021-02-08T21:00:37.250" v="749" actId="113"/>
          <ac:spMkLst>
            <pc:docMk/>
            <pc:sldMk cId="1871433739" sldId="305"/>
            <ac:spMk id="11" creationId="{2F43182D-AC0A-4543-9240-10B9238E5B00}"/>
          </ac:spMkLst>
        </pc:spChg>
      </pc:sldChg>
      <pc:sldChg chg="modSp">
        <pc:chgData name="Derly Lisbeth Herrera Rico" userId="76a9ef30-1983-45f9-8ca7-a6db5ac18383" providerId="ADAL" clId="{489C0B09-5434-40A0-A207-ED572B6F6BB0}" dt="2021-02-08T15:20:20.373" v="32"/>
        <pc:sldMkLst>
          <pc:docMk/>
          <pc:sldMk cId="1159667" sldId="306"/>
        </pc:sldMkLst>
        <pc:spChg chg="mod">
          <ac:chgData name="Derly Lisbeth Herrera Rico" userId="76a9ef30-1983-45f9-8ca7-a6db5ac18383" providerId="ADAL" clId="{489C0B09-5434-40A0-A207-ED572B6F6BB0}" dt="2021-02-08T15:20:20.373" v="32"/>
          <ac:spMkLst>
            <pc:docMk/>
            <pc:sldMk cId="1159667" sldId="306"/>
            <ac:spMk id="5" creationId="{00000000-0000-0000-0000-000000000000}"/>
          </ac:spMkLst>
        </pc:spChg>
      </pc:sldChg>
      <pc:sldChg chg="addSp delSp modSp mod">
        <pc:chgData name="Derly Lisbeth Herrera Rico" userId="76a9ef30-1983-45f9-8ca7-a6db5ac18383" providerId="ADAL" clId="{489C0B09-5434-40A0-A207-ED572B6F6BB0}" dt="2021-02-08T19:40:07.100" v="735" actId="27918"/>
        <pc:sldMkLst>
          <pc:docMk/>
          <pc:sldMk cId="325575026" sldId="307"/>
        </pc:sldMkLst>
        <pc:spChg chg="mod">
          <ac:chgData name="Derly Lisbeth Herrera Rico" userId="76a9ef30-1983-45f9-8ca7-a6db5ac18383" providerId="ADAL" clId="{489C0B09-5434-40A0-A207-ED572B6F6BB0}" dt="2021-02-08T16:46:29.131" v="258"/>
          <ac:spMkLst>
            <pc:docMk/>
            <pc:sldMk cId="325575026" sldId="307"/>
            <ac:spMk id="7" creationId="{7EEB94A1-4743-4642-8AA6-869697F9D1D8}"/>
          </ac:spMkLst>
        </pc:spChg>
        <pc:graphicFrameChg chg="del">
          <ac:chgData name="Derly Lisbeth Herrera Rico" userId="76a9ef30-1983-45f9-8ca7-a6db5ac18383" providerId="ADAL" clId="{489C0B09-5434-40A0-A207-ED572B6F6BB0}" dt="2021-02-08T19:36:37.733" v="715" actId="478"/>
          <ac:graphicFrameMkLst>
            <pc:docMk/>
            <pc:sldMk cId="325575026" sldId="307"/>
            <ac:graphicFrameMk id="4" creationId="{00000000-0008-0000-0000-000003000000}"/>
          </ac:graphicFrameMkLst>
        </pc:graphicFrameChg>
        <pc:graphicFrameChg chg="add mod">
          <ac:chgData name="Derly Lisbeth Herrera Rico" userId="76a9ef30-1983-45f9-8ca7-a6db5ac18383" providerId="ADAL" clId="{489C0B09-5434-40A0-A207-ED572B6F6BB0}" dt="2021-02-08T19:37:09.463" v="724" actId="14100"/>
          <ac:graphicFrameMkLst>
            <pc:docMk/>
            <pc:sldMk cId="325575026" sldId="307"/>
            <ac:graphicFrameMk id="5" creationId="{00000000-0008-0000-0000-000003000000}"/>
          </ac:graphicFrameMkLst>
        </pc:graphicFrameChg>
      </pc:sldChg>
      <pc:sldChg chg="del">
        <pc:chgData name="Derly Lisbeth Herrera Rico" userId="76a9ef30-1983-45f9-8ca7-a6db5ac18383" providerId="ADAL" clId="{489C0B09-5434-40A0-A207-ED572B6F6BB0}" dt="2021-02-08T12:27:46.595" v="0" actId="47"/>
        <pc:sldMkLst>
          <pc:docMk/>
          <pc:sldMk cId="4106521567" sldId="308"/>
        </pc:sldMkLst>
      </pc:sldChg>
      <pc:sldChg chg="modSp">
        <pc:chgData name="Derly Lisbeth Herrera Rico" userId="76a9ef30-1983-45f9-8ca7-a6db5ac18383" providerId="ADAL" clId="{489C0B09-5434-40A0-A207-ED572B6F6BB0}" dt="2021-02-08T16:46:29.131" v="258"/>
        <pc:sldMkLst>
          <pc:docMk/>
          <pc:sldMk cId="2322473110" sldId="310"/>
        </pc:sldMkLst>
        <pc:spChg chg="mod">
          <ac:chgData name="Derly Lisbeth Herrera Rico" userId="76a9ef30-1983-45f9-8ca7-a6db5ac18383" providerId="ADAL" clId="{489C0B09-5434-40A0-A207-ED572B6F6BB0}" dt="2021-02-08T15:20:20.373" v="32"/>
          <ac:spMkLst>
            <pc:docMk/>
            <pc:sldMk cId="2322473110" sldId="310"/>
            <ac:spMk id="3" creationId="{00000000-0000-0000-0000-000000000000}"/>
          </ac:spMkLst>
        </pc:spChg>
        <pc:spChg chg="mod">
          <ac:chgData name="Derly Lisbeth Herrera Rico" userId="76a9ef30-1983-45f9-8ca7-a6db5ac18383" providerId="ADAL" clId="{489C0B09-5434-40A0-A207-ED572B6F6BB0}" dt="2021-02-08T16:46:29.131" v="258"/>
          <ac:spMkLst>
            <pc:docMk/>
            <pc:sldMk cId="2322473110" sldId="310"/>
            <ac:spMk id="4" creationId="{00000000-0000-0000-0000-000000000000}"/>
          </ac:spMkLst>
        </pc:spChg>
        <pc:spChg chg="mod">
          <ac:chgData name="Derly Lisbeth Herrera Rico" userId="76a9ef30-1983-45f9-8ca7-a6db5ac18383" providerId="ADAL" clId="{489C0B09-5434-40A0-A207-ED572B6F6BB0}" dt="2021-02-08T15:20:20.373" v="32"/>
          <ac:spMkLst>
            <pc:docMk/>
            <pc:sldMk cId="2322473110" sldId="310"/>
            <ac:spMk id="6" creationId="{00000000-0000-0000-0000-000000000000}"/>
          </ac:spMkLst>
        </pc:spChg>
        <pc:spChg chg="mod">
          <ac:chgData name="Derly Lisbeth Herrera Rico" userId="76a9ef30-1983-45f9-8ca7-a6db5ac18383" providerId="ADAL" clId="{489C0B09-5434-40A0-A207-ED572B6F6BB0}" dt="2021-02-08T15:20:20.373" v="32"/>
          <ac:spMkLst>
            <pc:docMk/>
            <pc:sldMk cId="2322473110" sldId="310"/>
            <ac:spMk id="8" creationId="{7F11CF51-BAF6-4047-85B7-8917E450B532}"/>
          </ac:spMkLst>
        </pc:spChg>
        <pc:graphicFrameChg chg="mod">
          <ac:chgData name="Derly Lisbeth Herrera Rico" userId="76a9ef30-1983-45f9-8ca7-a6db5ac18383" providerId="ADAL" clId="{489C0B09-5434-40A0-A207-ED572B6F6BB0}" dt="2021-02-08T15:20:20.373" v="32"/>
          <ac:graphicFrameMkLst>
            <pc:docMk/>
            <pc:sldMk cId="2322473110" sldId="310"/>
            <ac:graphicFrameMk id="10" creationId="{95CD7420-E116-494A-A4F6-028086D40B7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Hoja_de_c_lculo_de_Microsoft_Excel1.xlsx"/></Relationships>
</file>

<file path=ppt/charts/_rels/chart17.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orme%20de%20Cierre%20de%20PAC%20-%20enero%20de%202021.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xlsx"/></Relationships>
</file>

<file path=ppt/charts/_rels/chart3.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upra-my.sharepoint.com/personal/lisbeth_herrera_upra_gov_co/Documents/01_PRESUPUESTO_2021/01_ENERO_2021/INF_EJEC_PRESUP_ENERO_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60" b="0" i="0" u="none" strike="noStrike" kern="1200" spc="0" baseline="0">
                <a:solidFill>
                  <a:schemeClr val="tx1">
                    <a:lumMod val="65000"/>
                    <a:lumOff val="35000"/>
                  </a:schemeClr>
                </a:solidFill>
                <a:latin typeface="+mn-lt"/>
                <a:ea typeface="+mn-ea"/>
                <a:cs typeface="+mn-cs"/>
              </a:defRPr>
            </a:pPr>
            <a:r>
              <a:rPr lang="es-ES"/>
              <a:t>Ejecuciòn Presupuestal Meta VS Real </a:t>
            </a:r>
          </a:p>
        </c:rich>
      </c:tx>
      <c:layout>
        <c:manualLayout>
          <c:xMode val="edge"/>
          <c:yMode val="edge"/>
          <c:x val="0.40876528538771362"/>
          <c:y val="2.3148148148148147E-2"/>
        </c:manualLayout>
      </c:layout>
      <c:overlay val="0"/>
      <c:spPr>
        <a:noFill/>
        <a:ln>
          <a:noFill/>
        </a:ln>
        <a:effectLst/>
      </c:spPr>
      <c:txPr>
        <a:bodyPr rot="0" spcFirstLastPara="1" vertOverflow="ellipsis" vert="horz" wrap="square" anchor="ctr" anchorCtr="1"/>
        <a:lstStyle/>
        <a:p>
          <a:pPr>
            <a:defRPr sz="15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0"/>
          <c:tx>
            <c:strRef>
              <c:f>'CONSOLIDADO '!$C$219</c:f>
              <c:strCache>
                <c:ptCount val="1"/>
                <c:pt idx="0">
                  <c:v>TOTAL EJECUTADO</c:v>
                </c:pt>
              </c:strCache>
            </c:strRef>
          </c:tx>
          <c:spPr>
            <a:solidFill>
              <a:srgbClr val="002060"/>
            </a:solidFill>
            <a:ln>
              <a:noFill/>
            </a:ln>
            <a:effectLst>
              <a:glow rad="50800">
                <a:schemeClr val="accent1">
                  <a:satMod val="175000"/>
                  <a:alpha val="40000"/>
                </a:schemeClr>
              </a:glow>
              <a:innerShdw blurRad="63500" dist="50800" dir="13500000">
                <a:prstClr val="black">
                  <a:alpha val="50000"/>
                </a:prstClr>
              </a:innerShdw>
            </a:effectLst>
            <a:scene3d>
              <a:camera prst="orthographicFront"/>
              <a:lightRig rig="threePt" dir="t"/>
            </a:scene3d>
            <a:sp3d prstMaterial="dkEdge">
              <a:bevelT prst="angle"/>
              <a:bevelB prst="angle"/>
            </a:sp3d>
          </c:spPr>
          <c:invertIfNegative val="0"/>
          <c:cat>
            <c:strRef>
              <c:f>'CONSOLIDADO '!$A$220:$A$223</c:f>
              <c:strCache>
                <c:ptCount val="4"/>
                <c:pt idx="0">
                  <c:v>GASTOS DE PERSONAL</c:v>
                </c:pt>
                <c:pt idx="1">
                  <c:v>ADQUISICIÓN DE BIENES Y SERVICIOS</c:v>
                </c:pt>
                <c:pt idx="2">
                  <c:v>TRANSFERENCIAS</c:v>
                </c:pt>
                <c:pt idx="3">
                  <c:v>INVERSIÓN</c:v>
                </c:pt>
              </c:strCache>
              <c:extLst/>
            </c:strRef>
          </c:cat>
          <c:val>
            <c:numRef>
              <c:f>'CONSOLIDADO '!$C$220:$C$223</c:f>
              <c:numCache>
                <c:formatCode>_-* #,##0_-;\-* #,##0_-;_-* "-"??_-;_-@_-</c:formatCode>
                <c:ptCount val="4"/>
                <c:pt idx="0">
                  <c:v>493508997</c:v>
                </c:pt>
                <c:pt idx="1">
                  <c:v>1403033148.4000001</c:v>
                </c:pt>
                <c:pt idx="2">
                  <c:v>2911639</c:v>
                </c:pt>
                <c:pt idx="3">
                  <c:v>3834106000</c:v>
                </c:pt>
              </c:numCache>
              <c:extLst/>
            </c:numRef>
          </c:val>
          <c:extLst>
            <c:ext xmlns:c16="http://schemas.microsoft.com/office/drawing/2014/chart" uri="{C3380CC4-5D6E-409C-BE32-E72D297353CC}">
              <c16:uniqueId val="{00000000-D9C1-46DF-96C1-B5077FE91A95}"/>
            </c:ext>
          </c:extLst>
        </c:ser>
        <c:ser>
          <c:idx val="0"/>
          <c:order val="1"/>
          <c:tx>
            <c:strRef>
              <c:f>'CONSOLIDADO '!$B$219</c:f>
              <c:strCache>
                <c:ptCount val="1"/>
                <c:pt idx="0">
                  <c:v>TOTAL PRESUPUESTAL</c:v>
                </c:pt>
              </c:strCache>
            </c:strRef>
          </c:tx>
          <c:spPr>
            <a:solidFill>
              <a:srgbClr val="5BD4FF"/>
            </a:solidFill>
            <a:ln>
              <a:noFill/>
            </a:ln>
            <a:effectLst>
              <a:glow rad="25400">
                <a:schemeClr val="accent5">
                  <a:satMod val="175000"/>
                  <a:alpha val="40000"/>
                </a:schemeClr>
              </a:glow>
              <a:outerShdw blurRad="50800" dist="38100" dir="2700000" algn="tl" rotWithShape="0">
                <a:srgbClr val="00B0F0">
                  <a:alpha val="40000"/>
                </a:srgbClr>
              </a:outerShdw>
            </a:effectLst>
            <a:scene3d>
              <a:camera prst="orthographicFront"/>
              <a:lightRig rig="threePt" dir="t"/>
            </a:scene3d>
            <a:sp3d prstMaterial="dkEdge">
              <a:bevelT prst="angle"/>
              <a:bevelB prst="angle"/>
            </a:sp3d>
          </c:spPr>
          <c:invertIfNegative val="0"/>
          <c:cat>
            <c:strRef>
              <c:f>'CONSOLIDADO '!$A$220:$A$223</c:f>
              <c:strCache>
                <c:ptCount val="4"/>
                <c:pt idx="0">
                  <c:v>GASTOS DE PERSONAL</c:v>
                </c:pt>
                <c:pt idx="1">
                  <c:v>ADQUISICIÓN DE BIENES Y SERVICIOS</c:v>
                </c:pt>
                <c:pt idx="2">
                  <c:v>TRANSFERENCIAS</c:v>
                </c:pt>
                <c:pt idx="3">
                  <c:v>INVERSIÓN</c:v>
                </c:pt>
              </c:strCache>
              <c:extLst/>
            </c:strRef>
          </c:cat>
          <c:val>
            <c:numRef>
              <c:f>'CONSOLIDADO '!$B$220:$B$223</c:f>
              <c:numCache>
                <c:formatCode>_-* #,##0_-;\-* #,##0_-;_-* "-"??_-;_-@_-</c:formatCode>
                <c:ptCount val="4"/>
                <c:pt idx="0">
                  <c:v>7977255000</c:v>
                </c:pt>
                <c:pt idx="1">
                  <c:v>2097676000</c:v>
                </c:pt>
                <c:pt idx="2">
                  <c:v>80725000</c:v>
                </c:pt>
                <c:pt idx="3">
                  <c:v>22056342558</c:v>
                </c:pt>
              </c:numCache>
              <c:extLst/>
            </c:numRef>
          </c:val>
          <c:extLst>
            <c:ext xmlns:c16="http://schemas.microsoft.com/office/drawing/2014/chart" uri="{C3380CC4-5D6E-409C-BE32-E72D297353CC}">
              <c16:uniqueId val="{00000001-D9C1-46DF-96C1-B5077FE91A95}"/>
            </c:ext>
          </c:extLst>
        </c:ser>
        <c:dLbls>
          <c:showLegendKey val="0"/>
          <c:showVal val="0"/>
          <c:showCatName val="0"/>
          <c:showSerName val="0"/>
          <c:showPercent val="0"/>
          <c:showBubbleSize val="0"/>
        </c:dLbls>
        <c:gapWidth val="246"/>
        <c:axId val="573094640"/>
        <c:axId val="573091360"/>
      </c:barChart>
      <c:catAx>
        <c:axId val="573094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73091360"/>
        <c:crosses val="autoZero"/>
        <c:auto val="1"/>
        <c:lblAlgn val="ctr"/>
        <c:lblOffset val="100"/>
        <c:noMultiLvlLbl val="0"/>
      </c:catAx>
      <c:valAx>
        <c:axId val="573091360"/>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730946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glow rad="101600">
        <a:schemeClr val="accent3">
          <a:satMod val="175000"/>
          <a:alpha val="40000"/>
        </a:schemeClr>
      </a:glow>
      <a:outerShdw blurRad="50800" dist="38100" dir="2700000" algn="tl" rotWithShape="0">
        <a:schemeClr val="bg2">
          <a:lumMod val="75000"/>
          <a:alpha val="40000"/>
        </a:schemeClr>
      </a:outerShdw>
    </a:effectLst>
    <a:scene3d>
      <a:camera prst="orthographicFront"/>
      <a:lightRig rig="threePt" dir="t"/>
    </a:scene3d>
    <a:sp3d>
      <a:bevelT prst="angle"/>
      <a:bevelB prst="angle"/>
    </a:sp3d>
  </c:spPr>
  <c:txPr>
    <a:bodyPr/>
    <a:lstStyle/>
    <a:p>
      <a:pPr>
        <a:defRPr sz="13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cap="all" spc="120" normalizeH="0" baseline="0">
                <a:solidFill>
                  <a:schemeClr val="tx1">
                    <a:lumMod val="65000"/>
                    <a:lumOff val="35000"/>
                  </a:schemeClr>
                </a:solidFill>
                <a:latin typeface="+mn-lt"/>
                <a:ea typeface="+mn-ea"/>
                <a:cs typeface="+mn-cs"/>
              </a:defRPr>
            </a:pPr>
            <a:r>
              <a:rPr lang="es-CO"/>
              <a:t>EJECUCION REAL VS ACUERDO DE GESTIÓN INF. tic</a:t>
            </a:r>
          </a:p>
        </c:rich>
      </c:tx>
      <c:layout>
        <c:manualLayout>
          <c:xMode val="edge"/>
          <c:yMode val="edge"/>
          <c:x val="0.33662902036574288"/>
          <c:y val="2.7777777777777776E-2"/>
        </c:manualLayout>
      </c:layout>
      <c:overlay val="0"/>
      <c:spPr>
        <a:noFill/>
        <a:ln>
          <a:noFill/>
        </a:ln>
        <a:effectLst/>
      </c:spPr>
      <c:txPr>
        <a:bodyPr rot="0" spcFirstLastPara="1" vertOverflow="ellipsis" vert="horz" wrap="square" anchor="ctr" anchorCtr="1"/>
        <a:lstStyle/>
        <a:p>
          <a:pPr algn="ctr" rtl="0">
            <a:defRPr sz="12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'CONSOLIDADO '!$C$128</c:f>
              <c:strCache>
                <c:ptCount val="1"/>
                <c:pt idx="0">
                  <c:v>Compromisos META</c:v>
                </c:pt>
              </c:strCache>
            </c:strRef>
          </c:tx>
          <c:spPr>
            <a:ln w="22225" cap="rnd">
              <a:solidFill>
                <a:srgbClr val="660066"/>
              </a:solidFill>
              <a:round/>
            </a:ln>
            <a:effectLst/>
          </c:spPr>
          <c:marker>
            <c:symbol val="square"/>
            <c:size val="6"/>
            <c:spPr>
              <a:solidFill>
                <a:srgbClr val="7030A0"/>
              </a:solidFill>
              <a:ln w="9525">
                <a:solidFill>
                  <a:srgbClr val="660066"/>
                </a:solidFill>
                <a:round/>
              </a:ln>
              <a:effectLst/>
            </c:spPr>
          </c:marker>
          <c:dLbls>
            <c:delete val="1"/>
          </c:dLbls>
          <c:cat>
            <c:strRef>
              <c:f>'CONSOLIDADO '!$A$129:$A$140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'!$C$129:$C$140</c:f>
              <c:numCache>
                <c:formatCode>_(* #,##0.00_);_(* \(#,##0.00\);_(* "-"??_);_(@_)</c:formatCode>
                <c:ptCount val="12"/>
                <c:pt idx="0">
                  <c:v>0.1589834</c:v>
                </c:pt>
                <c:pt idx="1">
                  <c:v>0.81532665333333332</c:v>
                </c:pt>
                <c:pt idx="2">
                  <c:v>0.82723145333333337</c:v>
                </c:pt>
                <c:pt idx="3">
                  <c:v>0.99913545333333331</c:v>
                </c:pt>
                <c:pt idx="4">
                  <c:v>0.99913545333333331</c:v>
                </c:pt>
                <c:pt idx="5">
                  <c:v>0.99913545333333331</c:v>
                </c:pt>
                <c:pt idx="6">
                  <c:v>0.99913545333333331</c:v>
                </c:pt>
                <c:pt idx="7">
                  <c:v>0.99913545333333331</c:v>
                </c:pt>
                <c:pt idx="8">
                  <c:v>0.99913545333333331</c:v>
                </c:pt>
                <c:pt idx="9">
                  <c:v>0.99913545333333331</c:v>
                </c:pt>
                <c:pt idx="10">
                  <c:v>0.99913545333333331</c:v>
                </c:pt>
                <c:pt idx="11">
                  <c:v>1</c:v>
                </c:pt>
              </c:numCache>
            </c:numRef>
          </c:val>
          <c:smooth val="0"/>
          <c:extLst>
            <c:ext xmlns:c16="http://schemas.microsoft.com/office/drawing/2014/chart" uri="{C3380CC4-5D6E-409C-BE32-E72D297353CC}">
              <c16:uniqueId val="{00000000-4FA0-442D-A20F-B452D4CF2346}"/>
            </c:ext>
          </c:extLst>
        </c:ser>
        <c:ser>
          <c:idx val="0"/>
          <c:order val="1"/>
          <c:tx>
            <c:strRef>
              <c:f>'CONSOLIDADO '!$B$128</c:f>
              <c:strCache>
                <c:ptCount val="1"/>
                <c:pt idx="0">
                  <c:v>Compromisos REAL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elete val="1"/>
          </c:dLbls>
          <c:cat>
            <c:strRef>
              <c:f>'CONSOLIDADO '!$A$129:$A$140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'!$B$129:$B$140</c:f>
              <c:numCache>
                <c:formatCode>General</c:formatCode>
                <c:ptCount val="12"/>
                <c:pt idx="0" formatCode="_(* #,##0.00_);_(* \(#,##0.00\);_(* &quot;-&quot;??_);_(@_)">
                  <c:v>0.12</c:v>
                </c:pt>
              </c:numCache>
            </c:numRef>
          </c:val>
          <c:smooth val="0"/>
          <c:extLst>
            <c:ext xmlns:c16="http://schemas.microsoft.com/office/drawing/2014/chart" uri="{C3380CC4-5D6E-409C-BE32-E72D297353CC}">
              <c16:uniqueId val="{00000001-4FA0-442D-A20F-B452D4CF2346}"/>
            </c:ext>
          </c:extLst>
        </c:ser>
        <c:ser>
          <c:idx val="3"/>
          <c:order val="2"/>
          <c:tx>
            <c:strRef>
              <c:f>'CONSOLIDADO '!$E$128</c:f>
              <c:strCache>
                <c:ptCount val="1"/>
                <c:pt idx="0">
                  <c:v>Obligaciones META</c:v>
                </c:pt>
              </c:strCache>
            </c:strRef>
          </c:tx>
          <c:spPr>
            <a:ln w="22225" cap="rnd">
              <a:solidFill>
                <a:schemeClr val="accent4"/>
              </a:solidFill>
              <a:round/>
            </a:ln>
            <a:effectLst/>
          </c:spPr>
          <c:marker>
            <c:symbol val="x"/>
            <c:size val="6"/>
            <c:spPr>
              <a:noFill/>
              <a:ln w="9525">
                <a:solidFill>
                  <a:schemeClr val="accent4"/>
                </a:solidFill>
                <a:round/>
              </a:ln>
              <a:effectLst/>
            </c:spPr>
          </c:marker>
          <c:dLbls>
            <c:delete val="1"/>
          </c:dLbls>
          <c:cat>
            <c:strRef>
              <c:f>'CONSOLIDADO '!$A$129:$A$140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'!$E$129:$E$140</c:f>
              <c:numCache>
                <c:formatCode>_(* #,##0.00_);_(* \(#,##0.00\);_(* "-"??_);_(@_)</c:formatCode>
                <c:ptCount val="12"/>
                <c:pt idx="0">
                  <c:v>0</c:v>
                </c:pt>
                <c:pt idx="1">
                  <c:v>6.0374288888888888E-3</c:v>
                </c:pt>
                <c:pt idx="2">
                  <c:v>4.816971777777778E-2</c:v>
                </c:pt>
                <c:pt idx="3">
                  <c:v>0.12979629555555558</c:v>
                </c:pt>
                <c:pt idx="4">
                  <c:v>0.23351176222222222</c:v>
                </c:pt>
                <c:pt idx="5">
                  <c:v>0.33722722888888895</c:v>
                </c:pt>
                <c:pt idx="6">
                  <c:v>0.4409426955555556</c:v>
                </c:pt>
                <c:pt idx="7">
                  <c:v>0.54448959333333335</c:v>
                </c:pt>
                <c:pt idx="8">
                  <c:v>0.64757292666666666</c:v>
                </c:pt>
                <c:pt idx="9">
                  <c:v>0.7489277711111112</c:v>
                </c:pt>
                <c:pt idx="10">
                  <c:v>0.85055963777777788</c:v>
                </c:pt>
                <c:pt idx="11">
                  <c:v>1.0000000000000002</c:v>
                </c:pt>
              </c:numCache>
            </c:numRef>
          </c:val>
          <c:smooth val="0"/>
          <c:extLst>
            <c:ext xmlns:c16="http://schemas.microsoft.com/office/drawing/2014/chart" uri="{C3380CC4-5D6E-409C-BE32-E72D297353CC}">
              <c16:uniqueId val="{00000002-4FA0-442D-A20F-B452D4CF2346}"/>
            </c:ext>
          </c:extLst>
        </c:ser>
        <c:ser>
          <c:idx val="2"/>
          <c:order val="3"/>
          <c:tx>
            <c:strRef>
              <c:f>'CONSOLIDADO '!$D$128</c:f>
              <c:strCache>
                <c:ptCount val="1"/>
                <c:pt idx="0">
                  <c:v>Obligaciones REAL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elete val="1"/>
          </c:dLbls>
          <c:cat>
            <c:strRef>
              <c:f>'CONSOLIDADO '!$A$129:$A$140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'!$D$129:$D$140</c:f>
              <c:numCache>
                <c:formatCode>General</c:formatCode>
                <c:ptCount val="12"/>
                <c:pt idx="0" formatCode="_(* #,##0.00_);_(* \(#,##0.00\);_(* &quot;-&quot;??_);_(@_)">
                  <c:v>0</c:v>
                </c:pt>
              </c:numCache>
            </c:numRef>
          </c:val>
          <c:smooth val="0"/>
          <c:extLst>
            <c:ext xmlns:c16="http://schemas.microsoft.com/office/drawing/2014/chart" uri="{C3380CC4-5D6E-409C-BE32-E72D297353CC}">
              <c16:uniqueId val="{00000003-4FA0-442D-A20F-B452D4CF2346}"/>
            </c:ext>
          </c:extLst>
        </c:ser>
        <c:ser>
          <c:idx val="5"/>
          <c:order val="4"/>
          <c:tx>
            <c:strRef>
              <c:f>'CONSOLIDADO '!$G$128</c:f>
              <c:strCache>
                <c:ptCount val="1"/>
                <c:pt idx="0">
                  <c:v>Pagos META</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dLbls>
            <c:delete val="1"/>
          </c:dLbls>
          <c:cat>
            <c:strRef>
              <c:f>'CONSOLIDADO '!$A$129:$A$140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'!$G$129:$G$140</c:f>
              <c:numCache>
                <c:formatCode>_(* #,##0.00_);_(* \(#,##0.00\);_(* "-"??_);_(@_)</c:formatCode>
                <c:ptCount val="12"/>
                <c:pt idx="0">
                  <c:v>0</c:v>
                </c:pt>
                <c:pt idx="1">
                  <c:v>6.0374288888888888E-3</c:v>
                </c:pt>
                <c:pt idx="2">
                  <c:v>4.816971777777778E-2</c:v>
                </c:pt>
                <c:pt idx="3">
                  <c:v>0.12979629555555558</c:v>
                </c:pt>
                <c:pt idx="4">
                  <c:v>0.23351176222222222</c:v>
                </c:pt>
                <c:pt idx="5">
                  <c:v>0.33722722888888895</c:v>
                </c:pt>
                <c:pt idx="6">
                  <c:v>0.4409426955555556</c:v>
                </c:pt>
                <c:pt idx="7">
                  <c:v>0.54448959333333335</c:v>
                </c:pt>
                <c:pt idx="8">
                  <c:v>0.64757292666666666</c:v>
                </c:pt>
                <c:pt idx="9">
                  <c:v>0.7489277711111112</c:v>
                </c:pt>
                <c:pt idx="10">
                  <c:v>0.85055963777777788</c:v>
                </c:pt>
                <c:pt idx="11">
                  <c:v>1.0000000000000002</c:v>
                </c:pt>
              </c:numCache>
            </c:numRef>
          </c:val>
          <c:smooth val="0"/>
          <c:extLst>
            <c:ext xmlns:c16="http://schemas.microsoft.com/office/drawing/2014/chart" uri="{C3380CC4-5D6E-409C-BE32-E72D297353CC}">
              <c16:uniqueId val="{00000004-4FA0-442D-A20F-B452D4CF2346}"/>
            </c:ext>
          </c:extLst>
        </c:ser>
        <c:ser>
          <c:idx val="4"/>
          <c:order val="5"/>
          <c:tx>
            <c:strRef>
              <c:f>'CONSOLIDADO '!$F$128</c:f>
              <c:strCache>
                <c:ptCount val="1"/>
                <c:pt idx="0">
                  <c:v>Pagos REAL</c:v>
                </c:pt>
              </c:strCache>
            </c:strRef>
          </c:tx>
          <c:spPr>
            <a:ln w="22225" cap="rnd">
              <a:solidFill>
                <a:schemeClr val="accent5"/>
              </a:solidFill>
              <a:round/>
            </a:ln>
            <a:effectLst/>
          </c:spPr>
          <c:marker>
            <c:symbol val="star"/>
            <c:size val="6"/>
            <c:spPr>
              <a:noFill/>
              <a:ln w="9525">
                <a:solidFill>
                  <a:schemeClr val="accent5"/>
                </a:solidFill>
                <a:round/>
              </a:ln>
              <a:effectLst/>
            </c:spPr>
          </c:marker>
          <c:dLbls>
            <c:delete val="1"/>
          </c:dLbls>
          <c:cat>
            <c:strRef>
              <c:f>'CONSOLIDADO '!$A$129:$A$140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'!$F$129:$F$140</c:f>
              <c:numCache>
                <c:formatCode>General</c:formatCode>
                <c:ptCount val="12"/>
                <c:pt idx="0" formatCode="_(* #,##0.00_);_(* \(#,##0.00\);_(* &quot;-&quot;??_);_(@_)">
                  <c:v>0</c:v>
                </c:pt>
              </c:numCache>
            </c:numRef>
          </c:val>
          <c:smooth val="0"/>
          <c:extLst>
            <c:ext xmlns:c16="http://schemas.microsoft.com/office/drawing/2014/chart" uri="{C3380CC4-5D6E-409C-BE32-E72D297353CC}">
              <c16:uniqueId val="{00000005-4FA0-442D-A20F-B452D4CF2346}"/>
            </c:ext>
          </c:extLst>
        </c:ser>
        <c:dLbls>
          <c:dLblPos val="ctr"/>
          <c:showLegendKey val="0"/>
          <c:showVal val="1"/>
          <c:showCatName val="0"/>
          <c:showSerName val="0"/>
          <c:showPercent val="0"/>
          <c:showBubbleSize val="0"/>
        </c:dLbls>
        <c:marker val="1"/>
        <c:smooth val="0"/>
        <c:axId val="764213592"/>
        <c:axId val="764217528"/>
      </c:lineChart>
      <c:catAx>
        <c:axId val="764213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764217528"/>
        <c:crosses val="autoZero"/>
        <c:auto val="1"/>
        <c:lblAlgn val="ctr"/>
        <c:lblOffset val="100"/>
        <c:noMultiLvlLbl val="0"/>
      </c:catAx>
      <c:valAx>
        <c:axId val="764217528"/>
        <c:scaling>
          <c:orientation val="minMax"/>
        </c:scaling>
        <c:delete val="0"/>
        <c:axPos val="l"/>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6421359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lumMod val="15000"/>
          <a:lumOff val="85000"/>
        </a:schemeClr>
      </a:solidFill>
      <a:round/>
    </a:ln>
    <a:effectLst>
      <a:glow rad="101600">
        <a:schemeClr val="accent3">
          <a:satMod val="175000"/>
          <a:alpha val="40000"/>
        </a:schemeClr>
      </a:glow>
      <a:outerShdw blurRad="50800" dist="38100" dir="2700000" algn="tl" rotWithShape="0">
        <a:schemeClr val="bg2">
          <a:lumMod val="75000"/>
          <a:alpha val="40000"/>
        </a:schemeClr>
      </a:outerShdw>
    </a:effectLst>
    <a:scene3d>
      <a:camera prst="orthographicFront"/>
      <a:lightRig rig="threePt" dir="t"/>
    </a:scene3d>
    <a:sp3d prstMaterial="dkEdge">
      <a:bevelT/>
    </a:sp3d>
  </c:spPr>
  <c:txPr>
    <a:bodyPr/>
    <a:lstStyle/>
    <a:p>
      <a:pPr>
        <a:defRPr sz="1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O" sz="1200" b="0" i="0" baseline="0">
                <a:effectLst/>
              </a:rPr>
              <a:t>Ejecucion por Rubro Inf. TIC</a:t>
            </a:r>
            <a:endParaRPr lang="es-ES"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'CONSOLIDADO '!$B$183</c:f>
              <c:strCache>
                <c:ptCount val="1"/>
                <c:pt idx="0">
                  <c:v> Apropiacion  </c:v>
                </c:pt>
              </c:strCache>
            </c:strRef>
          </c:tx>
          <c:spPr>
            <a:solidFill>
              <a:srgbClr val="5322AA"/>
            </a:solidFill>
            <a:ln>
              <a:noFill/>
            </a:ln>
            <a:effectLst>
              <a:glow rad="63500">
                <a:srgbClr val="5322AA">
                  <a:alpha val="40000"/>
                </a:srgbClr>
              </a:glow>
              <a:outerShdw blurRad="38100" dist="38100" dir="2100000" algn="tl" rotWithShape="0">
                <a:srgbClr val="5322AA">
                  <a:alpha val="40000"/>
                </a:srgbClr>
              </a:outerShdw>
            </a:effectLst>
            <a:scene3d>
              <a:camera prst="orthographicFront"/>
              <a:lightRig rig="threePt" dir="t"/>
            </a:scene3d>
            <a:sp3d prstMaterial="dkEdge">
              <a:bevelT prst="angle"/>
              <a:bevelB prst="angle"/>
            </a:sp3d>
          </c:spPr>
          <c:invertIfNegative val="0"/>
          <c:cat>
            <c:strRef>
              <c:f>'CONSOLIDADO '!$A$184:$A$188</c:f>
              <c:strCache>
                <c:ptCount val="5"/>
                <c:pt idx="0">
                  <c:v>C-1704-1100-8-0-1704024-02</c:v>
                </c:pt>
                <c:pt idx="1">
                  <c:v>C-1704-1100-8-0-1704023-02</c:v>
                </c:pt>
                <c:pt idx="2">
                  <c:v>C-1704-1100-8-0-1704003-02</c:v>
                </c:pt>
                <c:pt idx="3">
                  <c:v>C-1704-1100-8-0-1704022-02</c:v>
                </c:pt>
                <c:pt idx="4">
                  <c:v>C-1704-1100-8-0-1704025-02</c:v>
                </c:pt>
              </c:strCache>
            </c:strRef>
          </c:cat>
          <c:val>
            <c:numRef>
              <c:f>'CONSOLIDADO '!$B$184:$B$188</c:f>
              <c:numCache>
                <c:formatCode>_(* #,##0.00_);_(* \(#,##0.00\);_(* "-"??_);_(@_)</c:formatCode>
                <c:ptCount val="5"/>
                <c:pt idx="0">
                  <c:v>2999252000</c:v>
                </c:pt>
                <c:pt idx="1">
                  <c:v>1227500500</c:v>
                </c:pt>
                <c:pt idx="2">
                  <c:v>532340000</c:v>
                </c:pt>
                <c:pt idx="3">
                  <c:v>1494254500</c:v>
                </c:pt>
                <c:pt idx="4">
                  <c:v>1246653000</c:v>
                </c:pt>
              </c:numCache>
            </c:numRef>
          </c:val>
          <c:extLst>
            <c:ext xmlns:c16="http://schemas.microsoft.com/office/drawing/2014/chart" uri="{C3380CC4-5D6E-409C-BE32-E72D297353CC}">
              <c16:uniqueId val="{00000000-055D-47F7-86F3-8F0700F76A94}"/>
            </c:ext>
          </c:extLst>
        </c:ser>
        <c:ser>
          <c:idx val="1"/>
          <c:order val="1"/>
          <c:tx>
            <c:strRef>
              <c:f>'CONSOLIDADO '!$C$183</c:f>
              <c:strCache>
                <c:ptCount val="1"/>
                <c:pt idx="0">
                  <c:v> Ejecucion Compromisos </c:v>
                </c:pt>
              </c:strCache>
            </c:strRef>
          </c:tx>
          <c:spPr>
            <a:solidFill>
              <a:srgbClr val="6AA343"/>
            </a:solidFill>
            <a:ln>
              <a:noFill/>
            </a:ln>
            <a:effectLst>
              <a:glow rad="63500">
                <a:srgbClr val="6AA343">
                  <a:alpha val="40000"/>
                </a:srgbClr>
              </a:glow>
              <a:outerShdw blurRad="50800" dist="38100" dir="2700000" algn="tl" rotWithShape="0">
                <a:srgbClr val="6AA343">
                  <a:alpha val="40000"/>
                </a:srgbClr>
              </a:outerShdw>
            </a:effectLst>
            <a:scene3d>
              <a:camera prst="orthographicFront"/>
              <a:lightRig rig="threePt" dir="t"/>
            </a:scene3d>
            <a:sp3d prstMaterial="dkEdge">
              <a:bevelT prst="angle"/>
              <a:bevelB prst="angle"/>
            </a:sp3d>
          </c:spPr>
          <c:invertIfNegative val="0"/>
          <c:cat>
            <c:strRef>
              <c:f>'CONSOLIDADO '!$A$184:$A$188</c:f>
              <c:strCache>
                <c:ptCount val="5"/>
                <c:pt idx="0">
                  <c:v>C-1704-1100-8-0-1704024-02</c:v>
                </c:pt>
                <c:pt idx="1">
                  <c:v>C-1704-1100-8-0-1704023-02</c:v>
                </c:pt>
                <c:pt idx="2">
                  <c:v>C-1704-1100-8-0-1704003-02</c:v>
                </c:pt>
                <c:pt idx="3">
                  <c:v>C-1704-1100-8-0-1704022-02</c:v>
                </c:pt>
                <c:pt idx="4">
                  <c:v>C-1704-1100-8-0-1704025-02</c:v>
                </c:pt>
              </c:strCache>
            </c:strRef>
          </c:cat>
          <c:val>
            <c:numRef>
              <c:f>'CONSOLIDADO '!$C$184:$C$188</c:f>
              <c:numCache>
                <c:formatCode>_(* #,##0.00_);_(* \(#,##0.00\);_(* "-"??_);_(@_)</c:formatCode>
                <c:ptCount val="5"/>
                <c:pt idx="0">
                  <c:v>410349000</c:v>
                </c:pt>
                <c:pt idx="1">
                  <c:v>173822000</c:v>
                </c:pt>
                <c:pt idx="2">
                  <c:v>103323000</c:v>
                </c:pt>
                <c:pt idx="3">
                  <c:v>161260000</c:v>
                </c:pt>
                <c:pt idx="4">
                  <c:v>77253000</c:v>
                </c:pt>
              </c:numCache>
            </c:numRef>
          </c:val>
          <c:extLst>
            <c:ext xmlns:c16="http://schemas.microsoft.com/office/drawing/2014/chart" uri="{C3380CC4-5D6E-409C-BE32-E72D297353CC}">
              <c16:uniqueId val="{00000001-055D-47F7-86F3-8F0700F76A94}"/>
            </c:ext>
          </c:extLst>
        </c:ser>
        <c:ser>
          <c:idx val="2"/>
          <c:order val="2"/>
          <c:tx>
            <c:strRef>
              <c:f>'CONSOLIDADO '!$D$183</c:f>
              <c:strCache>
                <c:ptCount val="1"/>
                <c:pt idx="0">
                  <c:v> Ejecucion Obligaciones </c:v>
                </c:pt>
              </c:strCache>
            </c:strRef>
          </c:tx>
          <c:spPr>
            <a:solidFill>
              <a:srgbClr val="C00000"/>
            </a:solidFill>
            <a:ln>
              <a:noFill/>
            </a:ln>
            <a:effectLst>
              <a:glow rad="635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prstMaterial="dkEdge">
              <a:bevelT prst="angle"/>
              <a:bevelB prst="angle"/>
            </a:sp3d>
          </c:spPr>
          <c:invertIfNegative val="0"/>
          <c:cat>
            <c:strRef>
              <c:f>'CONSOLIDADO '!$A$184:$A$188</c:f>
              <c:strCache>
                <c:ptCount val="5"/>
                <c:pt idx="0">
                  <c:v>C-1704-1100-8-0-1704024-02</c:v>
                </c:pt>
                <c:pt idx="1">
                  <c:v>C-1704-1100-8-0-1704023-02</c:v>
                </c:pt>
                <c:pt idx="2">
                  <c:v>C-1704-1100-8-0-1704003-02</c:v>
                </c:pt>
                <c:pt idx="3">
                  <c:v>C-1704-1100-8-0-1704022-02</c:v>
                </c:pt>
                <c:pt idx="4">
                  <c:v>C-1704-1100-8-0-1704025-02</c:v>
                </c:pt>
              </c:strCache>
            </c:strRef>
          </c:cat>
          <c:val>
            <c:numRef>
              <c:f>'CONSOLIDADO '!$D$184:$D$188</c:f>
              <c:numCache>
                <c:formatCode>_(* #,##0.00_);_(* \(#,##0.00\);_(* "-"??_);_(@_)</c:formatCode>
                <c:ptCount val="5"/>
                <c:pt idx="0">
                  <c:v>0</c:v>
                </c:pt>
                <c:pt idx="1">
                  <c:v>0</c:v>
                </c:pt>
                <c:pt idx="2">
                  <c:v>0</c:v>
                </c:pt>
                <c:pt idx="3">
                  <c:v>0</c:v>
                </c:pt>
                <c:pt idx="4">
                  <c:v>0</c:v>
                </c:pt>
              </c:numCache>
            </c:numRef>
          </c:val>
          <c:extLst>
            <c:ext xmlns:c16="http://schemas.microsoft.com/office/drawing/2014/chart" uri="{C3380CC4-5D6E-409C-BE32-E72D297353CC}">
              <c16:uniqueId val="{00000002-055D-47F7-86F3-8F0700F76A94}"/>
            </c:ext>
          </c:extLst>
        </c:ser>
        <c:dLbls>
          <c:showLegendKey val="0"/>
          <c:showVal val="0"/>
          <c:showCatName val="0"/>
          <c:showSerName val="0"/>
          <c:showPercent val="0"/>
          <c:showBubbleSize val="0"/>
        </c:dLbls>
        <c:gapWidth val="150"/>
        <c:axId val="664954792"/>
        <c:axId val="664956432"/>
      </c:barChart>
      <c:lineChart>
        <c:grouping val="standard"/>
        <c:varyColors val="0"/>
        <c:ser>
          <c:idx val="3"/>
          <c:order val="3"/>
          <c:tx>
            <c:strRef>
              <c:f>'CONSOLIDADO '!$E$183</c:f>
              <c:strCache>
                <c:ptCount val="1"/>
                <c:pt idx="0">
                  <c:v> Ejecucion pagos </c:v>
                </c:pt>
              </c:strCache>
            </c:strRef>
          </c:tx>
          <c:spPr>
            <a:ln w="28575" cap="rnd">
              <a:solidFill>
                <a:srgbClr val="FFFF00"/>
              </a:solidFill>
              <a:round/>
            </a:ln>
            <a:effectLst/>
          </c:spPr>
          <c:marker>
            <c:symbol val="none"/>
          </c:marker>
          <c:cat>
            <c:strRef>
              <c:f>'CONSOLIDADO '!$A$184:$A$188</c:f>
              <c:strCache>
                <c:ptCount val="5"/>
                <c:pt idx="0">
                  <c:v>C-1704-1100-8-0-1704024-02</c:v>
                </c:pt>
                <c:pt idx="1">
                  <c:v>C-1704-1100-8-0-1704023-02</c:v>
                </c:pt>
                <c:pt idx="2">
                  <c:v>C-1704-1100-8-0-1704003-02</c:v>
                </c:pt>
                <c:pt idx="3">
                  <c:v>C-1704-1100-8-0-1704022-02</c:v>
                </c:pt>
                <c:pt idx="4">
                  <c:v>C-1704-1100-8-0-1704025-02</c:v>
                </c:pt>
              </c:strCache>
            </c:strRef>
          </c:cat>
          <c:val>
            <c:numRef>
              <c:f>'CONSOLIDADO '!$E$184:$E$188</c:f>
              <c:numCache>
                <c:formatCode>_(* #,##0.00_);_(* \(#,##0.00\);_(* "-"??_);_(@_)</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3-055D-47F7-86F3-8F0700F76A94}"/>
            </c:ext>
          </c:extLst>
        </c:ser>
        <c:ser>
          <c:idx val="4"/>
          <c:order val="4"/>
          <c:tx>
            <c:strRef>
              <c:f>'CONSOLIDADO '!$F$183</c:f>
              <c:strCache>
                <c:ptCount val="1"/>
                <c:pt idx="0">
                  <c:v> Proyecccion Compromisos </c:v>
                </c:pt>
              </c:strCache>
            </c:strRef>
          </c:tx>
          <c:spPr>
            <a:ln w="28575" cap="rnd">
              <a:solidFill>
                <a:srgbClr val="5BD4FF"/>
              </a:solidFill>
              <a:round/>
            </a:ln>
            <a:effectLst/>
          </c:spPr>
          <c:marker>
            <c:symbol val="none"/>
          </c:marker>
          <c:cat>
            <c:strRef>
              <c:f>'CONSOLIDADO '!$A$184:$A$188</c:f>
              <c:strCache>
                <c:ptCount val="5"/>
                <c:pt idx="0">
                  <c:v>C-1704-1100-8-0-1704024-02</c:v>
                </c:pt>
                <c:pt idx="1">
                  <c:v>C-1704-1100-8-0-1704023-02</c:v>
                </c:pt>
                <c:pt idx="2">
                  <c:v>C-1704-1100-8-0-1704003-02</c:v>
                </c:pt>
                <c:pt idx="3">
                  <c:v>C-1704-1100-8-0-1704022-02</c:v>
                </c:pt>
                <c:pt idx="4">
                  <c:v>C-1704-1100-8-0-1704025-02</c:v>
                </c:pt>
              </c:strCache>
            </c:strRef>
          </c:cat>
          <c:val>
            <c:numRef>
              <c:f>'CONSOLIDADO '!$F$184:$F$188</c:f>
              <c:numCache>
                <c:formatCode>_(* #,##0.00_);_(* \(#,##0.00\);_(* "-"??_);_(@_)</c:formatCode>
                <c:ptCount val="5"/>
                <c:pt idx="0">
                  <c:v>494406000</c:v>
                </c:pt>
                <c:pt idx="1">
                  <c:v>205432000</c:v>
                </c:pt>
                <c:pt idx="2">
                  <c:v>206646000</c:v>
                </c:pt>
                <c:pt idx="3">
                  <c:v>201774500</c:v>
                </c:pt>
                <c:pt idx="4">
                  <c:v>84117000</c:v>
                </c:pt>
              </c:numCache>
            </c:numRef>
          </c:val>
          <c:smooth val="0"/>
          <c:extLst>
            <c:ext xmlns:c16="http://schemas.microsoft.com/office/drawing/2014/chart" uri="{C3380CC4-5D6E-409C-BE32-E72D297353CC}">
              <c16:uniqueId val="{00000004-055D-47F7-86F3-8F0700F76A94}"/>
            </c:ext>
          </c:extLst>
        </c:ser>
        <c:dLbls>
          <c:showLegendKey val="0"/>
          <c:showVal val="0"/>
          <c:showCatName val="0"/>
          <c:showSerName val="0"/>
          <c:showPercent val="0"/>
          <c:showBubbleSize val="0"/>
        </c:dLbls>
        <c:marker val="1"/>
        <c:smooth val="0"/>
        <c:axId val="664954792"/>
        <c:axId val="664956432"/>
      </c:lineChart>
      <c:catAx>
        <c:axId val="66495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64956432"/>
        <c:crosses val="autoZero"/>
        <c:auto val="1"/>
        <c:lblAlgn val="ctr"/>
        <c:lblOffset val="100"/>
        <c:noMultiLvlLbl val="0"/>
      </c:catAx>
      <c:valAx>
        <c:axId val="66495643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954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glow rad="101600">
        <a:schemeClr val="bg2">
          <a:lumMod val="75000"/>
          <a:alpha val="40000"/>
        </a:schemeClr>
      </a:glow>
      <a:outerShdw blurRad="50800" dist="38100" dir="2700000" algn="tl" rotWithShape="0">
        <a:schemeClr val="bg2">
          <a:lumMod val="75000"/>
          <a:alpha val="40000"/>
        </a:schemeClr>
      </a:outerShdw>
    </a:effectLst>
    <a:scene3d>
      <a:camera prst="orthographicFront"/>
      <a:lightRig rig="threePt" dir="t"/>
    </a:scene3d>
    <a:sp3d prstMaterial="dkEdge">
      <a:bevelT/>
      <a:bevelB/>
    </a:sp3d>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3693236301813649E-2"/>
          <c:w val="1"/>
          <c:h val="0.75658798405614569"/>
        </c:manualLayout>
      </c:layout>
      <c:pie3DChart>
        <c:varyColors val="1"/>
        <c:ser>
          <c:idx val="0"/>
          <c:order val="0"/>
          <c:tx>
            <c:strRef>
              <c:f>'CONSOLIDADO '!$B$264:$B$265</c:f>
              <c:strCache>
                <c:ptCount val="2"/>
                <c:pt idx="0">
                  <c:v> TIC </c:v>
                </c:pt>
                <c:pt idx="1">
                  <c:v> CANTIDAD </c:v>
                </c:pt>
              </c:strCache>
            </c:strRef>
          </c:tx>
          <c:dPt>
            <c:idx val="0"/>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B14-4452-9B3D-6B3BFA5D9A50}"/>
              </c:ext>
            </c:extLst>
          </c:dPt>
          <c:dLbls>
            <c:dLbl>
              <c:idx val="0"/>
              <c:layout>
                <c:manualLayout>
                  <c:x val="7.9397368651653037E-4"/>
                  <c:y val="-0.42581000291630211"/>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2420519175961504"/>
                      <c:h val="0.2964122193059201"/>
                    </c:manualLayout>
                  </c15:layout>
                </c:ext>
                <c:ext xmlns:c16="http://schemas.microsoft.com/office/drawing/2014/chart" uri="{C3380CC4-5D6E-409C-BE32-E72D297353CC}">
                  <c16:uniqueId val="{00000001-7B14-4452-9B3D-6B3BFA5D9A5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'!$A$266</c:f>
              <c:strCache>
                <c:ptCount val="1"/>
                <c:pt idx="0">
                  <c:v>CONTRATO DE PRESTACION DE SERVICIOS - PROFESIONALES</c:v>
                </c:pt>
              </c:strCache>
            </c:strRef>
          </c:cat>
          <c:val>
            <c:numRef>
              <c:f>'CONSOLIDADO '!$B$266</c:f>
              <c:numCache>
                <c:formatCode>General</c:formatCode>
                <c:ptCount val="1"/>
                <c:pt idx="0">
                  <c:v>10</c:v>
                </c:pt>
              </c:numCache>
            </c:numRef>
          </c:val>
          <c:extLst>
            <c:ext xmlns:c16="http://schemas.microsoft.com/office/drawing/2014/chart" uri="{C3380CC4-5D6E-409C-BE32-E72D297353CC}">
              <c16:uniqueId val="{00000002-7B14-4452-9B3D-6B3BFA5D9A50}"/>
            </c:ext>
          </c:extLst>
        </c:ser>
        <c:ser>
          <c:idx val="1"/>
          <c:order val="1"/>
          <c:tx>
            <c:strRef>
              <c:f>'CONSOLIDADO '!$C$264:$C$265</c:f>
              <c:strCache>
                <c:ptCount val="2"/>
                <c:pt idx="0">
                  <c:v> TIC </c:v>
                </c:pt>
                <c:pt idx="1">
                  <c:v> TOTAL $ </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7B14-4452-9B3D-6B3BFA5D9A50}"/>
              </c:ext>
            </c:extLst>
          </c:dPt>
          <c:dLbls>
            <c:dLbl>
              <c:idx val="0"/>
              <c:layout>
                <c:manualLayout>
                  <c:x val="8.7429949634674053E-3"/>
                  <c:y val="-0.3747510207057451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B14-4452-9B3D-6B3BFA5D9A50}"/>
                </c:ext>
              </c:extLst>
            </c:dLbl>
            <c:spPr>
              <a:noFill/>
              <a:ln>
                <a:noFill/>
              </a:ln>
              <a:effectLst/>
            </c:sp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'!$A$266</c:f>
              <c:strCache>
                <c:ptCount val="1"/>
                <c:pt idx="0">
                  <c:v>CONTRATO DE PRESTACION DE SERVICIOS - PROFESIONALES</c:v>
                </c:pt>
              </c:strCache>
            </c:strRef>
          </c:cat>
          <c:val>
            <c:numRef>
              <c:f>'CONSOLIDADO '!$C$266</c:f>
              <c:numCache>
                <c:formatCode>[$$-240A]#,##0</c:formatCode>
                <c:ptCount val="1"/>
                <c:pt idx="0">
                  <c:v>926007000</c:v>
                </c:pt>
              </c:numCache>
            </c:numRef>
          </c:val>
          <c:extLst>
            <c:ext xmlns:c16="http://schemas.microsoft.com/office/drawing/2014/chart" uri="{C3380CC4-5D6E-409C-BE32-E72D297353CC}">
              <c16:uniqueId val="{00000005-7B14-4452-9B3D-6B3BFA5D9A50}"/>
            </c:ext>
          </c:extLst>
        </c:ser>
        <c:dLbls>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oftEdge rad="12700"/>
    </a:effectLst>
    <a:scene3d>
      <a:camera prst="orthographicFront"/>
      <a:lightRig rig="threePt" dir="t"/>
    </a:scene3d>
    <a:sp3d prstMaterial="dkEdge">
      <a:bevelT prst="angle"/>
      <a:bevelB prst="angle"/>
    </a:sp3d>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000" b="1" i="0" u="none" strike="noStrike" kern="1200" cap="all" spc="120" normalizeH="0" baseline="0">
                <a:solidFill>
                  <a:sysClr val="windowText" lastClr="000000">
                    <a:lumMod val="65000"/>
                    <a:lumOff val="35000"/>
                  </a:sysClr>
                </a:solidFill>
                <a:latin typeface="+mn-lt"/>
                <a:ea typeface="+mn-ea"/>
                <a:cs typeface="+mn-cs"/>
              </a:defRPr>
            </a:pPr>
            <a:r>
              <a:rPr lang="es-CO" sz="1000" b="1" i="0" u="none" strike="noStrike" kern="1200" cap="all" spc="120" normalizeH="0" baseline="0">
                <a:solidFill>
                  <a:sysClr val="windowText" lastClr="000000">
                    <a:lumMod val="65000"/>
                    <a:lumOff val="35000"/>
                  </a:sysClr>
                </a:solidFill>
                <a:latin typeface="+mn-lt"/>
                <a:ea typeface="+mn-ea"/>
                <a:cs typeface="+mn-cs"/>
              </a:rPr>
              <a:t>EJECUCION REAL VS ACUERDO DE GESTIÓN INF. fortalecimiento</a:t>
            </a:r>
          </a:p>
        </c:rich>
      </c:tx>
      <c:layout>
        <c:manualLayout>
          <c:xMode val="edge"/>
          <c:yMode val="edge"/>
          <c:x val="0.27107997603451434"/>
          <c:y val="3.2407407407407406E-2"/>
        </c:manualLayout>
      </c:layout>
      <c:overlay val="0"/>
      <c:spPr>
        <a:noFill/>
        <a:ln>
          <a:noFill/>
        </a:ln>
        <a:effectLst/>
      </c:spPr>
      <c:txPr>
        <a:bodyPr rot="0" spcFirstLastPara="1" vertOverflow="ellipsis" vert="horz" wrap="square" anchor="ctr" anchorCtr="1"/>
        <a:lstStyle/>
        <a:p>
          <a:pPr algn="ctr" rtl="0">
            <a:defRPr lang="es-CO" sz="1000" b="1" i="0" u="none" strike="noStrike" kern="1200" cap="all" spc="120" normalizeH="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1"/>
          <c:order val="0"/>
          <c:tx>
            <c:strRef>
              <c:f>'CONSOLIDADO '!$C$143</c:f>
              <c:strCache>
                <c:ptCount val="1"/>
                <c:pt idx="0">
                  <c:v>Compromisos META</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dLbls>
            <c:delete val="1"/>
          </c:dLbls>
          <c:cat>
            <c:strRef>
              <c:f>'CONSOLIDADO '!$A$144:$A$155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'!$C$144:$C$155</c:f>
              <c:numCache>
                <c:formatCode>_(* #,##0.00_);_(* \(#,##0.00\);_(* "-"??_);_(@_)</c:formatCode>
                <c:ptCount val="12"/>
                <c:pt idx="0">
                  <c:v>0.41857953950446414</c:v>
                </c:pt>
                <c:pt idx="1">
                  <c:v>0.52413941120600993</c:v>
                </c:pt>
                <c:pt idx="2">
                  <c:v>0.83352194979978311</c:v>
                </c:pt>
                <c:pt idx="3">
                  <c:v>0.95185515098697937</c:v>
                </c:pt>
                <c:pt idx="4">
                  <c:v>0.9555530635240792</c:v>
                </c:pt>
                <c:pt idx="5">
                  <c:v>0.9599032878327235</c:v>
                </c:pt>
                <c:pt idx="6">
                  <c:v>0.96360120036982344</c:v>
                </c:pt>
                <c:pt idx="7">
                  <c:v>0.96795142467846773</c:v>
                </c:pt>
                <c:pt idx="8">
                  <c:v>1</c:v>
                </c:pt>
                <c:pt idx="9">
                  <c:v>1</c:v>
                </c:pt>
                <c:pt idx="10">
                  <c:v>1</c:v>
                </c:pt>
                <c:pt idx="11">
                  <c:v>1</c:v>
                </c:pt>
              </c:numCache>
            </c:numRef>
          </c:val>
          <c:smooth val="0"/>
          <c:extLst>
            <c:ext xmlns:c16="http://schemas.microsoft.com/office/drawing/2014/chart" uri="{C3380CC4-5D6E-409C-BE32-E72D297353CC}">
              <c16:uniqueId val="{00000000-58E1-4B29-9F6B-744C8555C36B}"/>
            </c:ext>
          </c:extLst>
        </c:ser>
        <c:ser>
          <c:idx val="0"/>
          <c:order val="1"/>
          <c:tx>
            <c:strRef>
              <c:f>'CONSOLIDADO '!$B$143</c:f>
              <c:strCache>
                <c:ptCount val="1"/>
                <c:pt idx="0">
                  <c:v>Compromisos REAL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elete val="1"/>
          </c:dLbls>
          <c:cat>
            <c:strRef>
              <c:f>'CONSOLIDADO '!$A$144:$A$155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'!$B$144:$B$155</c:f>
              <c:numCache>
                <c:formatCode>General</c:formatCode>
                <c:ptCount val="12"/>
                <c:pt idx="0" formatCode="_(* #,##0.00_);_(* \(#,##0.00\);_(* &quot;-&quot;??_);_(@_)">
                  <c:v>0.39</c:v>
                </c:pt>
              </c:numCache>
            </c:numRef>
          </c:val>
          <c:smooth val="0"/>
          <c:extLst>
            <c:ext xmlns:c16="http://schemas.microsoft.com/office/drawing/2014/chart" uri="{C3380CC4-5D6E-409C-BE32-E72D297353CC}">
              <c16:uniqueId val="{00000001-58E1-4B29-9F6B-744C8555C36B}"/>
            </c:ext>
          </c:extLst>
        </c:ser>
        <c:ser>
          <c:idx val="3"/>
          <c:order val="2"/>
          <c:tx>
            <c:strRef>
              <c:f>'CONSOLIDADO '!$E$143</c:f>
              <c:strCache>
                <c:ptCount val="1"/>
                <c:pt idx="0">
                  <c:v>Obligaciones META</c:v>
                </c:pt>
              </c:strCache>
            </c:strRef>
          </c:tx>
          <c:spPr>
            <a:ln w="22225" cap="rnd">
              <a:solidFill>
                <a:schemeClr val="accent4"/>
              </a:solidFill>
              <a:round/>
            </a:ln>
            <a:effectLst/>
          </c:spPr>
          <c:marker>
            <c:symbol val="x"/>
            <c:size val="6"/>
            <c:spPr>
              <a:noFill/>
              <a:ln w="9525">
                <a:solidFill>
                  <a:schemeClr val="accent4"/>
                </a:solidFill>
                <a:round/>
              </a:ln>
              <a:effectLst/>
            </c:spPr>
          </c:marker>
          <c:dLbls>
            <c:delete val="1"/>
          </c:dLbls>
          <c:cat>
            <c:strRef>
              <c:f>'CONSOLIDADO '!$A$144:$A$155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'!$E$144:$E$155</c:f>
              <c:numCache>
                <c:formatCode>_(* #,##0.00_);_(* \(#,##0.00\);_(* "-"??_);_(@_)</c:formatCode>
                <c:ptCount val="12"/>
                <c:pt idx="0">
                  <c:v>0</c:v>
                </c:pt>
                <c:pt idx="1">
                  <c:v>1.6166492941776179E-2</c:v>
                </c:pt>
                <c:pt idx="2">
                  <c:v>6.3376690370077302E-2</c:v>
                </c:pt>
                <c:pt idx="3">
                  <c:v>0.35290519103473939</c:v>
                </c:pt>
                <c:pt idx="4">
                  <c:v>0.55614906583373747</c:v>
                </c:pt>
                <c:pt idx="5">
                  <c:v>0.63582844510741898</c:v>
                </c:pt>
                <c:pt idx="6">
                  <c:v>0.68490932382911618</c:v>
                </c:pt>
                <c:pt idx="7">
                  <c:v>0.73768811508791332</c:v>
                </c:pt>
                <c:pt idx="8">
                  <c:v>0.78821906857915869</c:v>
                </c:pt>
                <c:pt idx="9">
                  <c:v>0.85332423496162202</c:v>
                </c:pt>
                <c:pt idx="10">
                  <c:v>0.9165804450755356</c:v>
                </c:pt>
                <c:pt idx="11">
                  <c:v>1</c:v>
                </c:pt>
              </c:numCache>
            </c:numRef>
          </c:val>
          <c:smooth val="0"/>
          <c:extLst>
            <c:ext xmlns:c16="http://schemas.microsoft.com/office/drawing/2014/chart" uri="{C3380CC4-5D6E-409C-BE32-E72D297353CC}">
              <c16:uniqueId val="{00000002-58E1-4B29-9F6B-744C8555C36B}"/>
            </c:ext>
          </c:extLst>
        </c:ser>
        <c:ser>
          <c:idx val="2"/>
          <c:order val="3"/>
          <c:tx>
            <c:strRef>
              <c:f>'CONSOLIDADO '!$D$143</c:f>
              <c:strCache>
                <c:ptCount val="1"/>
                <c:pt idx="0">
                  <c:v>Obligaciones REAL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'CONSOLIDADO '!$A$144:$A$155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'!$D$144:$D$155</c:f>
              <c:numCache>
                <c:formatCode>General</c:formatCode>
                <c:ptCount val="12"/>
                <c:pt idx="0" formatCode="_(* #,##0.00_);_(* \(#,##0.00\);_(* &quot;-&quot;??_);_(@_)">
                  <c:v>0</c:v>
                </c:pt>
              </c:numCache>
            </c:numRef>
          </c:val>
          <c:smooth val="0"/>
          <c:extLst>
            <c:ext xmlns:c16="http://schemas.microsoft.com/office/drawing/2014/chart" uri="{C3380CC4-5D6E-409C-BE32-E72D297353CC}">
              <c16:uniqueId val="{00000003-58E1-4B29-9F6B-744C8555C36B}"/>
            </c:ext>
          </c:extLst>
        </c:ser>
        <c:ser>
          <c:idx val="5"/>
          <c:order val="4"/>
          <c:tx>
            <c:strRef>
              <c:f>'CONSOLIDADO '!$G$143</c:f>
              <c:strCache>
                <c:ptCount val="1"/>
                <c:pt idx="0">
                  <c:v>Pagos META</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dLbls>
            <c:delete val="1"/>
          </c:dLbls>
          <c:cat>
            <c:strRef>
              <c:f>'CONSOLIDADO '!$A$144:$A$155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'!$G$144:$G$155</c:f>
              <c:numCache>
                <c:formatCode>_(* #,##0.00_);_(* \(#,##0.00\);_(* "-"??_);_(@_)</c:formatCode>
                <c:ptCount val="12"/>
                <c:pt idx="0">
                  <c:v>0</c:v>
                </c:pt>
                <c:pt idx="1">
                  <c:v>1.6166492941776179E-2</c:v>
                </c:pt>
                <c:pt idx="2">
                  <c:v>6.3376690370077302E-2</c:v>
                </c:pt>
                <c:pt idx="3">
                  <c:v>0.35290519103473939</c:v>
                </c:pt>
                <c:pt idx="4">
                  <c:v>0.55614906583373747</c:v>
                </c:pt>
                <c:pt idx="5">
                  <c:v>0.63582844510741898</c:v>
                </c:pt>
                <c:pt idx="6">
                  <c:v>0.68490932382911618</c:v>
                </c:pt>
                <c:pt idx="7">
                  <c:v>0.73768811508791332</c:v>
                </c:pt>
                <c:pt idx="8">
                  <c:v>0.78821906857915869</c:v>
                </c:pt>
                <c:pt idx="9">
                  <c:v>0.85332423496162202</c:v>
                </c:pt>
                <c:pt idx="10">
                  <c:v>0.9165804450755356</c:v>
                </c:pt>
                <c:pt idx="11">
                  <c:v>1</c:v>
                </c:pt>
              </c:numCache>
            </c:numRef>
          </c:val>
          <c:smooth val="0"/>
          <c:extLst>
            <c:ext xmlns:c16="http://schemas.microsoft.com/office/drawing/2014/chart" uri="{C3380CC4-5D6E-409C-BE32-E72D297353CC}">
              <c16:uniqueId val="{00000004-58E1-4B29-9F6B-744C8555C36B}"/>
            </c:ext>
          </c:extLst>
        </c:ser>
        <c:ser>
          <c:idx val="4"/>
          <c:order val="5"/>
          <c:tx>
            <c:strRef>
              <c:f>'CONSOLIDADO '!$F$143</c:f>
              <c:strCache>
                <c:ptCount val="1"/>
                <c:pt idx="0">
                  <c:v>Pagos REAL</c:v>
                </c:pt>
              </c:strCache>
            </c:strRef>
          </c:tx>
          <c:spPr>
            <a:ln w="22225" cap="rnd">
              <a:solidFill>
                <a:schemeClr val="accent5"/>
              </a:solidFill>
              <a:round/>
            </a:ln>
            <a:effectLst/>
          </c:spPr>
          <c:marker>
            <c:symbol val="star"/>
            <c:size val="6"/>
            <c:spPr>
              <a:noFill/>
              <a:ln w="9525">
                <a:solidFill>
                  <a:schemeClr val="accent5"/>
                </a:solidFill>
                <a:round/>
              </a:ln>
              <a:effectLst/>
            </c:spPr>
          </c:marker>
          <c:dLbls>
            <c:delete val="1"/>
          </c:dLbls>
          <c:cat>
            <c:strRef>
              <c:f>'CONSOLIDADO '!$A$144:$A$155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'!$F$144:$F$155</c:f>
              <c:numCache>
                <c:formatCode>General</c:formatCode>
                <c:ptCount val="12"/>
                <c:pt idx="0" formatCode="_(* #,##0.00_);_(* \(#,##0.00\);_(* &quot;-&quot;??_);_(@_)">
                  <c:v>0</c:v>
                </c:pt>
              </c:numCache>
            </c:numRef>
          </c:val>
          <c:smooth val="0"/>
          <c:extLst>
            <c:ext xmlns:c16="http://schemas.microsoft.com/office/drawing/2014/chart" uri="{C3380CC4-5D6E-409C-BE32-E72D297353CC}">
              <c16:uniqueId val="{00000005-58E1-4B29-9F6B-744C8555C36B}"/>
            </c:ext>
          </c:extLst>
        </c:ser>
        <c:dLbls>
          <c:dLblPos val="ctr"/>
          <c:showLegendKey val="0"/>
          <c:showVal val="1"/>
          <c:showCatName val="0"/>
          <c:showSerName val="0"/>
          <c:showPercent val="0"/>
          <c:showBubbleSize val="0"/>
        </c:dLbls>
        <c:marker val="1"/>
        <c:smooth val="0"/>
        <c:axId val="714222552"/>
        <c:axId val="714223864"/>
      </c:lineChart>
      <c:catAx>
        <c:axId val="714222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14223864"/>
        <c:crosses val="autoZero"/>
        <c:auto val="1"/>
        <c:lblAlgn val="ctr"/>
        <c:lblOffset val="100"/>
        <c:noMultiLvlLbl val="0"/>
      </c:catAx>
      <c:valAx>
        <c:axId val="714223864"/>
        <c:scaling>
          <c:orientation val="minMax"/>
        </c:scaling>
        <c:delete val="0"/>
        <c:axPos val="l"/>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422255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lumMod val="15000"/>
          <a:lumOff val="85000"/>
        </a:schemeClr>
      </a:solidFill>
      <a:round/>
    </a:ln>
    <a:effectLst>
      <a:glow rad="101600">
        <a:schemeClr val="accent3">
          <a:satMod val="175000"/>
          <a:alpha val="40000"/>
        </a:schemeClr>
      </a:glow>
      <a:outerShdw blurRad="38100" dist="38100" dir="2700000" algn="tl" rotWithShape="0">
        <a:schemeClr val="bg2">
          <a:lumMod val="75000"/>
          <a:alpha val="40000"/>
        </a:schemeClr>
      </a:outerShdw>
    </a:effectLst>
    <a:scene3d>
      <a:camera prst="orthographicFront"/>
      <a:lightRig rig="threePt" dir="t"/>
    </a:scene3d>
    <a:sp3d prstMaterial="dkEdge">
      <a:bevelT/>
    </a:sp3d>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O" sz="1200" b="0" i="0" baseline="0">
                <a:effectLst/>
              </a:rPr>
              <a:t>Ejecucion por Rubro Inf. Fortalecimiento</a:t>
            </a:r>
            <a:endParaRPr lang="es-ES" sz="1200">
              <a:effectLst/>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'CONSOLIDADO '!$B$192</c:f>
              <c:strCache>
                <c:ptCount val="1"/>
                <c:pt idx="0">
                  <c:v> Apropiacion  </c:v>
                </c:pt>
              </c:strCache>
            </c:strRef>
          </c:tx>
          <c:spPr>
            <a:solidFill>
              <a:srgbClr val="5322AA"/>
            </a:solidFill>
            <a:ln>
              <a:noFill/>
            </a:ln>
            <a:effectLst>
              <a:glow rad="635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prstMaterial="dkEdge">
              <a:bevelT prst="angle"/>
              <a:bevelB prst="angle"/>
            </a:sp3d>
          </c:spPr>
          <c:invertIfNegative val="0"/>
          <c:cat>
            <c:strRef>
              <c:f>'CONSOLIDADO '!$A$193:$A$197</c:f>
              <c:strCache>
                <c:ptCount val="5"/>
                <c:pt idx="0">
                  <c:v>C-1799-1100-2-0-1799052-02</c:v>
                </c:pt>
                <c:pt idx="1">
                  <c:v>C-1799-1100-2-0-1799058-02</c:v>
                </c:pt>
                <c:pt idx="2">
                  <c:v>C-1799-1100-2-0-1799060-02</c:v>
                </c:pt>
                <c:pt idx="3">
                  <c:v>C-1799-1100-2-0-1799063-02</c:v>
                </c:pt>
                <c:pt idx="4">
                  <c:v>C-1799-1100-2-0-1799065-02</c:v>
                </c:pt>
              </c:strCache>
            </c:strRef>
          </c:cat>
          <c:val>
            <c:numRef>
              <c:f>'CONSOLIDADO '!$B$193:$B$197</c:f>
              <c:numCache>
                <c:formatCode>_(* #,##0.00_);_(* \(#,##0.00\);_(* "-"??_);_(@_)</c:formatCode>
                <c:ptCount val="5"/>
                <c:pt idx="0">
                  <c:v>131329000</c:v>
                </c:pt>
                <c:pt idx="1">
                  <c:v>81114000</c:v>
                </c:pt>
                <c:pt idx="2">
                  <c:v>1533557000</c:v>
                </c:pt>
                <c:pt idx="3">
                  <c:v>91461558</c:v>
                </c:pt>
                <c:pt idx="4">
                  <c:v>2218881000</c:v>
                </c:pt>
              </c:numCache>
            </c:numRef>
          </c:val>
          <c:extLst>
            <c:ext xmlns:c16="http://schemas.microsoft.com/office/drawing/2014/chart" uri="{C3380CC4-5D6E-409C-BE32-E72D297353CC}">
              <c16:uniqueId val="{00000000-C312-4B2D-BF02-BA07F7116FA2}"/>
            </c:ext>
          </c:extLst>
        </c:ser>
        <c:ser>
          <c:idx val="1"/>
          <c:order val="1"/>
          <c:tx>
            <c:strRef>
              <c:f>'CONSOLIDADO '!$C$192</c:f>
              <c:strCache>
                <c:ptCount val="1"/>
                <c:pt idx="0">
                  <c:v> Ejecucion Compromisos </c:v>
                </c:pt>
              </c:strCache>
            </c:strRef>
          </c:tx>
          <c:spPr>
            <a:solidFill>
              <a:srgbClr val="6AA343"/>
            </a:solidFill>
            <a:ln>
              <a:noFill/>
            </a:ln>
            <a:effectLst>
              <a:glow rad="63500">
                <a:srgbClr val="6AA343">
                  <a:alpha val="40000"/>
                </a:srgbClr>
              </a:glow>
              <a:outerShdw blurRad="50800" dist="38100" dir="2700000" algn="tl" rotWithShape="0">
                <a:prstClr val="black">
                  <a:alpha val="40000"/>
                </a:prstClr>
              </a:outerShdw>
            </a:effectLst>
            <a:scene3d>
              <a:camera prst="orthographicFront"/>
              <a:lightRig rig="threePt" dir="t"/>
            </a:scene3d>
            <a:sp3d prstMaterial="dkEdge">
              <a:bevelT prst="angle"/>
              <a:bevelB prst="angle"/>
            </a:sp3d>
          </c:spPr>
          <c:invertIfNegative val="0"/>
          <c:cat>
            <c:strRef>
              <c:f>'CONSOLIDADO '!$A$193:$A$197</c:f>
              <c:strCache>
                <c:ptCount val="5"/>
                <c:pt idx="0">
                  <c:v>C-1799-1100-2-0-1799052-02</c:v>
                </c:pt>
                <c:pt idx="1">
                  <c:v>C-1799-1100-2-0-1799058-02</c:v>
                </c:pt>
                <c:pt idx="2">
                  <c:v>C-1799-1100-2-0-1799060-02</c:v>
                </c:pt>
                <c:pt idx="3">
                  <c:v>C-1799-1100-2-0-1799063-02</c:v>
                </c:pt>
                <c:pt idx="4">
                  <c:v>C-1799-1100-2-0-1799065-02</c:v>
                </c:pt>
              </c:strCache>
            </c:strRef>
          </c:cat>
          <c:val>
            <c:numRef>
              <c:f>'CONSOLIDADO '!$C$193:$C$197</c:f>
              <c:numCache>
                <c:formatCode>_(* #,##0.00_);_(* \(#,##0.00\);_(* "-"??_);_(@_)</c:formatCode>
                <c:ptCount val="5"/>
                <c:pt idx="0">
                  <c:v>131329000</c:v>
                </c:pt>
                <c:pt idx="1">
                  <c:v>81114000</c:v>
                </c:pt>
                <c:pt idx="2">
                  <c:v>1175554000</c:v>
                </c:pt>
                <c:pt idx="3">
                  <c:v>0</c:v>
                </c:pt>
                <c:pt idx="4">
                  <c:v>212197000</c:v>
                </c:pt>
              </c:numCache>
            </c:numRef>
          </c:val>
          <c:extLst>
            <c:ext xmlns:c16="http://schemas.microsoft.com/office/drawing/2014/chart" uri="{C3380CC4-5D6E-409C-BE32-E72D297353CC}">
              <c16:uniqueId val="{00000001-C312-4B2D-BF02-BA07F7116FA2}"/>
            </c:ext>
          </c:extLst>
        </c:ser>
        <c:ser>
          <c:idx val="2"/>
          <c:order val="2"/>
          <c:tx>
            <c:strRef>
              <c:f>'CONSOLIDADO '!$D$192</c:f>
              <c:strCache>
                <c:ptCount val="1"/>
                <c:pt idx="0">
                  <c:v> Ejecucion Obligaciones </c:v>
                </c:pt>
              </c:strCache>
            </c:strRef>
          </c:tx>
          <c:spPr>
            <a:solidFill>
              <a:srgbClr val="C00000"/>
            </a:solidFill>
            <a:ln>
              <a:noFill/>
            </a:ln>
            <a:effectLst>
              <a:glow rad="635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prstMaterial="dkEdge">
              <a:bevelT prst="angle"/>
              <a:bevelB prst="angle"/>
            </a:sp3d>
          </c:spPr>
          <c:invertIfNegative val="0"/>
          <c:cat>
            <c:strRef>
              <c:f>'CONSOLIDADO '!$A$193:$A$197</c:f>
              <c:strCache>
                <c:ptCount val="5"/>
                <c:pt idx="0">
                  <c:v>C-1799-1100-2-0-1799052-02</c:v>
                </c:pt>
                <c:pt idx="1">
                  <c:v>C-1799-1100-2-0-1799058-02</c:v>
                </c:pt>
                <c:pt idx="2">
                  <c:v>C-1799-1100-2-0-1799060-02</c:v>
                </c:pt>
                <c:pt idx="3">
                  <c:v>C-1799-1100-2-0-1799063-02</c:v>
                </c:pt>
                <c:pt idx="4">
                  <c:v>C-1799-1100-2-0-1799065-02</c:v>
                </c:pt>
              </c:strCache>
            </c:strRef>
          </c:cat>
          <c:val>
            <c:numRef>
              <c:f>'CONSOLIDADO '!$D$193:$D$197</c:f>
              <c:numCache>
                <c:formatCode>_(* #,##0.00_);_(* \(#,##0.00\);_(* "-"??_);_(@_)</c:formatCode>
                <c:ptCount val="5"/>
                <c:pt idx="0">
                  <c:v>0</c:v>
                </c:pt>
                <c:pt idx="1">
                  <c:v>0</c:v>
                </c:pt>
                <c:pt idx="2">
                  <c:v>0</c:v>
                </c:pt>
                <c:pt idx="3">
                  <c:v>0</c:v>
                </c:pt>
                <c:pt idx="4">
                  <c:v>0</c:v>
                </c:pt>
              </c:numCache>
            </c:numRef>
          </c:val>
          <c:extLst>
            <c:ext xmlns:c16="http://schemas.microsoft.com/office/drawing/2014/chart" uri="{C3380CC4-5D6E-409C-BE32-E72D297353CC}">
              <c16:uniqueId val="{00000002-C312-4B2D-BF02-BA07F7116FA2}"/>
            </c:ext>
          </c:extLst>
        </c:ser>
        <c:dLbls>
          <c:showLegendKey val="0"/>
          <c:showVal val="0"/>
          <c:showCatName val="0"/>
          <c:showSerName val="0"/>
          <c:showPercent val="0"/>
          <c:showBubbleSize val="0"/>
        </c:dLbls>
        <c:gapWidth val="150"/>
        <c:axId val="664994480"/>
        <c:axId val="665002024"/>
      </c:barChart>
      <c:lineChart>
        <c:grouping val="standard"/>
        <c:varyColors val="0"/>
        <c:ser>
          <c:idx val="3"/>
          <c:order val="3"/>
          <c:tx>
            <c:strRef>
              <c:f>'CONSOLIDADO '!$E$192</c:f>
              <c:strCache>
                <c:ptCount val="1"/>
                <c:pt idx="0">
                  <c:v> Ejecucion pagos </c:v>
                </c:pt>
              </c:strCache>
            </c:strRef>
          </c:tx>
          <c:spPr>
            <a:ln w="28575" cap="rnd">
              <a:solidFill>
                <a:schemeClr val="accent4"/>
              </a:solidFill>
              <a:round/>
            </a:ln>
            <a:effectLst/>
          </c:spPr>
          <c:marker>
            <c:symbol val="none"/>
          </c:marker>
          <c:cat>
            <c:strRef>
              <c:f>'CONSOLIDADO '!$A$193:$A$197</c:f>
              <c:strCache>
                <c:ptCount val="5"/>
                <c:pt idx="0">
                  <c:v>C-1799-1100-2-0-1799052-02</c:v>
                </c:pt>
                <c:pt idx="1">
                  <c:v>C-1799-1100-2-0-1799058-02</c:v>
                </c:pt>
                <c:pt idx="2">
                  <c:v>C-1799-1100-2-0-1799060-02</c:v>
                </c:pt>
                <c:pt idx="3">
                  <c:v>C-1799-1100-2-0-1799063-02</c:v>
                </c:pt>
                <c:pt idx="4">
                  <c:v>C-1799-1100-2-0-1799065-02</c:v>
                </c:pt>
              </c:strCache>
            </c:strRef>
          </c:cat>
          <c:val>
            <c:numRef>
              <c:f>'CONSOLIDADO '!$E$193:$E$197</c:f>
              <c:numCache>
                <c:formatCode>_(* #,##0.00_);_(* \(#,##0.00\);_(* "-"??_);_(@_)</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3-C312-4B2D-BF02-BA07F7116FA2}"/>
            </c:ext>
          </c:extLst>
        </c:ser>
        <c:ser>
          <c:idx val="4"/>
          <c:order val="4"/>
          <c:tx>
            <c:strRef>
              <c:f>'CONSOLIDADO '!$F$192</c:f>
              <c:strCache>
                <c:ptCount val="1"/>
                <c:pt idx="0">
                  <c:v> Proyecccion Compromisos </c:v>
                </c:pt>
              </c:strCache>
            </c:strRef>
          </c:tx>
          <c:spPr>
            <a:ln w="28575" cap="rnd">
              <a:solidFill>
                <a:srgbClr val="5BD4FF"/>
              </a:solidFill>
              <a:round/>
            </a:ln>
            <a:effectLst/>
          </c:spPr>
          <c:marker>
            <c:symbol val="none"/>
          </c:marker>
          <c:cat>
            <c:strRef>
              <c:f>'CONSOLIDADO '!$A$193:$A$197</c:f>
              <c:strCache>
                <c:ptCount val="5"/>
                <c:pt idx="0">
                  <c:v>C-1799-1100-2-0-1799052-02</c:v>
                </c:pt>
                <c:pt idx="1">
                  <c:v>C-1799-1100-2-0-1799058-02</c:v>
                </c:pt>
                <c:pt idx="2">
                  <c:v>C-1799-1100-2-0-1799060-02</c:v>
                </c:pt>
                <c:pt idx="3">
                  <c:v>C-1799-1100-2-0-1799063-02</c:v>
                </c:pt>
                <c:pt idx="4">
                  <c:v>C-1799-1100-2-0-1799065-02</c:v>
                </c:pt>
              </c:strCache>
            </c:strRef>
          </c:cat>
          <c:val>
            <c:numRef>
              <c:f>'CONSOLIDADO '!$F$193:$F$197</c:f>
              <c:numCache>
                <c:formatCode>_(* #,##0.00_);_(* \(#,##0.00\);_(* "-"??_);_(@_)</c:formatCode>
                <c:ptCount val="5"/>
                <c:pt idx="0">
                  <c:v>0</c:v>
                </c:pt>
                <c:pt idx="1">
                  <c:v>0</c:v>
                </c:pt>
                <c:pt idx="2">
                  <c:v>1480619000</c:v>
                </c:pt>
                <c:pt idx="3">
                  <c:v>0</c:v>
                </c:pt>
                <c:pt idx="4">
                  <c:v>217283000</c:v>
                </c:pt>
              </c:numCache>
            </c:numRef>
          </c:val>
          <c:smooth val="0"/>
          <c:extLst>
            <c:ext xmlns:c16="http://schemas.microsoft.com/office/drawing/2014/chart" uri="{C3380CC4-5D6E-409C-BE32-E72D297353CC}">
              <c16:uniqueId val="{00000004-C312-4B2D-BF02-BA07F7116FA2}"/>
            </c:ext>
          </c:extLst>
        </c:ser>
        <c:dLbls>
          <c:showLegendKey val="0"/>
          <c:showVal val="0"/>
          <c:showCatName val="0"/>
          <c:showSerName val="0"/>
          <c:showPercent val="0"/>
          <c:showBubbleSize val="0"/>
        </c:dLbls>
        <c:marker val="1"/>
        <c:smooth val="0"/>
        <c:axId val="664994480"/>
        <c:axId val="665002024"/>
      </c:lineChart>
      <c:catAx>
        <c:axId val="66499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65002024"/>
        <c:crosses val="autoZero"/>
        <c:auto val="1"/>
        <c:lblAlgn val="ctr"/>
        <c:lblOffset val="100"/>
        <c:noMultiLvlLbl val="0"/>
      </c:catAx>
      <c:valAx>
        <c:axId val="66500202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4994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glow rad="101600">
        <a:schemeClr val="bg2">
          <a:lumMod val="75000"/>
          <a:alpha val="40000"/>
        </a:schemeClr>
      </a:glow>
      <a:outerShdw blurRad="50800" dist="38100" dir="1500000" algn="tl" rotWithShape="0">
        <a:schemeClr val="bg2">
          <a:lumMod val="75000"/>
          <a:alpha val="40000"/>
        </a:schemeClr>
      </a:outerShdw>
    </a:effectLst>
    <a:scene3d>
      <a:camera prst="orthographicFront"/>
      <a:lightRig rig="threePt" dir="t"/>
    </a:scene3d>
    <a:sp3d prstMaterial="dkEdge">
      <a:bevelT/>
      <a:bevelB/>
    </a:sp3d>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333333333333333E-2"/>
          <c:y val="0.17171296296296298"/>
          <c:w val="0.93888888888888888"/>
          <c:h val="0.6714577865266842"/>
        </c:manualLayout>
      </c:layout>
      <c:pie3DChart>
        <c:varyColors val="1"/>
        <c:ser>
          <c:idx val="0"/>
          <c:order val="0"/>
          <c:tx>
            <c:strRef>
              <c:f>'CONSOLIDADO '!$B$275:$B$276</c:f>
              <c:strCache>
                <c:ptCount val="2"/>
                <c:pt idx="0">
                  <c:v> FORTALECIMIENTO </c:v>
                </c:pt>
                <c:pt idx="1">
                  <c:v> CANTIDAD </c:v>
                </c:pt>
              </c:strCache>
            </c:strRef>
          </c:tx>
          <c:dPt>
            <c:idx val="0"/>
            <c:bubble3D val="0"/>
            <c:spPr>
              <a:solidFill>
                <a:srgbClr val="660066"/>
              </a:solidFill>
              <a:ln>
                <a:solidFill>
                  <a:srgbClr val="660066"/>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660066"/>
                </a:contourClr>
              </a:sp3d>
            </c:spPr>
            <c:extLst>
              <c:ext xmlns:c16="http://schemas.microsoft.com/office/drawing/2014/chart" uri="{C3380CC4-5D6E-409C-BE32-E72D297353CC}">
                <c16:uniqueId val="{00000001-4FE2-462B-903B-C598193435B4}"/>
              </c:ext>
            </c:extLst>
          </c:dPt>
          <c:dPt>
            <c:idx val="1"/>
            <c:bubble3D val="0"/>
            <c:spPr>
              <a:solidFill>
                <a:srgbClr val="CC009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FE2-462B-903B-C598193435B4}"/>
              </c:ext>
            </c:extLst>
          </c:dPt>
          <c:dLbls>
            <c:dLbl>
              <c:idx val="0"/>
              <c:layout>
                <c:manualLayout>
                  <c:x val="6.4573441957473901E-2"/>
                  <c:y val="4.6295988854806666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291088216516653"/>
                      <c:h val="0.23990734591910948"/>
                    </c:manualLayout>
                  </c15:layout>
                </c:ext>
                <c:ext xmlns:c16="http://schemas.microsoft.com/office/drawing/2014/chart" uri="{C3380CC4-5D6E-409C-BE32-E72D297353CC}">
                  <c16:uniqueId val="{00000001-4FE2-462B-903B-C598193435B4}"/>
                </c:ext>
              </c:extLst>
            </c:dLbl>
            <c:dLbl>
              <c:idx val="1"/>
              <c:layout>
                <c:manualLayout>
                  <c:x val="0.24444444444444444"/>
                  <c:y val="-0.27314833041703118"/>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3043066491688539"/>
                      <c:h val="0.3529166666666666"/>
                    </c:manualLayout>
                  </c15:layout>
                </c:ext>
                <c:ext xmlns:c16="http://schemas.microsoft.com/office/drawing/2014/chart" uri="{C3380CC4-5D6E-409C-BE32-E72D297353CC}">
                  <c16:uniqueId val="{00000003-4FE2-462B-903B-C598193435B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'!$A$277:$A$278</c:f>
              <c:strCache>
                <c:ptCount val="2"/>
                <c:pt idx="0">
                  <c:v>CONTRATO DE PRESTACION DE SERVICIOS</c:v>
                </c:pt>
                <c:pt idx="1">
                  <c:v>CONTRATO DE PRESTACION DE SERVICIOS - PROFESIONALES</c:v>
                </c:pt>
              </c:strCache>
            </c:strRef>
          </c:cat>
          <c:val>
            <c:numRef>
              <c:f>'CONSOLIDADO '!$B$277:$B$278</c:f>
              <c:numCache>
                <c:formatCode>General</c:formatCode>
                <c:ptCount val="2"/>
                <c:pt idx="0">
                  <c:v>2</c:v>
                </c:pt>
                <c:pt idx="1">
                  <c:v>23</c:v>
                </c:pt>
              </c:numCache>
            </c:numRef>
          </c:val>
          <c:extLst>
            <c:ext xmlns:c16="http://schemas.microsoft.com/office/drawing/2014/chart" uri="{C3380CC4-5D6E-409C-BE32-E72D297353CC}">
              <c16:uniqueId val="{00000004-4FE2-462B-903B-C598193435B4}"/>
            </c:ext>
          </c:extLst>
        </c:ser>
        <c:ser>
          <c:idx val="1"/>
          <c:order val="1"/>
          <c:tx>
            <c:strRef>
              <c:f>'CONSOLIDADO '!$C$275:$C$276</c:f>
              <c:strCache>
                <c:ptCount val="2"/>
                <c:pt idx="0">
                  <c:v> FORTALECIMIENTO </c:v>
                </c:pt>
                <c:pt idx="1">
                  <c:v> TOTAL $ </c:v>
                </c:pt>
              </c:strCache>
            </c:strRef>
          </c:tx>
          <c:dPt>
            <c:idx val="0"/>
            <c:bubble3D val="0"/>
            <c:spPr>
              <a:solidFill>
                <a:srgbClr val="FF33C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4FE2-462B-903B-C598193435B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4FE2-462B-903B-C598193435B4}"/>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6-4FE2-462B-903B-C598193435B4}"/>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0"/>
              <c:showSerName val="0"/>
              <c:showPercent val="1"/>
              <c:showBubbleSize val="0"/>
              <c:extLst>
                <c:ext xmlns:c16="http://schemas.microsoft.com/office/drawing/2014/chart" uri="{C3380CC4-5D6E-409C-BE32-E72D297353CC}">
                  <c16:uniqueId val="{00000008-4FE2-462B-903B-C598193435B4}"/>
                </c:ext>
              </c:extLst>
            </c:dLbl>
            <c:spPr>
              <a:noFill/>
              <a:ln>
                <a:noFill/>
              </a:ln>
              <a:effectLst/>
            </c:sp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'!$A$277:$A$278</c:f>
              <c:strCache>
                <c:ptCount val="2"/>
                <c:pt idx="0">
                  <c:v>CONTRATO DE PRESTACION DE SERVICIOS</c:v>
                </c:pt>
                <c:pt idx="1">
                  <c:v>CONTRATO DE PRESTACION DE SERVICIOS - PROFESIONALES</c:v>
                </c:pt>
              </c:strCache>
            </c:strRef>
          </c:cat>
          <c:val>
            <c:numRef>
              <c:f>'CONSOLIDADO '!$C$277:$C$278</c:f>
              <c:numCache>
                <c:formatCode>[$$-240A]#,##0</c:formatCode>
                <c:ptCount val="2"/>
                <c:pt idx="0">
                  <c:v>66381000</c:v>
                </c:pt>
                <c:pt idx="1">
                  <c:v>1533813000</c:v>
                </c:pt>
              </c:numCache>
            </c:numRef>
          </c:val>
          <c:extLst>
            <c:ext xmlns:c16="http://schemas.microsoft.com/office/drawing/2014/chart" uri="{C3380CC4-5D6E-409C-BE32-E72D297353CC}">
              <c16:uniqueId val="{00000009-4FE2-462B-903B-C598193435B4}"/>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oftEdge rad="12700"/>
    </a:effectLst>
    <a:scene3d>
      <a:camera prst="orthographicFront"/>
      <a:lightRig rig="threePt" dir="t"/>
    </a:scene3d>
    <a:sp3d prstMaterial="dkEdge">
      <a:bevelT prst="angle"/>
      <a:bevelB prst="angle"/>
    </a:sp3d>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r>
              <a:rPr lang="en-US">
                <a:latin typeface="Century Gothic" panose="020B0502020202020204" pitchFamily="34" charset="0"/>
              </a:rPr>
              <a:t>PAC PROGRAMADO VS PAC EJECUTADO -  ENERO 2021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entury Gothic" panose="020B0502020202020204" pitchFamily="34" charset="0"/>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glow rad="101600">
            <a:schemeClr val="accent6">
              <a:lumMod val="20000"/>
              <a:lumOff val="80000"/>
              <a:alpha val="40000"/>
            </a:schemeClr>
          </a:glow>
          <a:outerShdw blurRad="50800" dist="38100" dir="10800000" algn="r" rotWithShape="0">
            <a:schemeClr val="accent6">
              <a:lumMod val="20000"/>
              <a:lumOff val="80000"/>
              <a:alpha val="40000"/>
            </a:schemeClr>
          </a:outerShdw>
          <a:softEdge rad="12700"/>
        </a:effectLst>
        <a:sp3d/>
      </c:spPr>
    </c:sideWall>
    <c:backWall>
      <c:thickness val="0"/>
      <c:spPr>
        <a:noFill/>
        <a:ln>
          <a:noFill/>
        </a:ln>
        <a:effectLst>
          <a:glow rad="101600">
            <a:schemeClr val="accent6">
              <a:lumMod val="20000"/>
              <a:lumOff val="80000"/>
              <a:alpha val="40000"/>
            </a:schemeClr>
          </a:glow>
          <a:outerShdw blurRad="50800" dist="38100" dir="10800000" algn="r" rotWithShape="0">
            <a:schemeClr val="accent6">
              <a:lumMod val="20000"/>
              <a:lumOff val="80000"/>
              <a:alpha val="40000"/>
            </a:schemeClr>
          </a:outerShdw>
          <a:softEdge rad="12700"/>
        </a:effectLst>
        <a:sp3d/>
      </c:spPr>
    </c:backWall>
    <c:plotArea>
      <c:layout>
        <c:manualLayout>
          <c:layoutTarget val="inner"/>
          <c:xMode val="edge"/>
          <c:yMode val="edge"/>
          <c:x val="0.15160685976196486"/>
          <c:y val="8.6973386484292661E-2"/>
          <c:w val="0.84129853158314272"/>
          <c:h val="0.73615115951742793"/>
        </c:manualLayout>
      </c:layout>
      <c:bar3DChart>
        <c:barDir val="col"/>
        <c:grouping val="standard"/>
        <c:varyColors val="0"/>
        <c:ser>
          <c:idx val="0"/>
          <c:order val="0"/>
          <c:tx>
            <c:strRef>
              <c:f>'INFORME DE ENERO'!$G$4</c:f>
              <c:strCache>
                <c:ptCount val="1"/>
                <c:pt idx="0">
                  <c:v>PAC PROGRAMADO</c:v>
                </c:pt>
              </c:strCache>
            </c:strRef>
          </c:tx>
          <c:spPr>
            <a:solidFill>
              <a:schemeClr val="accent1">
                <a:alpha val="85000"/>
              </a:schemeClr>
            </a:solidFill>
            <a:ln w="9525" cap="flat" cmpd="sng" algn="ctr">
              <a:solidFill>
                <a:schemeClr val="lt1">
                  <a:alpha val="50000"/>
                </a:schemeClr>
              </a:solidFill>
              <a:round/>
            </a:ln>
            <a:effectLst/>
            <a:sp3d contourW="9525">
              <a:contourClr>
                <a:schemeClr val="lt1">
                  <a:alpha val="50000"/>
                </a:schemeClr>
              </a:contourClr>
            </a:sp3d>
          </c:spPr>
          <c:invertIfNegative val="0"/>
          <c:cat>
            <c:strRef>
              <c:f>('INFORME DE ENERO'!$C$7:$C$8,'INFORME DE ENERO'!$C$10:$C$13,'INFORME DE ENERO'!$C$16)</c:f>
              <c:strCache>
                <c:ptCount val="3"/>
                <c:pt idx="0">
                  <c:v>GASTOS DE PERSONAL</c:v>
                </c:pt>
                <c:pt idx="1">
                  <c:v>GASTOS GENERALES</c:v>
                </c:pt>
                <c:pt idx="2">
                  <c:v>TRANSFERENCIAS CORRIENTES</c:v>
                </c:pt>
              </c:strCache>
              <c:extLst/>
            </c:strRef>
          </c:cat>
          <c:val>
            <c:numRef>
              <c:f>('INFORME DE ENERO'!$G$7:$G$8,'INFORME DE ENERO'!$G$10:$G$13,'INFORME DE ENERO'!$G$16)</c:f>
              <c:numCache>
                <c:formatCode>_("$"\ * #,##0_);_("$"\ * \(#,##0\);_("$"\ * "-"??_);_(@_)</c:formatCode>
                <c:ptCount val="3"/>
                <c:pt idx="0">
                  <c:v>601136411</c:v>
                </c:pt>
                <c:pt idx="1">
                  <c:v>124386916</c:v>
                </c:pt>
                <c:pt idx="2">
                  <c:v>1400000</c:v>
                </c:pt>
              </c:numCache>
              <c:extLst/>
            </c:numRef>
          </c:val>
          <c:extLst>
            <c:ext xmlns:c16="http://schemas.microsoft.com/office/drawing/2014/chart" uri="{C3380CC4-5D6E-409C-BE32-E72D297353CC}">
              <c16:uniqueId val="{00000000-D5D4-4F14-8D44-2901CEECC066}"/>
            </c:ext>
          </c:extLst>
        </c:ser>
        <c:ser>
          <c:idx val="1"/>
          <c:order val="1"/>
          <c:tx>
            <c:strRef>
              <c:f>'INFORME DE ENERO'!$I$4</c:f>
              <c:strCache>
                <c:ptCount val="1"/>
                <c:pt idx="0">
                  <c:v>VALOR PAC EJECUTADO</c:v>
                </c:pt>
              </c:strCache>
            </c:strRef>
          </c:tx>
          <c:spPr>
            <a:solidFill>
              <a:schemeClr val="accent2">
                <a:alpha val="85000"/>
              </a:schemeClr>
            </a:solidFill>
            <a:ln w="9525" cap="flat" cmpd="sng" algn="ctr">
              <a:solidFill>
                <a:schemeClr val="lt1">
                  <a:alpha val="50000"/>
                </a:schemeClr>
              </a:solidFill>
              <a:round/>
            </a:ln>
            <a:effectLst/>
            <a:sp3d contourW="9525">
              <a:contourClr>
                <a:schemeClr val="lt1">
                  <a:alpha val="50000"/>
                </a:schemeClr>
              </a:contourClr>
            </a:sp3d>
          </c:spPr>
          <c:invertIfNegative val="0"/>
          <c:cat>
            <c:strRef>
              <c:f>('INFORME DE ENERO'!$C$7:$C$8,'INFORME DE ENERO'!$C$10:$C$13,'INFORME DE ENERO'!$C$16)</c:f>
              <c:strCache>
                <c:ptCount val="3"/>
                <c:pt idx="0">
                  <c:v>GASTOS DE PERSONAL</c:v>
                </c:pt>
                <c:pt idx="1">
                  <c:v>GASTOS GENERALES</c:v>
                </c:pt>
                <c:pt idx="2">
                  <c:v>TRANSFERENCIAS CORRIENTES</c:v>
                </c:pt>
              </c:strCache>
              <c:extLst/>
            </c:strRef>
          </c:cat>
          <c:val>
            <c:numRef>
              <c:f>('INFORME DE ENERO'!$I$7:$I$8,'INFORME DE ENERO'!$I$10:$I$13,'INFORME DE ENERO'!$I$16)</c:f>
              <c:numCache>
                <c:formatCode>_("$"\ * #,##0_);_("$"\ * \(#,##0\);_("$"\ * "-"??_);_(@_)</c:formatCode>
                <c:ptCount val="3"/>
                <c:pt idx="0">
                  <c:v>496420636</c:v>
                </c:pt>
                <c:pt idx="1">
                  <c:v>97698787.019999996</c:v>
                </c:pt>
              </c:numCache>
              <c:extLst/>
            </c:numRef>
          </c:val>
          <c:extLst>
            <c:ext xmlns:c16="http://schemas.microsoft.com/office/drawing/2014/chart" uri="{C3380CC4-5D6E-409C-BE32-E72D297353CC}">
              <c16:uniqueId val="{00000001-D5D4-4F14-8D44-2901CEECC066}"/>
            </c:ext>
          </c:extLst>
        </c:ser>
        <c:dLbls>
          <c:showLegendKey val="0"/>
          <c:showVal val="0"/>
          <c:showCatName val="0"/>
          <c:showSerName val="0"/>
          <c:showPercent val="0"/>
          <c:showBubbleSize val="0"/>
        </c:dLbls>
        <c:gapWidth val="65"/>
        <c:shape val="box"/>
        <c:axId val="264213600"/>
        <c:axId val="264213208"/>
        <c:axId val="1226812239"/>
      </c:bar3DChart>
      <c:catAx>
        <c:axId val="264213600"/>
        <c:scaling>
          <c:orientation val="minMax"/>
        </c:scaling>
        <c:delete val="0"/>
        <c:axPos val="b"/>
        <c:numFmt formatCode="General" sourceLinked="1"/>
        <c:majorTickMark val="none"/>
        <c:minorTickMark val="none"/>
        <c:tickLblPos val="none"/>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64213208"/>
        <c:crosses val="autoZero"/>
        <c:auto val="0"/>
        <c:lblAlgn val="ctr"/>
        <c:lblOffset val="100"/>
        <c:noMultiLvlLbl val="0"/>
      </c:catAx>
      <c:valAx>
        <c:axId val="2642132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0"/>
        <c:majorTickMark val="none"/>
        <c:minorTickMark val="none"/>
        <c:tickLblPos val="nextTo"/>
        <c:crossAx val="264213600"/>
        <c:crosses val="autoZero"/>
        <c:crossBetween val="between"/>
      </c:valAx>
      <c:serAx>
        <c:axId val="1226812239"/>
        <c:scaling>
          <c:orientation val="minMax"/>
        </c:scaling>
        <c:delete val="0"/>
        <c:axPos val="b"/>
        <c:majorTickMark val="out"/>
        <c:minorTickMark val="none"/>
        <c:tickLblPos val="nextTo"/>
        <c:spPr>
          <a:noFill/>
          <a:ln w="317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crossAx val="264213208"/>
        <c:crosses val="autoZero"/>
      </c:ser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00" b="0" i="0" u="none" strike="noStrike" kern="1200" baseline="0">
                <a:solidFill>
                  <a:schemeClr val="dk1">
                    <a:lumMod val="75000"/>
                    <a:lumOff val="2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Century Gothic" panose="020B0502020202020204" pitchFamily="34" charset="0"/>
                <a:ea typeface="+mn-ea"/>
                <a:cs typeface="+mn-cs"/>
              </a:defRPr>
            </a:pPr>
            <a:r>
              <a:rPr lang="es-CO">
                <a:latin typeface="Century Gothic" panose="020B0502020202020204" pitchFamily="34" charset="0"/>
              </a:rPr>
              <a:t>%  EXCEDIDO FRENTE AL % PERMITIDO</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Century Gothic" panose="020B0502020202020204" pitchFamily="34" charset="0"/>
              <a:ea typeface="+mn-ea"/>
              <a:cs typeface="+mn-cs"/>
            </a:defRPr>
          </a:pPr>
          <a:endParaRPr lang="en-US"/>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3610913616704538E-2"/>
          <c:y val="0.25519738827637028"/>
          <c:w val="0.93227055234595557"/>
          <c:h val="0.39353588486205471"/>
        </c:manualLayout>
      </c:layout>
      <c:bar3DChart>
        <c:barDir val="col"/>
        <c:grouping val="clustered"/>
        <c:varyColors val="0"/>
        <c:ser>
          <c:idx val="0"/>
          <c:order val="0"/>
          <c:tx>
            <c:strRef>
              <c:f>'INFORME DE ENERO'!$G$21</c:f>
              <c:strCache>
                <c:ptCount val="1"/>
                <c:pt idx="0">
                  <c:v>PAC NO EJECUTADO</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cat>
            <c:strRef>
              <c:f>'INFORME DE ENERO'!$E$22:$E$25</c:f>
              <c:strCache>
                <c:ptCount val="3"/>
                <c:pt idx="0">
                  <c:v>GASTOS PERSONAL</c:v>
                </c:pt>
                <c:pt idx="1">
                  <c:v>GASTOS GENERALES</c:v>
                </c:pt>
                <c:pt idx="2">
                  <c:v>TRANSFERENCIAS</c:v>
                </c:pt>
              </c:strCache>
            </c:strRef>
          </c:cat>
          <c:val>
            <c:numRef>
              <c:f>'INFORME DE ENERO'!$G$22:$G$25</c:f>
              <c:numCache>
                <c:formatCode>0.00%</c:formatCode>
                <c:ptCount val="3"/>
                <c:pt idx="0">
                  <c:v>0.17419635919241691</c:v>
                </c:pt>
                <c:pt idx="1">
                  <c:v>0.21455736534218764</c:v>
                </c:pt>
                <c:pt idx="2">
                  <c:v>1</c:v>
                </c:pt>
              </c:numCache>
            </c:numRef>
          </c:val>
          <c:extLst>
            <c:ext xmlns:c16="http://schemas.microsoft.com/office/drawing/2014/chart" uri="{C3380CC4-5D6E-409C-BE32-E72D297353CC}">
              <c16:uniqueId val="{00000000-5B45-4129-B419-69B3FCDAB332}"/>
            </c:ext>
          </c:extLst>
        </c:ser>
        <c:ser>
          <c:idx val="1"/>
          <c:order val="1"/>
          <c:tx>
            <c:strRef>
              <c:f>'INFORME DE ENERO'!$H$21</c:f>
              <c:strCache>
                <c:ptCount val="1"/>
                <c:pt idx="0">
                  <c:v>PAC NO EJECTADO PERMITIDO</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cat>
            <c:strRef>
              <c:f>'INFORME DE ENERO'!$E$22:$E$25</c:f>
              <c:strCache>
                <c:ptCount val="3"/>
                <c:pt idx="0">
                  <c:v>GASTOS PERSONAL</c:v>
                </c:pt>
                <c:pt idx="1">
                  <c:v>GASTOS GENERALES</c:v>
                </c:pt>
                <c:pt idx="2">
                  <c:v>TRANSFERENCIAS</c:v>
                </c:pt>
              </c:strCache>
            </c:strRef>
          </c:cat>
          <c:val>
            <c:numRef>
              <c:f>'INFORME DE ENERO'!$H$22:$H$24</c:f>
              <c:numCache>
                <c:formatCode>0.00%</c:formatCode>
                <c:ptCount val="2"/>
                <c:pt idx="0">
                  <c:v>0.05</c:v>
                </c:pt>
                <c:pt idx="1">
                  <c:v>0.1</c:v>
                </c:pt>
              </c:numCache>
            </c:numRef>
          </c:val>
          <c:extLst>
            <c:ext xmlns:c16="http://schemas.microsoft.com/office/drawing/2014/chart" uri="{C3380CC4-5D6E-409C-BE32-E72D297353CC}">
              <c16:uniqueId val="{00000001-5B45-4129-B419-69B3FCDAB332}"/>
            </c:ext>
          </c:extLst>
        </c:ser>
        <c:ser>
          <c:idx val="2"/>
          <c:order val="2"/>
          <c:tx>
            <c:strRef>
              <c:f>'INFORME DE ENERO'!$I$21:$J$21</c:f>
              <c:strCache>
                <c:ptCount val="1"/>
                <c:pt idx="0">
                  <c:v>%  EXCEDIDO FRENTE AL % PERMITIDO</c:v>
                </c:pt>
              </c:strCache>
            </c:strRef>
          </c:tx>
          <c:spPr>
            <a:pattFill prst="ltDnDiag">
              <a:fgClr>
                <a:schemeClr val="accent3"/>
              </a:fgClr>
              <a:bgClr>
                <a:schemeClr val="accent3">
                  <a:lumMod val="20000"/>
                  <a:lumOff val="80000"/>
                </a:schemeClr>
              </a:bgClr>
            </a:pattFill>
            <a:ln>
              <a:solidFill>
                <a:schemeClr val="accent3"/>
              </a:solidFill>
            </a:ln>
            <a:effectLst/>
            <a:sp3d>
              <a:contourClr>
                <a:schemeClr val="accent3"/>
              </a:contourClr>
            </a:sp3d>
          </c:spPr>
          <c:invertIfNegative val="0"/>
          <c:cat>
            <c:strRef>
              <c:f>'INFORME DE ENERO'!$E$22:$E$25</c:f>
              <c:strCache>
                <c:ptCount val="3"/>
                <c:pt idx="0">
                  <c:v>GASTOS PERSONAL</c:v>
                </c:pt>
                <c:pt idx="1">
                  <c:v>GASTOS GENERALES</c:v>
                </c:pt>
                <c:pt idx="2">
                  <c:v>TRANSFERENCIAS</c:v>
                </c:pt>
              </c:strCache>
            </c:strRef>
          </c:cat>
          <c:val>
            <c:numRef>
              <c:f>'INFORME DE ENERO'!$K$22:$K$24</c:f>
              <c:numCache>
                <c:formatCode>0.0%</c:formatCode>
                <c:ptCount val="2"/>
                <c:pt idx="0">
                  <c:v>-0.12419635919241691</c:v>
                </c:pt>
                <c:pt idx="1">
                  <c:v>-0.11455736534218763</c:v>
                </c:pt>
              </c:numCache>
            </c:numRef>
          </c:val>
          <c:extLst>
            <c:ext xmlns:c16="http://schemas.microsoft.com/office/drawing/2014/chart" uri="{C3380CC4-5D6E-409C-BE32-E72D297353CC}">
              <c16:uniqueId val="{00000002-5B45-4129-B419-69B3FCDAB332}"/>
            </c:ext>
          </c:extLst>
        </c:ser>
        <c:dLbls>
          <c:showLegendKey val="0"/>
          <c:showVal val="0"/>
          <c:showCatName val="0"/>
          <c:showSerName val="0"/>
          <c:showPercent val="0"/>
          <c:showBubbleSize val="0"/>
        </c:dLbls>
        <c:gapWidth val="160"/>
        <c:gapDepth val="0"/>
        <c:shape val="box"/>
        <c:axId val="559865800"/>
        <c:axId val="559866192"/>
        <c:axId val="0"/>
      </c:bar3DChart>
      <c:catAx>
        <c:axId val="559865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59866192"/>
        <c:crosses val="autoZero"/>
        <c:auto val="1"/>
        <c:lblAlgn val="ctr"/>
        <c:lblOffset val="100"/>
        <c:noMultiLvlLbl val="0"/>
      </c:catAx>
      <c:valAx>
        <c:axId val="55986619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5986580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051154870069393E-2"/>
          <c:y val="4.0726648051138153E-2"/>
          <c:w val="0.94157180730059842"/>
          <c:h val="0.91130500861115493"/>
        </c:manualLayout>
      </c:layout>
      <c:pie3DChart>
        <c:varyColors val="1"/>
        <c:ser>
          <c:idx val="1"/>
          <c:order val="1"/>
          <c:tx>
            <c:strRef>
              <c:f>'CONSOLIDADO '!$C$200:$C$201</c:f>
              <c:strCache>
                <c:ptCount val="2"/>
                <c:pt idx="0">
                  <c:v>TOTAL EJECUTADO</c:v>
                </c:pt>
                <c:pt idx="1">
                  <c:v>TOTAL $</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4C1-494A-B078-A03392A5CFAF}"/>
              </c:ext>
            </c:extLst>
          </c:dPt>
          <c:dPt>
            <c:idx val="1"/>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4C1-494A-B078-A03392A5CFAF}"/>
              </c:ext>
            </c:extLst>
          </c:dPt>
          <c:dPt>
            <c:idx val="2"/>
            <c:bubble3D val="0"/>
            <c:spPr>
              <a:solidFill>
                <a:schemeClr val="accent2">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4C1-494A-B078-A03392A5CFAF}"/>
              </c:ext>
            </c:extLst>
          </c:dPt>
          <c:dPt>
            <c:idx val="3"/>
            <c:bubble3D val="0"/>
            <c:spPr>
              <a:solidFill>
                <a:schemeClr val="accent1">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4C1-494A-B078-A03392A5CFAF}"/>
              </c:ext>
            </c:extLst>
          </c:dPt>
          <c:dPt>
            <c:idx val="4"/>
            <c:bubble3D val="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24C1-494A-B078-A03392A5CFA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24C1-494A-B078-A03392A5CFAF}"/>
              </c:ext>
            </c:extLst>
          </c:dPt>
          <c:dPt>
            <c:idx val="6"/>
            <c:bubble3D val="0"/>
            <c:spPr>
              <a:solidFill>
                <a:srgbClr val="5BD4F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24C1-494A-B078-A03392A5CFAF}"/>
              </c:ext>
            </c:extLst>
          </c:dPt>
          <c:dLbls>
            <c:dLbl>
              <c:idx val="0"/>
              <c:layout>
                <c:manualLayout>
                  <c:x val="-7.5715372983199442E-2"/>
                  <c:y val="0.1098678863366931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4C1-494A-B078-A03392A5CFAF}"/>
                </c:ext>
              </c:extLst>
            </c:dLbl>
            <c:dLbl>
              <c:idx val="1"/>
              <c:layout>
                <c:manualLayout>
                  <c:x val="-0.20524268222817327"/>
                  <c:y val="3.997810184969485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4C1-494A-B078-A03392A5CFAF}"/>
                </c:ext>
              </c:extLst>
            </c:dLbl>
            <c:dLbl>
              <c:idx val="2"/>
              <c:layout>
                <c:manualLayout>
                  <c:x val="-5.5986488797439206E-5"/>
                  <c:y val="0.1927944561686413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4C1-494A-B078-A03392A5CFAF}"/>
                </c:ext>
              </c:extLst>
            </c:dLbl>
            <c:dLbl>
              <c:idx val="3"/>
              <c:layout>
                <c:manualLayout>
                  <c:x val="0.34129997004362467"/>
                  <c:y val="-0.2108255884148341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777101007405931"/>
                      <c:h val="0.17876685523585018"/>
                    </c:manualLayout>
                  </c15:layout>
                </c:ext>
                <c:ext xmlns:c16="http://schemas.microsoft.com/office/drawing/2014/chart" uri="{C3380CC4-5D6E-409C-BE32-E72D297353CC}">
                  <c16:uniqueId val="{00000007-24C1-494A-B078-A03392A5CFAF}"/>
                </c:ext>
              </c:extLst>
            </c:dLbl>
            <c:dLbl>
              <c:idx val="4"/>
              <c:layout>
                <c:manualLayout>
                  <c:x val="4.679014397606631E-2"/>
                  <c:y val="-3.913504894728395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000879507475812"/>
                      <c:h val="9.0499671268902043E-2"/>
                    </c:manualLayout>
                  </c15:layout>
                </c:ext>
                <c:ext xmlns:c16="http://schemas.microsoft.com/office/drawing/2014/chart" uri="{C3380CC4-5D6E-409C-BE32-E72D297353CC}">
                  <c16:uniqueId val="{00000009-24C1-494A-B078-A03392A5CFAF}"/>
                </c:ext>
              </c:extLst>
            </c:dLbl>
            <c:dLbl>
              <c:idx val="5"/>
              <c:layout>
                <c:manualLayout>
                  <c:x val="-9.8442559487345913E-2"/>
                  <c:y val="-1.6897289067599922E-2"/>
                </c:manualLayout>
              </c:layout>
              <c:tx>
                <c:rich>
                  <a:bodyPr rot="0" spcFirstLastPara="1" vertOverflow="ellipsis" vert="horz" wrap="square" lIns="38100" tIns="19050" rIns="38100" bIns="19050" anchor="ctr" anchorCtr="1">
                    <a:noAutofit/>
                  </a:bodyPr>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F24CA049-85B0-467E-8A41-9C41E36B65CA}" type="CATEGORYNAME">
                      <a:rPr lang="es-MX" sz="900"/>
                      <a:pPr>
                        <a:defRPr b="0">
                          <a:solidFill>
                            <a:sysClr val="windowText" lastClr="000000"/>
                          </a:solidFill>
                          <a:latin typeface="Arial" panose="020B0604020202020204" pitchFamily="34" charset="0"/>
                          <a:cs typeface="Arial" panose="020B0604020202020204" pitchFamily="34" charset="0"/>
                        </a:defRPr>
                      </a:pPr>
                      <a:t>[NOMBRE DE CATEGORÍA]</a:t>
                    </a:fld>
                    <a:r>
                      <a:rPr lang="es-MX" sz="900" baseline="0" dirty="0"/>
                      <a:t>
</a:t>
                    </a:r>
                    <a:fld id="{2BC94FBE-9AD2-4A6E-9B57-5DAD0777017D}" type="PERCENTAGE">
                      <a:rPr lang="es-MX" sz="900" baseline="0"/>
                      <a:pPr>
                        <a:defRPr b="0">
                          <a:solidFill>
                            <a:sysClr val="windowText" lastClr="000000"/>
                          </a:solidFill>
                          <a:latin typeface="Arial" panose="020B0604020202020204" pitchFamily="34" charset="0"/>
                          <a:cs typeface="Arial" panose="020B0604020202020204" pitchFamily="34" charset="0"/>
                        </a:defRPr>
                      </a:pPr>
                      <a:t>[PORCENTAJE]</a:t>
                    </a:fld>
                    <a:endParaRPr lang="es-MX" sz="900" baseline="0" dirty="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943499106733279"/>
                      <c:h val="0.16538359411989548"/>
                    </c:manualLayout>
                  </c15:layout>
                  <c15:dlblFieldTable/>
                  <c15:showDataLabelsRange val="0"/>
                </c:ext>
                <c:ext xmlns:c16="http://schemas.microsoft.com/office/drawing/2014/chart" uri="{C3380CC4-5D6E-409C-BE32-E72D297353CC}">
                  <c16:uniqueId val="{0000000B-24C1-494A-B078-A03392A5CFAF}"/>
                </c:ext>
              </c:extLst>
            </c:dLbl>
            <c:dLbl>
              <c:idx val="6"/>
              <c:layout>
                <c:manualLayout>
                  <c:x val="0.261438306886766"/>
                  <c:y val="-4.455548825627565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24C1-494A-B078-A03392A5CFA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'!$A$202:$A$208</c:f>
              <c:strCache>
                <c:ptCount val="7"/>
                <c:pt idx="0">
                  <c:v>NOMINA</c:v>
                </c:pt>
                <c:pt idx="1">
                  <c:v>CONTRATO DE ARRENDAMIENTO</c:v>
                </c:pt>
                <c:pt idx="2">
                  <c:v>CONTRATO DE PRESTACION DE SERVICIOS</c:v>
                </c:pt>
                <c:pt idx="3">
                  <c:v>CONTRATO DE PRESTACION DE SERVICIOS - PROFESIONALES</c:v>
                </c:pt>
                <c:pt idx="4">
                  <c:v>FACTURA</c:v>
                </c:pt>
                <c:pt idx="5">
                  <c:v>INCAPACIDADES Y LICEN  MATER Y PATER </c:v>
                </c:pt>
                <c:pt idx="6">
                  <c:v>ORDEN DE COMPRA</c:v>
                </c:pt>
              </c:strCache>
            </c:strRef>
          </c:cat>
          <c:val>
            <c:numRef>
              <c:f>'CONSOLIDADO '!$C$202:$C$208</c:f>
              <c:numCache>
                <c:formatCode>[$$-240A]#,##0</c:formatCode>
                <c:ptCount val="7"/>
                <c:pt idx="0">
                  <c:v>493508997</c:v>
                </c:pt>
                <c:pt idx="1">
                  <c:v>1137667008</c:v>
                </c:pt>
                <c:pt idx="2">
                  <c:v>66381000</c:v>
                </c:pt>
                <c:pt idx="3">
                  <c:v>3767725000</c:v>
                </c:pt>
                <c:pt idx="4">
                  <c:v>2893203</c:v>
                </c:pt>
                <c:pt idx="5">
                  <c:v>2911639</c:v>
                </c:pt>
                <c:pt idx="6">
                  <c:v>262472937.40000001</c:v>
                </c:pt>
              </c:numCache>
            </c:numRef>
          </c:val>
          <c:extLst>
            <c:ext xmlns:c16="http://schemas.microsoft.com/office/drawing/2014/chart" uri="{C3380CC4-5D6E-409C-BE32-E72D297353CC}">
              <c16:uniqueId val="{0000000E-24C1-494A-B078-A03392A5CFAF}"/>
            </c:ext>
          </c:extLst>
        </c:ser>
        <c:ser>
          <c:idx val="2"/>
          <c:order val="2"/>
          <c:tx>
            <c:strRef>
              <c:f>'CONSOLIDADO '!$D$201</c:f>
              <c:strCache>
                <c:ptCount val="1"/>
                <c:pt idx="0">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24C1-494A-B078-A03392A5CFA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24C1-494A-B078-A03392A5CFA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4-24C1-494A-B078-A03392A5CFA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24C1-494A-B078-A03392A5CFA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24C1-494A-B078-A03392A5CFA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24C1-494A-B078-A03392A5CFAF}"/>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C-24C1-494A-B078-A03392A5CFA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0-24C1-494A-B078-A03392A5CFA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2-24C1-494A-B078-A03392A5CFA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4-24C1-494A-B078-A03392A5CFA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6-24C1-494A-B078-A03392A5CFA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8-24C1-494A-B078-A03392A5CFAF}"/>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A-24C1-494A-B078-A03392A5CFAF}"/>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C-24C1-494A-B078-A03392A5CFAF}"/>
                </c:ext>
              </c:extLst>
            </c:dLbl>
            <c:spPr>
              <a:noFill/>
              <a:ln>
                <a:noFill/>
              </a:ln>
              <a:effectLst/>
            </c:sp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'CONSOLIDADO '!$D$202:$D$208</c:f>
              <c:numCache>
                <c:formatCode>0.0%</c:formatCode>
                <c:ptCount val="7"/>
                <c:pt idx="0">
                  <c:v>8.6073750960572612E-2</c:v>
                </c:pt>
                <c:pt idx="1">
                  <c:v>0.19842245494594657</c:v>
                </c:pt>
                <c:pt idx="2">
                  <c:v>1.1577624110698372E-2</c:v>
                </c:pt>
                <c:pt idx="3">
                  <c:v>0.657135382149727</c:v>
                </c:pt>
                <c:pt idx="4">
                  <c:v>5.0460849956982965E-4</c:v>
                </c:pt>
                <c:pt idx="5">
                  <c:v>5.0782395396347898E-4</c:v>
                </c:pt>
                <c:pt idx="6">
                  <c:v>4.5778355379522226E-2</c:v>
                </c:pt>
              </c:numCache>
            </c:numRef>
          </c:val>
          <c:extLst>
            <c:ext xmlns:c16="http://schemas.microsoft.com/office/drawing/2014/chart" uri="{C3380CC4-5D6E-409C-BE32-E72D297353CC}">
              <c16:uniqueId val="{0000001D-24C1-494A-B078-A03392A5CFAF}"/>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0"/>
                <c:order val="0"/>
                <c:tx>
                  <c:strRef>
                    <c:extLst>
                      <c:ext uri="{02D57815-91ED-43cb-92C2-25804820EDAC}">
                        <c15:formulaRef>
                          <c15:sqref>'CONSOLIDADO '!$B$200:$B$201</c15:sqref>
                        </c15:formulaRef>
                      </c:ext>
                    </c:extLst>
                    <c:strCache>
                      <c:ptCount val="2"/>
                      <c:pt idx="0">
                        <c:v>TOTAL EJECUTADO</c:v>
                      </c:pt>
                      <c:pt idx="1">
                        <c:v>CANTIDAD</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F-24C1-494A-B078-A03392A5CFAF}"/>
                    </c:ext>
                  </c:extLst>
                </c:dPt>
                <c:dPt>
                  <c:idx val="1"/>
                  <c:bubble3D val="0"/>
                  <c:explosion val="1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1-24C1-494A-B078-A03392A5CFAF}"/>
                    </c:ext>
                  </c:extLst>
                </c:dPt>
                <c:dPt>
                  <c:idx val="2"/>
                  <c:bubble3D val="0"/>
                  <c:explosion val="6"/>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3-24C1-494A-B078-A03392A5CFAF}"/>
                    </c:ext>
                  </c:extLst>
                </c:dPt>
                <c:dPt>
                  <c:idx val="3"/>
                  <c:bubble3D val="0"/>
                  <c:explosion val="4"/>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5-24C1-494A-B078-A03392A5CFAF}"/>
                    </c:ext>
                  </c:extLst>
                </c:dPt>
                <c:dPt>
                  <c:idx val="4"/>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7-24C1-494A-B078-A03392A5CFA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9-24C1-494A-B078-A03392A5CFAF}"/>
                    </c:ext>
                  </c:extLst>
                </c:dPt>
                <c:dPt>
                  <c:idx val="6"/>
                  <c:bubble3D val="0"/>
                  <c:spPr>
                    <a:solidFill>
                      <a:schemeClr val="accent2">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B-24C1-494A-B078-A03392A5CFAF}"/>
                    </c:ext>
                  </c:extLst>
                </c:dPt>
                <c:dLbls>
                  <c:dLbl>
                    <c:idx val="0"/>
                    <c:layout>
                      <c:manualLayout>
                        <c:x val="3.7920103324815269E-3"/>
                        <c:y val="-4.5273519804107328E-2"/>
                      </c:manualLayout>
                    </c:layout>
                    <c:tx>
                      <c:rich>
                        <a:bodyPr rot="0" spcFirstLastPara="1" vertOverflow="ellipsis" vert="horz" wrap="square" lIns="38100" tIns="19050" rIns="38100" bIns="19050" anchor="ctr" anchorCtr="1">
                          <a:spAutoFit/>
                        </a:bodyPr>
                        <a:lstStyle/>
                        <a:p>
                          <a:pPr>
                            <a:defRPr sz="700" b="1" i="0" u="none" strike="noStrike" kern="1200" spc="0" baseline="0">
                              <a:solidFill>
                                <a:sysClr val="windowText" lastClr="000000"/>
                              </a:solidFill>
                              <a:latin typeface="+mn-lt"/>
                              <a:ea typeface="+mn-ea"/>
                              <a:cs typeface="+mn-cs"/>
                            </a:defRPr>
                          </a:pPr>
                          <a:fld id="{E9EBBC5F-123E-4B1C-B2F0-6246CD894075}" type="CATEGORYNAME">
                            <a:rPr lang="en-US"/>
                            <a:pPr>
                              <a:defRPr sz="700">
                                <a:solidFill>
                                  <a:sysClr val="windowText" lastClr="000000"/>
                                </a:solidFill>
                              </a:defRPr>
                            </a:pPr>
                            <a:t>[NOMBRE DE CATEGORÍA]</a:t>
                          </a:fld>
                          <a:r>
                            <a:rPr lang="en-US" baseline="0"/>
                            <a:t>
0,1%</a:t>
                          </a:r>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uri="{CE6537A1-D6FC-4f65-9D91-7224C49458BB}">
                        <c15:dlblFieldTable/>
                        <c15:showDataLabelsRange val="0"/>
                      </c:ext>
                      <c:ext xmlns:c16="http://schemas.microsoft.com/office/drawing/2014/chart" uri="{C3380CC4-5D6E-409C-BE32-E72D297353CC}">
                        <c16:uniqueId val="{0000001F-24C1-494A-B078-A03392A5CFAF}"/>
                      </c:ext>
                    </c:extLst>
                  </c:dLbl>
                  <c:dLbl>
                    <c:idx val="1"/>
                    <c:layout>
                      <c:manualLayout>
                        <c:x val="8.9719457890982623E-2"/>
                        <c:y val="-2.5694088534791139E-2"/>
                      </c:manualLayout>
                    </c:layout>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uri="{CE6537A1-D6FC-4f65-9D91-7224C49458BB}"/>
                      <c:ext xmlns:c16="http://schemas.microsoft.com/office/drawing/2014/chart" uri="{C3380CC4-5D6E-409C-BE32-E72D297353CC}">
                        <c16:uniqueId val="{00000021-24C1-494A-B078-A03392A5CFAF}"/>
                      </c:ext>
                    </c:extLst>
                  </c:dLbl>
                  <c:dLbl>
                    <c:idx val="2"/>
                    <c:layout>
                      <c:manualLayout>
                        <c:x val="0.16007910373340545"/>
                        <c:y val="3.1872162429400469E-2"/>
                      </c:manualLayout>
                    </c:layout>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uri="{CE6537A1-D6FC-4f65-9D91-7224C49458BB}"/>
                      <c:ext xmlns:c16="http://schemas.microsoft.com/office/drawing/2014/chart" uri="{C3380CC4-5D6E-409C-BE32-E72D297353CC}">
                        <c16:uniqueId val="{00000023-24C1-494A-B078-A03392A5CFAF}"/>
                      </c:ext>
                    </c:extLst>
                  </c:dLbl>
                  <c:dLbl>
                    <c:idx val="3"/>
                    <c:layout>
                      <c:manualLayout>
                        <c:x val="-0.17777849915858143"/>
                        <c:y val="-0.3578719450009577"/>
                      </c:manualLayout>
                    </c:layout>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uri="{CE6537A1-D6FC-4f65-9D91-7224C49458BB}">
                        <c15:layout>
                          <c:manualLayout>
                            <c:w val="0.25484819839472572"/>
                            <c:h val="0.12222222222222222"/>
                          </c:manualLayout>
                        </c15:layout>
                      </c:ext>
                      <c:ext xmlns:c16="http://schemas.microsoft.com/office/drawing/2014/chart" uri="{C3380CC4-5D6E-409C-BE32-E72D297353CC}">
                        <c16:uniqueId val="{00000025-24C1-494A-B078-A03392A5CFAF}"/>
                      </c:ext>
                    </c:extLst>
                  </c:dLbl>
                  <c:dLbl>
                    <c:idx val="4"/>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27-24C1-494A-B078-A03392A5CFAF}"/>
                      </c:ext>
                    </c:extLst>
                  </c:dLbl>
                  <c:dLbl>
                    <c:idx val="5"/>
                    <c:layout>
                      <c:manualLayout>
                        <c:x val="-0.11724882097521451"/>
                        <c:y val="2.885534278629372E-2"/>
                      </c:manualLayout>
                    </c:layout>
                    <c:tx>
                      <c:rich>
                        <a:bodyPr rot="0" spcFirstLastPara="1" vertOverflow="ellipsis" vert="horz" wrap="square" lIns="38100" tIns="19050" rIns="38100" bIns="19050" anchor="ctr" anchorCtr="1">
                          <a:spAutoFit/>
                        </a:bodyPr>
                        <a:lstStyle/>
                        <a:p>
                          <a:pPr>
                            <a:defRPr sz="700" b="1" i="0" u="none" strike="noStrike" kern="1200" spc="0" baseline="0">
                              <a:solidFill>
                                <a:sysClr val="windowText" lastClr="000000"/>
                              </a:solidFill>
                              <a:latin typeface="+mn-lt"/>
                              <a:ea typeface="+mn-ea"/>
                              <a:cs typeface="+mn-cs"/>
                            </a:defRPr>
                          </a:pPr>
                          <a:fld id="{43FCD6E5-6CD1-40FF-B90B-20E838695C0B}" type="CATEGORYNAME">
                            <a:rPr lang="en-US"/>
                            <a:pPr>
                              <a:defRPr sz="700">
                                <a:solidFill>
                                  <a:sysClr val="windowText" lastClr="000000"/>
                                </a:solidFill>
                              </a:defRPr>
                            </a:pPr>
                            <a:t>[NOMBRE DE CATEGORÍA]</a:t>
                          </a:fld>
                          <a:r>
                            <a:rPr lang="en-US" baseline="0"/>
                            <a:t>
0,01%</a:t>
                          </a:r>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uri="{CE6537A1-D6FC-4f65-9D91-7224C49458BB}">
                        <c15:dlblFieldTable/>
                        <c15:showDataLabelsRange val="0"/>
                      </c:ext>
                      <c:ext xmlns:c16="http://schemas.microsoft.com/office/drawing/2014/chart" uri="{C3380CC4-5D6E-409C-BE32-E72D297353CC}">
                        <c16:uniqueId val="{00000029-24C1-494A-B078-A03392A5CFAF}"/>
                      </c:ext>
                    </c:extLst>
                  </c:dLbl>
                  <c:dLbl>
                    <c:idx val="6"/>
                    <c:layout>
                      <c:manualLayout>
                        <c:x val="4.0972929175409845E-2"/>
                        <c:y val="-5.7855120180983294E-2"/>
                      </c:manualLayout>
                    </c:layout>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uri="{CE6537A1-D6FC-4f65-9D91-7224C49458BB}"/>
                      <c:ext xmlns:c16="http://schemas.microsoft.com/office/drawing/2014/chart" uri="{C3380CC4-5D6E-409C-BE32-E72D297353CC}">
                        <c16:uniqueId val="{0000002B-24C1-494A-B078-A03392A5CFAF}"/>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'CONSOLIDADO '!$A$202:$A$208</c15:sqref>
                        </c15:formulaRef>
                      </c:ext>
                    </c:extLst>
                    <c:strCache>
                      <c:ptCount val="7"/>
                      <c:pt idx="0">
                        <c:v>NOMINA</c:v>
                      </c:pt>
                      <c:pt idx="1">
                        <c:v>CONTRATO DE ARRENDAMIENTO</c:v>
                      </c:pt>
                      <c:pt idx="2">
                        <c:v>CONTRATO DE PRESTACION DE SERVICIOS</c:v>
                      </c:pt>
                      <c:pt idx="3">
                        <c:v>CONTRATO DE PRESTACION DE SERVICIOS - PROFESIONALES</c:v>
                      </c:pt>
                      <c:pt idx="4">
                        <c:v>FACTURA</c:v>
                      </c:pt>
                      <c:pt idx="5">
                        <c:v>INCAPACIDADES Y LICEN  MATER Y PATER </c:v>
                      </c:pt>
                      <c:pt idx="6">
                        <c:v>ORDEN DE COMPRA</c:v>
                      </c:pt>
                    </c:strCache>
                  </c:strRef>
                </c:cat>
                <c:val>
                  <c:numRef>
                    <c:extLst>
                      <c:ext uri="{02D57815-91ED-43cb-92C2-25804820EDAC}">
                        <c15:formulaRef>
                          <c15:sqref>'CONSOLIDADO '!$B$202:$B$208</c15:sqref>
                        </c15:formulaRef>
                      </c:ext>
                    </c:extLst>
                    <c:numCache>
                      <c:formatCode>General</c:formatCode>
                      <c:ptCount val="7"/>
                      <c:pt idx="0">
                        <c:v>0</c:v>
                      </c:pt>
                      <c:pt idx="1">
                        <c:v>1</c:v>
                      </c:pt>
                      <c:pt idx="2">
                        <c:v>2</c:v>
                      </c:pt>
                      <c:pt idx="3">
                        <c:v>48</c:v>
                      </c:pt>
                      <c:pt idx="4">
                        <c:v>4</c:v>
                      </c:pt>
                      <c:pt idx="5">
                        <c:v>0</c:v>
                      </c:pt>
                      <c:pt idx="6">
                        <c:v>4</c:v>
                      </c:pt>
                    </c:numCache>
                  </c:numRef>
                </c:val>
                <c:extLst>
                  <c:ext xmlns:c16="http://schemas.microsoft.com/office/drawing/2014/chart" uri="{C3380CC4-5D6E-409C-BE32-E72D297353CC}">
                    <c16:uniqueId val="{0000002C-24C1-494A-B078-A03392A5CFAF}"/>
                  </c:ext>
                </c:extLst>
              </c15:ser>
            </c15:filteredPieSeries>
          </c:ext>
        </c:extLst>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glow rad="63500">
        <a:srgbClr val="5BD4FF">
          <a:alpha val="40000"/>
        </a:srgbClr>
      </a:glow>
      <a:outerShdw blurRad="50800" dist="38100" dir="2700000" algn="tl" rotWithShape="0">
        <a:srgbClr val="5BD4FF">
          <a:alpha val="40000"/>
        </a:srgbClr>
      </a:outerShdw>
    </a:effectLst>
    <a:scene3d>
      <a:camera prst="orthographicFront"/>
      <a:lightRig rig="threePt" dir="t"/>
    </a:scene3d>
    <a:sp3d prstMaterial="dkEdge">
      <a:bevelT prst="angle"/>
      <a:bevelB prst="angle"/>
    </a:sp3d>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r>
              <a:rPr lang="es-CO" sz="1000"/>
              <a:t>EJECUCION REAL VS ACUERDO DE GESTIÓN INF. GENERAL</a:t>
            </a:r>
            <a:endParaRPr lang="es-ES" sz="1000"/>
          </a:p>
        </c:rich>
      </c:tx>
      <c:layout>
        <c:manualLayout>
          <c:xMode val="edge"/>
          <c:yMode val="edge"/>
          <c:x val="0.29508196721311475"/>
          <c:y val="2.3148148148148147E-2"/>
        </c:manualLayout>
      </c:layout>
      <c:overlay val="0"/>
      <c:spPr>
        <a:noFill/>
        <a:ln>
          <a:noFill/>
        </a:ln>
        <a:effectLst/>
      </c:spPr>
      <c:txPr>
        <a:bodyPr rot="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'CONSOLIDADO '!$C$83</c:f>
              <c:strCache>
                <c:ptCount val="1"/>
                <c:pt idx="0">
                  <c:v>Compromisos META</c:v>
                </c:pt>
              </c:strCache>
            </c:strRef>
          </c:tx>
          <c:spPr>
            <a:ln w="22225" cap="rnd">
              <a:solidFill>
                <a:srgbClr val="660066"/>
              </a:solidFill>
              <a:round/>
            </a:ln>
            <a:effectLst/>
          </c:spPr>
          <c:marker>
            <c:symbol val="square"/>
            <c:size val="6"/>
            <c:spPr>
              <a:solidFill>
                <a:srgbClr val="7030A0"/>
              </a:solidFill>
              <a:ln w="9525">
                <a:solidFill>
                  <a:srgbClr val="660066"/>
                </a:solidFill>
                <a:round/>
              </a:ln>
              <a:effectLst/>
            </c:spPr>
          </c:marker>
          <c:dLbls>
            <c:delete val="1"/>
          </c:dLbls>
          <c:cat>
            <c:strRef>
              <c:f>'CONSOLIDADO '!$A$84:$A$95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'!$C$84:$C$95</c:f>
              <c:numCache>
                <c:formatCode>_(* #,##0.00_);_(* \(#,##0.00\);_(* "-"??_);_(@_)</c:formatCode>
                <c:ptCount val="12"/>
                <c:pt idx="0">
                  <c:v>0.17</c:v>
                </c:pt>
                <c:pt idx="1">
                  <c:v>0.66</c:v>
                </c:pt>
                <c:pt idx="2">
                  <c:v>0.73</c:v>
                </c:pt>
                <c:pt idx="3">
                  <c:v>0.81</c:v>
                </c:pt>
                <c:pt idx="4">
                  <c:v>0.83</c:v>
                </c:pt>
                <c:pt idx="5">
                  <c:v>0.85</c:v>
                </c:pt>
                <c:pt idx="6">
                  <c:v>0.88</c:v>
                </c:pt>
                <c:pt idx="7">
                  <c:v>0.9</c:v>
                </c:pt>
                <c:pt idx="8">
                  <c:v>0.92</c:v>
                </c:pt>
                <c:pt idx="9">
                  <c:v>0.94</c:v>
                </c:pt>
                <c:pt idx="10">
                  <c:v>0.96</c:v>
                </c:pt>
                <c:pt idx="11">
                  <c:v>1</c:v>
                </c:pt>
              </c:numCache>
            </c:numRef>
          </c:val>
          <c:smooth val="0"/>
          <c:extLst>
            <c:ext xmlns:c16="http://schemas.microsoft.com/office/drawing/2014/chart" uri="{C3380CC4-5D6E-409C-BE32-E72D297353CC}">
              <c16:uniqueId val="{00000000-0B2E-4E29-9C43-FA5BE14E224F}"/>
            </c:ext>
          </c:extLst>
        </c:ser>
        <c:ser>
          <c:idx val="0"/>
          <c:order val="1"/>
          <c:tx>
            <c:strRef>
              <c:f>'CONSOLIDADO '!$B$83</c:f>
              <c:strCache>
                <c:ptCount val="1"/>
                <c:pt idx="0">
                  <c:v>Compromisos REAL</c:v>
                </c:pt>
              </c:strCache>
            </c:strRef>
          </c:tx>
          <c:spPr>
            <a:ln w="22225" cap="rnd">
              <a:solidFill>
                <a:srgbClr val="00B0F0"/>
              </a:solidFill>
              <a:round/>
            </a:ln>
            <a:effectLst/>
          </c:spPr>
          <c:marker>
            <c:symbol val="diamond"/>
            <c:size val="6"/>
            <c:spPr>
              <a:solidFill>
                <a:srgbClr val="00B0F0"/>
              </a:solidFill>
              <a:ln w="9525">
                <a:solidFill>
                  <a:srgbClr val="00B0F0"/>
                </a:solidFill>
                <a:round/>
              </a:ln>
              <a:effectLst/>
            </c:spPr>
          </c:marker>
          <c:dLbls>
            <c:delete val="1"/>
          </c:dLbls>
          <c:cat>
            <c:strRef>
              <c:f>'CONSOLIDADO '!$A$84:$A$95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'!$B$84:$B$95</c:f>
              <c:numCache>
                <c:formatCode>General</c:formatCode>
                <c:ptCount val="12"/>
                <c:pt idx="0" formatCode="_(* #,##0.00_);_(* \(#,##0.00\);_(* &quot;-&quot;??_);_(@_)">
                  <c:v>0.18</c:v>
                </c:pt>
              </c:numCache>
            </c:numRef>
          </c:val>
          <c:smooth val="0"/>
          <c:extLst>
            <c:ext xmlns:c16="http://schemas.microsoft.com/office/drawing/2014/chart" uri="{C3380CC4-5D6E-409C-BE32-E72D297353CC}">
              <c16:uniqueId val="{00000001-0B2E-4E29-9C43-FA5BE14E224F}"/>
            </c:ext>
          </c:extLst>
        </c:ser>
        <c:ser>
          <c:idx val="3"/>
          <c:order val="2"/>
          <c:tx>
            <c:strRef>
              <c:f>'CONSOLIDADO '!$E$83</c:f>
              <c:strCache>
                <c:ptCount val="1"/>
                <c:pt idx="0">
                  <c:v>Obligaciones META</c:v>
                </c:pt>
              </c:strCache>
            </c:strRef>
          </c:tx>
          <c:spPr>
            <a:ln w="22225" cap="rnd">
              <a:solidFill>
                <a:schemeClr val="accent4"/>
              </a:solidFill>
              <a:round/>
            </a:ln>
            <a:effectLst/>
          </c:spPr>
          <c:marker>
            <c:symbol val="x"/>
            <c:size val="6"/>
            <c:spPr>
              <a:noFill/>
              <a:ln w="9525">
                <a:solidFill>
                  <a:schemeClr val="accent4"/>
                </a:solidFill>
                <a:round/>
              </a:ln>
              <a:effectLst/>
            </c:spPr>
          </c:marker>
          <c:dLbls>
            <c:delete val="1"/>
          </c:dLbls>
          <c:cat>
            <c:strRef>
              <c:f>'CONSOLIDADO '!$A$84:$A$95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'!$E$84:$E$95</c:f>
              <c:numCache>
                <c:formatCode>_(* #,##0.00_);_(* \(#,##0.00\);_(* "-"??_);_(@_)</c:formatCode>
                <c:ptCount val="12"/>
                <c:pt idx="0">
                  <c:v>0.02</c:v>
                </c:pt>
                <c:pt idx="1">
                  <c:v>0.05</c:v>
                </c:pt>
                <c:pt idx="2">
                  <c:v>0.12</c:v>
                </c:pt>
                <c:pt idx="3">
                  <c:v>0.23</c:v>
                </c:pt>
                <c:pt idx="4">
                  <c:v>0.34</c:v>
                </c:pt>
                <c:pt idx="5">
                  <c:v>0.43</c:v>
                </c:pt>
                <c:pt idx="6">
                  <c:v>0.52</c:v>
                </c:pt>
                <c:pt idx="7">
                  <c:v>0.61</c:v>
                </c:pt>
                <c:pt idx="8">
                  <c:v>0.7</c:v>
                </c:pt>
                <c:pt idx="9">
                  <c:v>0.78</c:v>
                </c:pt>
                <c:pt idx="10">
                  <c:v>0.87</c:v>
                </c:pt>
                <c:pt idx="11">
                  <c:v>1</c:v>
                </c:pt>
              </c:numCache>
            </c:numRef>
          </c:val>
          <c:smooth val="0"/>
          <c:extLst>
            <c:ext xmlns:c16="http://schemas.microsoft.com/office/drawing/2014/chart" uri="{C3380CC4-5D6E-409C-BE32-E72D297353CC}">
              <c16:uniqueId val="{00000002-0B2E-4E29-9C43-FA5BE14E224F}"/>
            </c:ext>
          </c:extLst>
        </c:ser>
        <c:ser>
          <c:idx val="2"/>
          <c:order val="3"/>
          <c:tx>
            <c:strRef>
              <c:f>'CONSOLIDADO '!$D$83</c:f>
              <c:strCache>
                <c:ptCount val="1"/>
                <c:pt idx="0">
                  <c:v>Obligaciones REAL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elete val="1"/>
          </c:dLbls>
          <c:cat>
            <c:strRef>
              <c:f>'CONSOLIDADO '!$A$84:$A$95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'!$D$84:$D$95</c:f>
              <c:numCache>
                <c:formatCode>General</c:formatCode>
                <c:ptCount val="12"/>
                <c:pt idx="0" formatCode="_(* #,##0.00_);_(* \(#,##0.00\);_(* &quot;-&quot;??_);_(@_)">
                  <c:v>0.02</c:v>
                </c:pt>
              </c:numCache>
            </c:numRef>
          </c:val>
          <c:smooth val="0"/>
          <c:extLst>
            <c:ext xmlns:c16="http://schemas.microsoft.com/office/drawing/2014/chart" uri="{C3380CC4-5D6E-409C-BE32-E72D297353CC}">
              <c16:uniqueId val="{00000003-0B2E-4E29-9C43-FA5BE14E224F}"/>
            </c:ext>
          </c:extLst>
        </c:ser>
        <c:ser>
          <c:idx val="5"/>
          <c:order val="4"/>
          <c:tx>
            <c:strRef>
              <c:f>'CONSOLIDADO '!$G$83</c:f>
              <c:strCache>
                <c:ptCount val="1"/>
                <c:pt idx="0">
                  <c:v>Pagos META</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dLbls>
            <c:delete val="1"/>
          </c:dLbls>
          <c:cat>
            <c:strRef>
              <c:f>'CONSOLIDADO '!$A$84:$A$95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'!$G$84:$G$95</c:f>
              <c:numCache>
                <c:formatCode>_(* #,##0.00_);_(* \(#,##0.00\);_(* "-"??_);_(@_)</c:formatCode>
                <c:ptCount val="12"/>
                <c:pt idx="0">
                  <c:v>0.02</c:v>
                </c:pt>
                <c:pt idx="1">
                  <c:v>0.05</c:v>
                </c:pt>
                <c:pt idx="2">
                  <c:v>0.12</c:v>
                </c:pt>
                <c:pt idx="3">
                  <c:v>0.23</c:v>
                </c:pt>
                <c:pt idx="4">
                  <c:v>0.34</c:v>
                </c:pt>
                <c:pt idx="5">
                  <c:v>0.43</c:v>
                </c:pt>
                <c:pt idx="6">
                  <c:v>0.52</c:v>
                </c:pt>
                <c:pt idx="7">
                  <c:v>0.61</c:v>
                </c:pt>
                <c:pt idx="8">
                  <c:v>0.7</c:v>
                </c:pt>
                <c:pt idx="9">
                  <c:v>0.78</c:v>
                </c:pt>
                <c:pt idx="10">
                  <c:v>0.87</c:v>
                </c:pt>
                <c:pt idx="11">
                  <c:v>1</c:v>
                </c:pt>
              </c:numCache>
            </c:numRef>
          </c:val>
          <c:smooth val="0"/>
          <c:extLst>
            <c:ext xmlns:c16="http://schemas.microsoft.com/office/drawing/2014/chart" uri="{C3380CC4-5D6E-409C-BE32-E72D297353CC}">
              <c16:uniqueId val="{00000004-0B2E-4E29-9C43-FA5BE14E224F}"/>
            </c:ext>
          </c:extLst>
        </c:ser>
        <c:ser>
          <c:idx val="4"/>
          <c:order val="5"/>
          <c:tx>
            <c:strRef>
              <c:f>'CONSOLIDADO '!$F$83</c:f>
              <c:strCache>
                <c:ptCount val="1"/>
                <c:pt idx="0">
                  <c:v>Pagos REAL</c:v>
                </c:pt>
              </c:strCache>
            </c:strRef>
          </c:tx>
          <c:spPr>
            <a:ln w="22225" cap="rnd">
              <a:solidFill>
                <a:schemeClr val="accent5"/>
              </a:solidFill>
              <a:round/>
            </a:ln>
            <a:effectLst/>
          </c:spPr>
          <c:marker>
            <c:symbol val="star"/>
            <c:size val="6"/>
            <c:spPr>
              <a:noFill/>
              <a:ln w="9525">
                <a:solidFill>
                  <a:schemeClr val="accent5"/>
                </a:solidFill>
                <a:round/>
              </a:ln>
              <a:effectLst/>
            </c:spPr>
          </c:marker>
          <c:dPt>
            <c:idx val="0"/>
            <c:marker>
              <c:symbol val="star"/>
              <c:size val="6"/>
              <c:spPr>
                <a:solidFill>
                  <a:srgbClr val="FF33CC"/>
                </a:solidFill>
                <a:ln w="9525">
                  <a:solidFill>
                    <a:srgbClr val="FF33CC"/>
                  </a:solidFill>
                  <a:round/>
                </a:ln>
                <a:effectLst/>
              </c:spPr>
            </c:marker>
            <c:bubble3D val="0"/>
            <c:spPr>
              <a:ln w="22225" cap="rnd">
                <a:solidFill>
                  <a:srgbClr val="FF33CC"/>
                </a:solidFill>
                <a:round/>
              </a:ln>
              <a:effectLst/>
            </c:spPr>
            <c:extLst>
              <c:ext xmlns:c16="http://schemas.microsoft.com/office/drawing/2014/chart" uri="{C3380CC4-5D6E-409C-BE32-E72D297353CC}">
                <c16:uniqueId val="{00000006-0B2E-4E29-9C43-FA5BE14E224F}"/>
              </c:ext>
            </c:extLst>
          </c:dPt>
          <c:dLbls>
            <c:delete val="1"/>
          </c:dLbls>
          <c:cat>
            <c:strRef>
              <c:f>'CONSOLIDADO '!$A$84:$A$95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'!$F$84:$F$95</c:f>
              <c:numCache>
                <c:formatCode>General</c:formatCode>
                <c:ptCount val="12"/>
                <c:pt idx="0" formatCode="_(* #,##0.00_);_(* \(#,##0.00\);_(* &quot;-&quot;??_);_(@_)">
                  <c:v>0.02</c:v>
                </c:pt>
              </c:numCache>
            </c:numRef>
          </c:val>
          <c:smooth val="0"/>
          <c:extLst>
            <c:ext xmlns:c16="http://schemas.microsoft.com/office/drawing/2014/chart" uri="{C3380CC4-5D6E-409C-BE32-E72D297353CC}">
              <c16:uniqueId val="{00000007-0B2E-4E29-9C43-FA5BE14E224F}"/>
            </c:ext>
          </c:extLst>
        </c:ser>
        <c:dLbls>
          <c:dLblPos val="ctr"/>
          <c:showLegendKey val="0"/>
          <c:showVal val="1"/>
          <c:showCatName val="0"/>
          <c:showSerName val="0"/>
          <c:showPercent val="0"/>
          <c:showBubbleSize val="0"/>
        </c:dLbls>
        <c:marker val="1"/>
        <c:smooth val="0"/>
        <c:axId val="742511512"/>
        <c:axId val="742512168"/>
      </c:lineChart>
      <c:catAx>
        <c:axId val="7425115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42512168"/>
        <c:crosses val="autoZero"/>
        <c:auto val="1"/>
        <c:lblAlgn val="ctr"/>
        <c:lblOffset val="100"/>
        <c:noMultiLvlLbl val="0"/>
      </c:catAx>
      <c:valAx>
        <c:axId val="742512168"/>
        <c:scaling>
          <c:orientation val="minMax"/>
        </c:scaling>
        <c:delete val="0"/>
        <c:axPos val="l"/>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51151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lumMod val="15000"/>
          <a:lumOff val="85000"/>
        </a:schemeClr>
      </a:solidFill>
      <a:round/>
    </a:ln>
    <a:effectLst>
      <a:glow rad="63500">
        <a:schemeClr val="accent3">
          <a:satMod val="175000"/>
          <a:alpha val="40000"/>
        </a:schemeClr>
      </a:glow>
      <a:outerShdw blurRad="50800" dist="38100" dir="2700000" algn="tl" rotWithShape="0">
        <a:schemeClr val="bg2">
          <a:lumMod val="75000"/>
          <a:alpha val="40000"/>
        </a:schemeClr>
      </a:outerShdw>
    </a:effectLst>
    <a:scene3d>
      <a:camera prst="orthographicFront"/>
      <a:lightRig rig="threePt" dir="t"/>
    </a:scene3d>
    <a:sp3d prstMaterial="dkEdge">
      <a:bevelT/>
    </a:sp3d>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CO" sz="1200"/>
              <a:t>Ejecucion por Rubro Inf. General</a:t>
            </a:r>
            <a:endParaRPr lang="es-ES" sz="1200"/>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'CONSOLIDADO '!$B$158</c:f>
              <c:strCache>
                <c:ptCount val="1"/>
                <c:pt idx="0">
                  <c:v> Apropiacion  </c:v>
                </c:pt>
              </c:strCache>
            </c:strRef>
          </c:tx>
          <c:spPr>
            <a:solidFill>
              <a:srgbClr val="5322AA"/>
            </a:solidFill>
            <a:ln>
              <a:noFill/>
            </a:ln>
            <a:effectLst>
              <a:glow rad="63500">
                <a:srgbClr val="5BD4FF">
                  <a:alpha val="40000"/>
                </a:srgbClr>
              </a:glow>
              <a:outerShdw blurRad="50800" dist="38100" dir="2700000" algn="tl" rotWithShape="0">
                <a:prstClr val="black">
                  <a:alpha val="40000"/>
                </a:prstClr>
              </a:outerShdw>
            </a:effectLst>
            <a:scene3d>
              <a:camera prst="orthographicFront"/>
              <a:lightRig rig="threePt" dir="t"/>
            </a:scene3d>
            <a:sp3d prstMaterial="dkEdge">
              <a:bevelT prst="angle"/>
              <a:bevelB prst="angle"/>
            </a:sp3d>
          </c:spPr>
          <c:invertIfNegative val="0"/>
          <c:cat>
            <c:strRef>
              <c:f>'CONSOLIDADO '!$A$159:$A$169</c:f>
              <c:strCache>
                <c:ptCount val="11"/>
                <c:pt idx="0">
                  <c:v>A-01-01-01</c:v>
                </c:pt>
                <c:pt idx="1">
                  <c:v>A-01-01-02</c:v>
                </c:pt>
                <c:pt idx="2">
                  <c:v>A-01-01-03</c:v>
                </c:pt>
                <c:pt idx="3">
                  <c:v>A-02-01</c:v>
                </c:pt>
                <c:pt idx="4">
                  <c:v>A-02-02</c:v>
                </c:pt>
                <c:pt idx="5">
                  <c:v>A-03-04-02-012</c:v>
                </c:pt>
                <c:pt idx="6">
                  <c:v>A-08-03</c:v>
                </c:pt>
                <c:pt idx="7">
                  <c:v>A-08-04-01</c:v>
                </c:pt>
                <c:pt idx="8">
                  <c:v>C-1704-1100-7</c:v>
                </c:pt>
                <c:pt idx="9">
                  <c:v>C-1704-1100-8</c:v>
                </c:pt>
                <c:pt idx="10">
                  <c:v>C-1799-1100-2</c:v>
                </c:pt>
              </c:strCache>
            </c:strRef>
          </c:cat>
          <c:val>
            <c:numRef>
              <c:f>'CONSOLIDADO '!$B$159:$B$169</c:f>
              <c:numCache>
                <c:formatCode>_(* #,##0.00_);_(* \(#,##0.00\);_(* "-"??_);_(@_)</c:formatCode>
                <c:ptCount val="11"/>
                <c:pt idx="0">
                  <c:v>5216604000</c:v>
                </c:pt>
                <c:pt idx="1">
                  <c:v>2122865000</c:v>
                </c:pt>
                <c:pt idx="2">
                  <c:v>637786000</c:v>
                </c:pt>
                <c:pt idx="3">
                  <c:v>197037000</c:v>
                </c:pt>
                <c:pt idx="4">
                  <c:v>1900639000</c:v>
                </c:pt>
                <c:pt idx="5">
                  <c:v>29076000</c:v>
                </c:pt>
                <c:pt idx="6">
                  <c:v>1500000</c:v>
                </c:pt>
                <c:pt idx="7">
                  <c:v>50149000</c:v>
                </c:pt>
                <c:pt idx="8">
                  <c:v>10500000000</c:v>
                </c:pt>
                <c:pt idx="9">
                  <c:v>7500000000</c:v>
                </c:pt>
                <c:pt idx="10">
                  <c:v>4056342558</c:v>
                </c:pt>
              </c:numCache>
            </c:numRef>
          </c:val>
          <c:extLst>
            <c:ext xmlns:c16="http://schemas.microsoft.com/office/drawing/2014/chart" uri="{C3380CC4-5D6E-409C-BE32-E72D297353CC}">
              <c16:uniqueId val="{00000000-1B88-4872-9445-7D743E9F96D5}"/>
            </c:ext>
          </c:extLst>
        </c:ser>
        <c:ser>
          <c:idx val="1"/>
          <c:order val="1"/>
          <c:tx>
            <c:strRef>
              <c:f>'CONSOLIDADO '!$C$158</c:f>
              <c:strCache>
                <c:ptCount val="1"/>
                <c:pt idx="0">
                  <c:v> Ejecucion Compromisos </c:v>
                </c:pt>
              </c:strCache>
            </c:strRef>
          </c:tx>
          <c:spPr>
            <a:solidFill>
              <a:srgbClr val="6AA343"/>
            </a:solidFill>
            <a:ln>
              <a:noFill/>
            </a:ln>
            <a:effectLst>
              <a:glow rad="63500">
                <a:schemeClr val="accent6">
                  <a:satMod val="175000"/>
                  <a:alpha val="40000"/>
                </a:schemeClr>
              </a:glow>
              <a:outerShdw blurRad="50800" dist="38100" dir="2700000" algn="tl" rotWithShape="0">
                <a:srgbClr val="6AA343">
                  <a:alpha val="40000"/>
                </a:srgbClr>
              </a:outerShdw>
            </a:effectLst>
            <a:scene3d>
              <a:camera prst="orthographicFront"/>
              <a:lightRig rig="threePt" dir="t"/>
            </a:scene3d>
            <a:sp3d prstMaterial="dkEdge">
              <a:bevelT prst="angle"/>
              <a:bevelB prst="angle"/>
            </a:sp3d>
          </c:spPr>
          <c:invertIfNegative val="0"/>
          <c:cat>
            <c:strRef>
              <c:f>'CONSOLIDADO '!$A$159:$A$169</c:f>
              <c:strCache>
                <c:ptCount val="11"/>
                <c:pt idx="0">
                  <c:v>A-01-01-01</c:v>
                </c:pt>
                <c:pt idx="1">
                  <c:v>A-01-01-02</c:v>
                </c:pt>
                <c:pt idx="2">
                  <c:v>A-01-01-03</c:v>
                </c:pt>
                <c:pt idx="3">
                  <c:v>A-02-01</c:v>
                </c:pt>
                <c:pt idx="4">
                  <c:v>A-02-02</c:v>
                </c:pt>
                <c:pt idx="5">
                  <c:v>A-03-04-02-012</c:v>
                </c:pt>
                <c:pt idx="6">
                  <c:v>A-08-03</c:v>
                </c:pt>
                <c:pt idx="7">
                  <c:v>A-08-04-01</c:v>
                </c:pt>
                <c:pt idx="8">
                  <c:v>C-1704-1100-7</c:v>
                </c:pt>
                <c:pt idx="9">
                  <c:v>C-1704-1100-8</c:v>
                </c:pt>
                <c:pt idx="10">
                  <c:v>C-1799-1100-2</c:v>
                </c:pt>
              </c:strCache>
            </c:strRef>
          </c:cat>
          <c:val>
            <c:numRef>
              <c:f>'CONSOLIDADO '!$C$159:$C$169</c:f>
              <c:numCache>
                <c:formatCode>_(* #,##0.00_);_(* \(#,##0.00\);_(* "-"??_);_(@_)</c:formatCode>
                <c:ptCount val="11"/>
                <c:pt idx="0">
                  <c:v>318773505</c:v>
                </c:pt>
                <c:pt idx="1">
                  <c:v>135800344</c:v>
                </c:pt>
                <c:pt idx="2">
                  <c:v>38935148</c:v>
                </c:pt>
                <c:pt idx="3">
                  <c:v>0</c:v>
                </c:pt>
                <c:pt idx="4">
                  <c:v>1403033148.4000001</c:v>
                </c:pt>
                <c:pt idx="5">
                  <c:v>2911639</c:v>
                </c:pt>
                <c:pt idx="6">
                  <c:v>0</c:v>
                </c:pt>
                <c:pt idx="7">
                  <c:v>0</c:v>
                </c:pt>
                <c:pt idx="8">
                  <c:v>1307905000</c:v>
                </c:pt>
                <c:pt idx="9">
                  <c:v>926007000</c:v>
                </c:pt>
                <c:pt idx="10">
                  <c:v>1600194000</c:v>
                </c:pt>
              </c:numCache>
            </c:numRef>
          </c:val>
          <c:extLst>
            <c:ext xmlns:c16="http://schemas.microsoft.com/office/drawing/2014/chart" uri="{C3380CC4-5D6E-409C-BE32-E72D297353CC}">
              <c16:uniqueId val="{00000001-1B88-4872-9445-7D743E9F96D5}"/>
            </c:ext>
          </c:extLst>
        </c:ser>
        <c:ser>
          <c:idx val="2"/>
          <c:order val="2"/>
          <c:tx>
            <c:strRef>
              <c:f>'CONSOLIDADO '!$D$158</c:f>
              <c:strCache>
                <c:ptCount val="1"/>
                <c:pt idx="0">
                  <c:v> Ejecucion Obligaciones </c:v>
                </c:pt>
              </c:strCache>
            </c:strRef>
          </c:tx>
          <c:spPr>
            <a:solidFill>
              <a:srgbClr val="C00000"/>
            </a:solidFill>
            <a:ln>
              <a:noFill/>
            </a:ln>
            <a:effectLst>
              <a:glow rad="63500">
                <a:schemeClr val="accent5">
                  <a:lumMod val="50000"/>
                  <a:alpha val="40000"/>
                </a:schemeClr>
              </a:glow>
              <a:innerShdw blurRad="63500" dist="50800" dir="13500000">
                <a:schemeClr val="accent5">
                  <a:lumMod val="50000"/>
                  <a:alpha val="50000"/>
                </a:schemeClr>
              </a:innerShdw>
            </a:effectLst>
            <a:scene3d>
              <a:camera prst="orthographicFront"/>
              <a:lightRig rig="threePt" dir="t"/>
            </a:scene3d>
            <a:sp3d prstMaterial="dkEdge">
              <a:bevelT prst="angle"/>
              <a:bevelB prst="angle"/>
            </a:sp3d>
          </c:spPr>
          <c:invertIfNegative val="0"/>
          <c:cat>
            <c:strRef>
              <c:f>'CONSOLIDADO '!$A$159:$A$169</c:f>
              <c:strCache>
                <c:ptCount val="11"/>
                <c:pt idx="0">
                  <c:v>A-01-01-01</c:v>
                </c:pt>
                <c:pt idx="1">
                  <c:v>A-01-01-02</c:v>
                </c:pt>
                <c:pt idx="2">
                  <c:v>A-01-01-03</c:v>
                </c:pt>
                <c:pt idx="3">
                  <c:v>A-02-01</c:v>
                </c:pt>
                <c:pt idx="4">
                  <c:v>A-02-02</c:v>
                </c:pt>
                <c:pt idx="5">
                  <c:v>A-03-04-02-012</c:v>
                </c:pt>
                <c:pt idx="6">
                  <c:v>A-08-03</c:v>
                </c:pt>
                <c:pt idx="7">
                  <c:v>A-08-04-01</c:v>
                </c:pt>
                <c:pt idx="8">
                  <c:v>C-1704-1100-7</c:v>
                </c:pt>
                <c:pt idx="9">
                  <c:v>C-1704-1100-8</c:v>
                </c:pt>
                <c:pt idx="10">
                  <c:v>C-1799-1100-2</c:v>
                </c:pt>
              </c:strCache>
            </c:strRef>
          </c:cat>
          <c:val>
            <c:numRef>
              <c:f>'CONSOLIDADO '!$D$159:$D$169</c:f>
              <c:numCache>
                <c:formatCode>_(* #,##0.00_);_(* \(#,##0.00\);_(* "-"??_);_(@_)</c:formatCode>
                <c:ptCount val="11"/>
                <c:pt idx="0">
                  <c:v>318773505</c:v>
                </c:pt>
                <c:pt idx="1">
                  <c:v>135800344</c:v>
                </c:pt>
                <c:pt idx="2">
                  <c:v>38935148</c:v>
                </c:pt>
                <c:pt idx="3">
                  <c:v>0</c:v>
                </c:pt>
                <c:pt idx="4">
                  <c:v>97698787.019999996</c:v>
                </c:pt>
                <c:pt idx="5">
                  <c:v>2911639</c:v>
                </c:pt>
                <c:pt idx="6">
                  <c:v>0</c:v>
                </c:pt>
                <c:pt idx="7">
                  <c:v>0</c:v>
                </c:pt>
                <c:pt idx="8">
                  <c:v>0</c:v>
                </c:pt>
                <c:pt idx="9">
                  <c:v>0</c:v>
                </c:pt>
                <c:pt idx="10">
                  <c:v>0</c:v>
                </c:pt>
              </c:numCache>
            </c:numRef>
          </c:val>
          <c:extLst>
            <c:ext xmlns:c16="http://schemas.microsoft.com/office/drawing/2014/chart" uri="{C3380CC4-5D6E-409C-BE32-E72D297353CC}">
              <c16:uniqueId val="{00000002-1B88-4872-9445-7D743E9F96D5}"/>
            </c:ext>
          </c:extLst>
        </c:ser>
        <c:dLbls>
          <c:showLegendKey val="0"/>
          <c:showVal val="0"/>
          <c:showCatName val="0"/>
          <c:showSerName val="0"/>
          <c:showPercent val="0"/>
          <c:showBubbleSize val="0"/>
        </c:dLbls>
        <c:gapWidth val="150"/>
        <c:axId val="766951976"/>
        <c:axId val="766958864"/>
      </c:barChart>
      <c:lineChart>
        <c:grouping val="standard"/>
        <c:varyColors val="0"/>
        <c:ser>
          <c:idx val="3"/>
          <c:order val="3"/>
          <c:tx>
            <c:strRef>
              <c:f>'CONSOLIDADO '!$E$158</c:f>
              <c:strCache>
                <c:ptCount val="1"/>
                <c:pt idx="0">
                  <c:v> Ejecucion pagos </c:v>
                </c:pt>
              </c:strCache>
            </c:strRef>
          </c:tx>
          <c:spPr>
            <a:ln w="28575" cap="rnd">
              <a:solidFill>
                <a:srgbClr val="FFFF00"/>
              </a:solidFill>
              <a:round/>
            </a:ln>
            <a:effectLst/>
          </c:spPr>
          <c:marker>
            <c:symbol val="none"/>
          </c:marker>
          <c:cat>
            <c:strRef>
              <c:f>'CONSOLIDADO '!$A$159:$A$169</c:f>
              <c:strCache>
                <c:ptCount val="11"/>
                <c:pt idx="0">
                  <c:v>A-01-01-01</c:v>
                </c:pt>
                <c:pt idx="1">
                  <c:v>A-01-01-02</c:v>
                </c:pt>
                <c:pt idx="2">
                  <c:v>A-01-01-03</c:v>
                </c:pt>
                <c:pt idx="3">
                  <c:v>A-02-01</c:v>
                </c:pt>
                <c:pt idx="4">
                  <c:v>A-02-02</c:v>
                </c:pt>
                <c:pt idx="5">
                  <c:v>A-03-04-02-012</c:v>
                </c:pt>
                <c:pt idx="6">
                  <c:v>A-08-03</c:v>
                </c:pt>
                <c:pt idx="7">
                  <c:v>A-08-04-01</c:v>
                </c:pt>
                <c:pt idx="8">
                  <c:v>C-1704-1100-7</c:v>
                </c:pt>
                <c:pt idx="9">
                  <c:v>C-1704-1100-8</c:v>
                </c:pt>
                <c:pt idx="10">
                  <c:v>C-1799-1100-2</c:v>
                </c:pt>
              </c:strCache>
            </c:strRef>
          </c:cat>
          <c:val>
            <c:numRef>
              <c:f>'CONSOLIDADO '!$E$159:$E$169</c:f>
              <c:numCache>
                <c:formatCode>_(* #,##0.00_);_(* \(#,##0.00\);_(* "-"??_);_(@_)</c:formatCode>
                <c:ptCount val="11"/>
                <c:pt idx="0">
                  <c:v>318773505</c:v>
                </c:pt>
                <c:pt idx="1">
                  <c:v>135800344</c:v>
                </c:pt>
                <c:pt idx="2">
                  <c:v>38935148</c:v>
                </c:pt>
                <c:pt idx="3">
                  <c:v>0</c:v>
                </c:pt>
                <c:pt idx="4">
                  <c:v>97698787.019999996</c:v>
                </c:pt>
                <c:pt idx="5">
                  <c:v>2911639</c:v>
                </c:pt>
                <c:pt idx="6">
                  <c:v>0</c:v>
                </c:pt>
                <c:pt idx="7">
                  <c:v>0</c:v>
                </c:pt>
                <c:pt idx="8">
                  <c:v>0</c:v>
                </c:pt>
                <c:pt idx="9">
                  <c:v>0</c:v>
                </c:pt>
                <c:pt idx="10">
                  <c:v>0</c:v>
                </c:pt>
              </c:numCache>
            </c:numRef>
          </c:val>
          <c:smooth val="0"/>
          <c:extLst>
            <c:ext xmlns:c16="http://schemas.microsoft.com/office/drawing/2014/chart" uri="{C3380CC4-5D6E-409C-BE32-E72D297353CC}">
              <c16:uniqueId val="{00000003-1B88-4872-9445-7D743E9F96D5}"/>
            </c:ext>
          </c:extLst>
        </c:ser>
        <c:ser>
          <c:idx val="4"/>
          <c:order val="4"/>
          <c:tx>
            <c:strRef>
              <c:f>'CONSOLIDADO '!$F$158</c:f>
              <c:strCache>
                <c:ptCount val="1"/>
                <c:pt idx="0">
                  <c:v> Proyecccion Compromisos </c:v>
                </c:pt>
              </c:strCache>
            </c:strRef>
          </c:tx>
          <c:spPr>
            <a:ln w="28575" cap="rnd">
              <a:solidFill>
                <a:srgbClr val="5BD4FF"/>
              </a:solidFill>
              <a:round/>
            </a:ln>
            <a:effectLst/>
          </c:spPr>
          <c:marker>
            <c:symbol val="none"/>
          </c:marker>
          <c:cat>
            <c:strRef>
              <c:f>'CONSOLIDADO '!$A$159:$A$169</c:f>
              <c:strCache>
                <c:ptCount val="11"/>
                <c:pt idx="0">
                  <c:v>A-01-01-01</c:v>
                </c:pt>
                <c:pt idx="1">
                  <c:v>A-01-01-02</c:v>
                </c:pt>
                <c:pt idx="2">
                  <c:v>A-01-01-03</c:v>
                </c:pt>
                <c:pt idx="3">
                  <c:v>A-02-01</c:v>
                </c:pt>
                <c:pt idx="4">
                  <c:v>A-02-02</c:v>
                </c:pt>
                <c:pt idx="5">
                  <c:v>A-03-04-02-012</c:v>
                </c:pt>
                <c:pt idx="6">
                  <c:v>A-08-03</c:v>
                </c:pt>
                <c:pt idx="7">
                  <c:v>A-08-04-01</c:v>
                </c:pt>
                <c:pt idx="8">
                  <c:v>C-1704-1100-7</c:v>
                </c:pt>
                <c:pt idx="9">
                  <c:v>C-1704-1100-8</c:v>
                </c:pt>
                <c:pt idx="10">
                  <c:v>C-1799-1100-2</c:v>
                </c:pt>
              </c:strCache>
            </c:strRef>
          </c:cat>
          <c:val>
            <c:numRef>
              <c:f>'CONSOLIDADO '!$F$159:$F$169</c:f>
              <c:numCache>
                <c:formatCode>_(* #,##0.00_);_(* \(#,##0.00\);_(* "-"??_);_(@_)</c:formatCode>
                <c:ptCount val="11"/>
                <c:pt idx="0">
                  <c:v>376374999.33333331</c:v>
                </c:pt>
                <c:pt idx="1">
                  <c:v>176905416.66666669</c:v>
                </c:pt>
                <c:pt idx="2">
                  <c:v>53148833.333333336</c:v>
                </c:pt>
                <c:pt idx="3">
                  <c:v>0</c:v>
                </c:pt>
                <c:pt idx="4">
                  <c:v>1480101341</c:v>
                </c:pt>
                <c:pt idx="5">
                  <c:v>1400000</c:v>
                </c:pt>
                <c:pt idx="6">
                  <c:v>0</c:v>
                </c:pt>
                <c:pt idx="7">
                  <c:v>0</c:v>
                </c:pt>
                <c:pt idx="8">
                  <c:v>443223000</c:v>
                </c:pt>
                <c:pt idx="9">
                  <c:v>1192375500</c:v>
                </c:pt>
                <c:pt idx="10">
                  <c:v>1697902000</c:v>
                </c:pt>
              </c:numCache>
            </c:numRef>
          </c:val>
          <c:smooth val="0"/>
          <c:extLst>
            <c:ext xmlns:c16="http://schemas.microsoft.com/office/drawing/2014/chart" uri="{C3380CC4-5D6E-409C-BE32-E72D297353CC}">
              <c16:uniqueId val="{00000004-1B88-4872-9445-7D743E9F96D5}"/>
            </c:ext>
          </c:extLst>
        </c:ser>
        <c:dLbls>
          <c:showLegendKey val="0"/>
          <c:showVal val="0"/>
          <c:showCatName val="0"/>
          <c:showSerName val="0"/>
          <c:showPercent val="0"/>
          <c:showBubbleSize val="0"/>
        </c:dLbls>
        <c:marker val="1"/>
        <c:smooth val="0"/>
        <c:axId val="766951976"/>
        <c:axId val="766958864"/>
      </c:lineChart>
      <c:catAx>
        <c:axId val="76695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66958864"/>
        <c:crosses val="autoZero"/>
        <c:auto val="1"/>
        <c:lblAlgn val="ctr"/>
        <c:lblOffset val="100"/>
        <c:noMultiLvlLbl val="0"/>
      </c:catAx>
      <c:valAx>
        <c:axId val="76695886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951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glow rad="101600">
        <a:schemeClr val="bg2">
          <a:lumMod val="75000"/>
          <a:alpha val="40000"/>
        </a:schemeClr>
      </a:glow>
      <a:outerShdw blurRad="50800" dist="38100" dir="2700000" algn="tl" rotWithShape="0">
        <a:schemeClr val="bg2">
          <a:lumMod val="75000"/>
          <a:alpha val="40000"/>
        </a:schemeClr>
      </a:outerShdw>
    </a:effectLst>
    <a:scene3d>
      <a:camera prst="orthographicFront"/>
      <a:lightRig rig="threePt" dir="t"/>
    </a:scene3d>
    <a:sp3d prstMaterial="dkEdge">
      <a:bevelT/>
      <a:bevelB/>
    </a:sp3d>
  </c:spPr>
  <c:txPr>
    <a:bodyPr/>
    <a:lstStyle/>
    <a:p>
      <a:pPr>
        <a:defRPr sz="9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320" b="1" i="0" u="none" strike="noStrike" kern="1200" cap="all" spc="120" normalizeH="0" baseline="0">
                <a:solidFill>
                  <a:schemeClr val="tx1">
                    <a:lumMod val="65000"/>
                    <a:lumOff val="35000"/>
                  </a:schemeClr>
                </a:solidFill>
                <a:latin typeface="+mn-lt"/>
                <a:ea typeface="+mn-ea"/>
                <a:cs typeface="+mn-cs"/>
              </a:defRPr>
            </a:pPr>
            <a:r>
              <a:rPr lang="es-CO"/>
              <a:t>EJECUCION REAL VS ACUERDO DE GESTIÓN adquisiòn bienes y servicios</a:t>
            </a:r>
          </a:p>
        </c:rich>
      </c:tx>
      <c:layout>
        <c:manualLayout>
          <c:xMode val="edge"/>
          <c:yMode val="edge"/>
          <c:x val="0.18149552703228317"/>
          <c:y val="3.24073906905031E-2"/>
        </c:manualLayout>
      </c:layout>
      <c:overlay val="0"/>
      <c:spPr>
        <a:noFill/>
        <a:ln>
          <a:noFill/>
        </a:ln>
        <a:effectLst/>
      </c:spPr>
      <c:txPr>
        <a:bodyPr rot="0" spcFirstLastPara="1" vertOverflow="ellipsis" vert="horz" wrap="square" anchor="ctr" anchorCtr="1"/>
        <a:lstStyle/>
        <a:p>
          <a:pPr algn="ctr" rtl="0">
            <a:defRPr sz="132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'CONSOLIDADO '!$C$98</c:f>
              <c:strCache>
                <c:ptCount val="1"/>
                <c:pt idx="0">
                  <c:v>Compromisos META</c:v>
                </c:pt>
              </c:strCache>
            </c:strRef>
          </c:tx>
          <c:spPr>
            <a:ln w="22225" cap="rnd">
              <a:solidFill>
                <a:srgbClr val="7030A0"/>
              </a:solidFill>
              <a:round/>
            </a:ln>
            <a:effectLst/>
          </c:spPr>
          <c:marker>
            <c:symbol val="square"/>
            <c:size val="6"/>
            <c:spPr>
              <a:solidFill>
                <a:srgbClr val="002060"/>
              </a:solidFill>
              <a:ln w="9525">
                <a:solidFill>
                  <a:srgbClr val="7030A0"/>
                </a:solidFill>
                <a:round/>
              </a:ln>
              <a:effectLst/>
            </c:spPr>
          </c:marker>
          <c:dLbls>
            <c:delete val="1"/>
          </c:dLbls>
          <c:cat>
            <c:strRef>
              <c:f>'CONSOLIDADO '!$A$99:$A$110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'!$C$99:$C$110</c:f>
              <c:numCache>
                <c:formatCode>_(* #,##0.00_);_(* \(#,##0.00\);_(* "-"??_);_(@_)</c:formatCode>
                <c:ptCount val="12"/>
                <c:pt idx="0">
                  <c:v>0.70559101643914501</c:v>
                </c:pt>
                <c:pt idx="1">
                  <c:v>0.78446798933677075</c:v>
                </c:pt>
                <c:pt idx="2">
                  <c:v>0.84739063563677131</c:v>
                </c:pt>
                <c:pt idx="3">
                  <c:v>0.92579089049023777</c:v>
                </c:pt>
                <c:pt idx="4">
                  <c:v>0.92982313045484621</c:v>
                </c:pt>
                <c:pt idx="5">
                  <c:v>0.97270789101844135</c:v>
                </c:pt>
                <c:pt idx="6">
                  <c:v>0.97674013098304979</c:v>
                </c:pt>
                <c:pt idx="7">
                  <c:v>0.98315596116845505</c:v>
                </c:pt>
                <c:pt idx="8">
                  <c:v>0.98742656015514307</c:v>
                </c:pt>
                <c:pt idx="9">
                  <c:v>0.9919355181639109</c:v>
                </c:pt>
                <c:pt idx="10">
                  <c:v>0.99549104008436007</c:v>
                </c:pt>
                <c:pt idx="11">
                  <c:v>1</c:v>
                </c:pt>
              </c:numCache>
            </c:numRef>
          </c:val>
          <c:smooth val="0"/>
          <c:extLst>
            <c:ext xmlns:c16="http://schemas.microsoft.com/office/drawing/2014/chart" uri="{C3380CC4-5D6E-409C-BE32-E72D297353CC}">
              <c16:uniqueId val="{00000000-CBB2-4D7A-BAAE-0D98025A74AB}"/>
            </c:ext>
          </c:extLst>
        </c:ser>
        <c:ser>
          <c:idx val="0"/>
          <c:order val="1"/>
          <c:tx>
            <c:strRef>
              <c:f>'CONSOLIDADO '!$B$98</c:f>
              <c:strCache>
                <c:ptCount val="1"/>
                <c:pt idx="0">
                  <c:v>Compromisos REAL</c:v>
                </c:pt>
              </c:strCache>
            </c:strRef>
          </c:tx>
          <c:spPr>
            <a:ln w="22225" cap="rnd">
              <a:solidFill>
                <a:srgbClr val="5BD4FF"/>
              </a:solidFill>
              <a:round/>
            </a:ln>
            <a:effectLst/>
          </c:spPr>
          <c:marker>
            <c:symbol val="diamond"/>
            <c:size val="6"/>
            <c:spPr>
              <a:solidFill>
                <a:srgbClr val="5BD4FF"/>
              </a:solidFill>
              <a:ln w="9525">
                <a:solidFill>
                  <a:srgbClr val="5BD4FF"/>
                </a:solidFill>
                <a:round/>
              </a:ln>
              <a:effectLst/>
            </c:spPr>
          </c:marker>
          <c:dLbls>
            <c:delete val="1"/>
          </c:dLbls>
          <c:cat>
            <c:strRef>
              <c:f>'CONSOLIDADO '!$A$99:$A$110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'!$B$99:$B$110</c:f>
              <c:numCache>
                <c:formatCode>General</c:formatCode>
                <c:ptCount val="12"/>
                <c:pt idx="0" formatCode="_(* #,##0.00_);_(* \(#,##0.00\);_(* &quot;-&quot;??_);_(@_)">
                  <c:v>0.67</c:v>
                </c:pt>
              </c:numCache>
            </c:numRef>
          </c:val>
          <c:smooth val="0"/>
          <c:extLst>
            <c:ext xmlns:c16="http://schemas.microsoft.com/office/drawing/2014/chart" uri="{C3380CC4-5D6E-409C-BE32-E72D297353CC}">
              <c16:uniqueId val="{00000001-CBB2-4D7A-BAAE-0D98025A74AB}"/>
            </c:ext>
          </c:extLst>
        </c:ser>
        <c:ser>
          <c:idx val="3"/>
          <c:order val="2"/>
          <c:tx>
            <c:strRef>
              <c:f>'CONSOLIDADO '!$E$98</c:f>
              <c:strCache>
                <c:ptCount val="1"/>
                <c:pt idx="0">
                  <c:v>Obligaciones META</c:v>
                </c:pt>
              </c:strCache>
            </c:strRef>
          </c:tx>
          <c:spPr>
            <a:ln w="22225" cap="rnd">
              <a:solidFill>
                <a:schemeClr val="accent4"/>
              </a:solidFill>
              <a:round/>
            </a:ln>
            <a:effectLst/>
          </c:spPr>
          <c:marker>
            <c:symbol val="x"/>
            <c:size val="6"/>
            <c:spPr>
              <a:noFill/>
              <a:ln w="9525">
                <a:solidFill>
                  <a:schemeClr val="accent4"/>
                </a:solidFill>
                <a:round/>
              </a:ln>
              <a:effectLst/>
            </c:spPr>
          </c:marker>
          <c:dLbls>
            <c:delete val="1"/>
          </c:dLbls>
          <c:cat>
            <c:strRef>
              <c:f>'CONSOLIDADO '!$A$99:$A$110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'!$E$99:$E$110</c:f>
              <c:numCache>
                <c:formatCode>_(* #,##0.00_);_(* \(#,##0.00\);_(* "-"??_);_(@_)</c:formatCode>
                <c:ptCount val="12"/>
                <c:pt idx="0">
                  <c:v>5.9178307803493008E-2</c:v>
                </c:pt>
                <c:pt idx="1">
                  <c:v>0.12394247967750978</c:v>
                </c:pt>
                <c:pt idx="2">
                  <c:v>0.19682515984356019</c:v>
                </c:pt>
                <c:pt idx="3">
                  <c:v>0.32907496438916212</c:v>
                </c:pt>
                <c:pt idx="4">
                  <c:v>0.47613497222640677</c:v>
                </c:pt>
                <c:pt idx="5">
                  <c:v>0.55140124261325385</c:v>
                </c:pt>
                <c:pt idx="6">
                  <c:v>0.65651006256447608</c:v>
                </c:pt>
                <c:pt idx="7">
                  <c:v>0.72777190138038472</c:v>
                </c:pt>
                <c:pt idx="8">
                  <c:v>0.80017786350227582</c:v>
                </c:pt>
                <c:pt idx="9">
                  <c:v>0.86714923992075044</c:v>
                </c:pt>
                <c:pt idx="10">
                  <c:v>0.93260942013923975</c:v>
                </c:pt>
                <c:pt idx="11">
                  <c:v>1</c:v>
                </c:pt>
              </c:numCache>
            </c:numRef>
          </c:val>
          <c:smooth val="0"/>
          <c:extLst>
            <c:ext xmlns:c16="http://schemas.microsoft.com/office/drawing/2014/chart" uri="{C3380CC4-5D6E-409C-BE32-E72D297353CC}">
              <c16:uniqueId val="{00000002-CBB2-4D7A-BAAE-0D98025A74AB}"/>
            </c:ext>
          </c:extLst>
        </c:ser>
        <c:ser>
          <c:idx val="2"/>
          <c:order val="3"/>
          <c:tx>
            <c:strRef>
              <c:f>'CONSOLIDADO '!$D$98</c:f>
              <c:strCache>
                <c:ptCount val="1"/>
                <c:pt idx="0">
                  <c:v>Obligaciones REAL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elete val="1"/>
          </c:dLbls>
          <c:cat>
            <c:strRef>
              <c:f>'CONSOLIDADO '!$A$99:$A$110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'!$D$99:$D$110</c:f>
              <c:numCache>
                <c:formatCode>General</c:formatCode>
                <c:ptCount val="12"/>
                <c:pt idx="0" formatCode="_(* #,##0.00_);_(* \(#,##0.00\);_(* &quot;-&quot;??_);_(@_)">
                  <c:v>0.05</c:v>
                </c:pt>
              </c:numCache>
            </c:numRef>
          </c:val>
          <c:smooth val="0"/>
          <c:extLst>
            <c:ext xmlns:c16="http://schemas.microsoft.com/office/drawing/2014/chart" uri="{C3380CC4-5D6E-409C-BE32-E72D297353CC}">
              <c16:uniqueId val="{00000003-CBB2-4D7A-BAAE-0D98025A74AB}"/>
            </c:ext>
          </c:extLst>
        </c:ser>
        <c:ser>
          <c:idx val="5"/>
          <c:order val="4"/>
          <c:tx>
            <c:strRef>
              <c:f>'CONSOLIDADO '!$G$98</c:f>
              <c:strCache>
                <c:ptCount val="1"/>
                <c:pt idx="0">
                  <c:v>Pagos META</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dLbls>
            <c:delete val="1"/>
          </c:dLbls>
          <c:cat>
            <c:strRef>
              <c:f>'CONSOLIDADO '!$A$99:$A$110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'!$G$99:$G$110</c:f>
              <c:numCache>
                <c:formatCode>_(* #,##0.00_);_(* \(#,##0.00\);_(* "-"??_);_(@_)</c:formatCode>
                <c:ptCount val="12"/>
                <c:pt idx="0">
                  <c:v>5.9178307803493008E-2</c:v>
                </c:pt>
                <c:pt idx="1">
                  <c:v>0.12394247967750978</c:v>
                </c:pt>
                <c:pt idx="2">
                  <c:v>0.19682515984356019</c:v>
                </c:pt>
                <c:pt idx="3">
                  <c:v>0.32907496438916212</c:v>
                </c:pt>
                <c:pt idx="4">
                  <c:v>0.47613497222640677</c:v>
                </c:pt>
                <c:pt idx="5">
                  <c:v>0.55140124261325385</c:v>
                </c:pt>
                <c:pt idx="6">
                  <c:v>0.65651006256447608</c:v>
                </c:pt>
                <c:pt idx="7">
                  <c:v>0.72777190138038472</c:v>
                </c:pt>
                <c:pt idx="8">
                  <c:v>0.80017786350227582</c:v>
                </c:pt>
                <c:pt idx="9">
                  <c:v>0.86714923992075044</c:v>
                </c:pt>
                <c:pt idx="10">
                  <c:v>0.93260942013923975</c:v>
                </c:pt>
                <c:pt idx="11">
                  <c:v>1</c:v>
                </c:pt>
              </c:numCache>
            </c:numRef>
          </c:val>
          <c:smooth val="0"/>
          <c:extLst>
            <c:ext xmlns:c16="http://schemas.microsoft.com/office/drawing/2014/chart" uri="{C3380CC4-5D6E-409C-BE32-E72D297353CC}">
              <c16:uniqueId val="{00000004-CBB2-4D7A-BAAE-0D98025A74AB}"/>
            </c:ext>
          </c:extLst>
        </c:ser>
        <c:ser>
          <c:idx val="4"/>
          <c:order val="5"/>
          <c:tx>
            <c:strRef>
              <c:f>'CONSOLIDADO '!$F$98</c:f>
              <c:strCache>
                <c:ptCount val="1"/>
                <c:pt idx="0">
                  <c:v>Pagos REAL</c:v>
                </c:pt>
              </c:strCache>
            </c:strRef>
          </c:tx>
          <c:spPr>
            <a:ln w="22225" cap="rnd">
              <a:solidFill>
                <a:srgbClr val="FF33CC"/>
              </a:solidFill>
              <a:round/>
            </a:ln>
            <a:effectLst/>
          </c:spPr>
          <c:marker>
            <c:symbol val="star"/>
            <c:size val="6"/>
            <c:spPr>
              <a:solidFill>
                <a:srgbClr val="FF33CC"/>
              </a:solidFill>
              <a:ln w="9525">
                <a:solidFill>
                  <a:srgbClr val="FF33CC"/>
                </a:solidFill>
                <a:round/>
              </a:ln>
              <a:effectLst/>
            </c:spPr>
          </c:marker>
          <c:dLbls>
            <c:delete val="1"/>
          </c:dLbls>
          <c:cat>
            <c:strRef>
              <c:f>'CONSOLIDADO '!$A$99:$A$110</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'!$F$99:$F$110</c:f>
              <c:numCache>
                <c:formatCode>General</c:formatCode>
                <c:ptCount val="12"/>
                <c:pt idx="0" formatCode="_(* #,##0.00_);_(* \(#,##0.00\);_(* &quot;-&quot;??_);_(@_)">
                  <c:v>0.05</c:v>
                </c:pt>
              </c:numCache>
            </c:numRef>
          </c:val>
          <c:smooth val="0"/>
          <c:extLst>
            <c:ext xmlns:c16="http://schemas.microsoft.com/office/drawing/2014/chart" uri="{C3380CC4-5D6E-409C-BE32-E72D297353CC}">
              <c16:uniqueId val="{00000005-CBB2-4D7A-BAAE-0D98025A74AB}"/>
            </c:ext>
          </c:extLst>
        </c:ser>
        <c:dLbls>
          <c:dLblPos val="ctr"/>
          <c:showLegendKey val="0"/>
          <c:showVal val="1"/>
          <c:showCatName val="0"/>
          <c:showSerName val="0"/>
          <c:showPercent val="0"/>
          <c:showBubbleSize val="0"/>
        </c:dLbls>
        <c:marker val="1"/>
        <c:smooth val="0"/>
        <c:axId val="766948696"/>
        <c:axId val="766952304"/>
      </c:lineChart>
      <c:catAx>
        <c:axId val="766948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lumMod val="65000"/>
                    <a:lumOff val="35000"/>
                  </a:schemeClr>
                </a:solidFill>
                <a:latin typeface="+mn-lt"/>
                <a:ea typeface="+mn-ea"/>
                <a:cs typeface="+mn-cs"/>
              </a:defRPr>
            </a:pPr>
            <a:endParaRPr lang="en-US"/>
          </a:p>
        </c:txPr>
        <c:crossAx val="766952304"/>
        <c:crosses val="autoZero"/>
        <c:auto val="1"/>
        <c:lblAlgn val="ctr"/>
        <c:lblOffset val="100"/>
        <c:noMultiLvlLbl val="0"/>
      </c:catAx>
      <c:valAx>
        <c:axId val="766952304"/>
        <c:scaling>
          <c:orientation val="minMax"/>
        </c:scaling>
        <c:delete val="0"/>
        <c:axPos val="l"/>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6694869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lumMod val="15000"/>
          <a:lumOff val="85000"/>
        </a:schemeClr>
      </a:solidFill>
      <a:round/>
    </a:ln>
    <a:effectLst>
      <a:glow rad="101600">
        <a:schemeClr val="accent3">
          <a:satMod val="175000"/>
          <a:alpha val="40000"/>
        </a:schemeClr>
      </a:glow>
      <a:outerShdw blurRad="50800" dist="38100" dir="2700000" algn="tl" rotWithShape="0">
        <a:schemeClr val="bg2">
          <a:lumMod val="75000"/>
          <a:alpha val="40000"/>
        </a:schemeClr>
      </a:outerShdw>
    </a:effectLst>
    <a:scene3d>
      <a:camera prst="orthographicFront"/>
      <a:lightRig rig="threePt" dir="t"/>
    </a:scene3d>
    <a:sp3d prstMaterial="dkEdge">
      <a:bevelT/>
      <a:bevelB/>
    </a:sp3d>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841300349267354E-3"/>
          <c:y val="0.17171296296296298"/>
          <c:w val="0.99831586996507327"/>
          <c:h val="0.7871985272674249"/>
        </c:manualLayout>
      </c:layout>
      <c:pie3DChart>
        <c:varyColors val="1"/>
        <c:ser>
          <c:idx val="0"/>
          <c:order val="0"/>
          <c:tx>
            <c:strRef>
              <c:f>'CONSOLIDADO '!$B$235:$B$236</c:f>
              <c:strCache>
                <c:ptCount val="2"/>
                <c:pt idx="0">
                  <c:v>ADQUISICIÓN BIENES Y SERVICIOS</c:v>
                </c:pt>
                <c:pt idx="1">
                  <c:v>CANTIDAD</c:v>
                </c:pt>
              </c:strCache>
            </c:strRef>
          </c:tx>
          <c:dPt>
            <c:idx val="0"/>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19A-4666-9246-9EB2A117EC73}"/>
              </c:ext>
            </c:extLst>
          </c:dPt>
          <c:dPt>
            <c:idx val="1"/>
            <c:bubble3D val="0"/>
            <c:spPr>
              <a:solidFill>
                <a:srgbClr val="A5002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19A-4666-9246-9EB2A117EC73}"/>
              </c:ext>
            </c:extLst>
          </c:dPt>
          <c:dPt>
            <c:idx val="2"/>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19A-4666-9246-9EB2A117EC73}"/>
              </c:ext>
            </c:extLst>
          </c:dPt>
          <c:dLbls>
            <c:dLbl>
              <c:idx val="0"/>
              <c:layout>
                <c:manualLayout>
                  <c:x val="2.4999999999999897E-2"/>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869444444444447"/>
                      <c:h val="0.2399074074074074"/>
                    </c:manualLayout>
                  </c15:layout>
                </c:ext>
                <c:ext xmlns:c16="http://schemas.microsoft.com/office/drawing/2014/chart" uri="{C3380CC4-5D6E-409C-BE32-E72D297353CC}">
                  <c16:uniqueId val="{00000001-319A-4666-9246-9EB2A117EC73}"/>
                </c:ext>
              </c:extLst>
            </c:dLbl>
            <c:dLbl>
              <c:idx val="1"/>
              <c:layout>
                <c:manualLayout>
                  <c:x val="-0.22916666666666666"/>
                  <c:y val="-0.1435185185185185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337510936132984"/>
                      <c:h val="0.12689814814814815"/>
                    </c:manualLayout>
                  </c15:layout>
                </c:ext>
                <c:ext xmlns:c16="http://schemas.microsoft.com/office/drawing/2014/chart" uri="{C3380CC4-5D6E-409C-BE32-E72D297353CC}">
                  <c16:uniqueId val="{00000003-319A-4666-9246-9EB2A117EC73}"/>
                </c:ext>
              </c:extLst>
            </c:dLbl>
            <c:dLbl>
              <c:idx val="2"/>
              <c:layout>
                <c:manualLayout>
                  <c:x val="0.24540692748052162"/>
                  <c:y val="2.3148148148148064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54341042015416"/>
                      <c:h val="0.18340296004666085"/>
                    </c:manualLayout>
                  </c15:layout>
                </c:ext>
                <c:ext xmlns:c16="http://schemas.microsoft.com/office/drawing/2014/chart" uri="{C3380CC4-5D6E-409C-BE32-E72D297353CC}">
                  <c16:uniqueId val="{00000005-319A-4666-9246-9EB2A117EC7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'!$A$237:$A$239</c:f>
              <c:strCache>
                <c:ptCount val="3"/>
                <c:pt idx="0">
                  <c:v>CONTRATO DE ARRENDAMIENTO</c:v>
                </c:pt>
                <c:pt idx="1">
                  <c:v>FACTURA</c:v>
                </c:pt>
                <c:pt idx="2">
                  <c:v>ORDEN DE COMPRA</c:v>
                </c:pt>
              </c:strCache>
            </c:strRef>
          </c:cat>
          <c:val>
            <c:numRef>
              <c:f>'CONSOLIDADO '!$B$237:$B$239</c:f>
              <c:numCache>
                <c:formatCode>General</c:formatCode>
                <c:ptCount val="3"/>
                <c:pt idx="0">
                  <c:v>1</c:v>
                </c:pt>
                <c:pt idx="1">
                  <c:v>4</c:v>
                </c:pt>
                <c:pt idx="2">
                  <c:v>4</c:v>
                </c:pt>
              </c:numCache>
            </c:numRef>
          </c:val>
          <c:extLst>
            <c:ext xmlns:c16="http://schemas.microsoft.com/office/drawing/2014/chart" uri="{C3380CC4-5D6E-409C-BE32-E72D297353CC}">
              <c16:uniqueId val="{00000006-319A-4666-9246-9EB2A117EC73}"/>
            </c:ext>
          </c:extLst>
        </c:ser>
        <c:ser>
          <c:idx val="1"/>
          <c:order val="1"/>
          <c:tx>
            <c:strRef>
              <c:f>'CONSOLIDADO '!$C$235:$C$236</c:f>
              <c:strCache>
                <c:ptCount val="2"/>
                <c:pt idx="0">
                  <c:v>ADQUISICIÓN BIENES Y SERVICIOS</c:v>
                </c:pt>
                <c:pt idx="1">
                  <c:v>TOTAL $</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319A-4666-9246-9EB2A117EC7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319A-4666-9246-9EB2A117EC7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319A-4666-9246-9EB2A117EC7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319A-4666-9246-9EB2A117EC7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319A-4666-9246-9EB2A117EC7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C-319A-4666-9246-9EB2A117EC7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'!$A$237:$A$239</c:f>
              <c:strCache>
                <c:ptCount val="3"/>
                <c:pt idx="0">
                  <c:v>CONTRATO DE ARRENDAMIENTO</c:v>
                </c:pt>
                <c:pt idx="1">
                  <c:v>FACTURA</c:v>
                </c:pt>
                <c:pt idx="2">
                  <c:v>ORDEN DE COMPRA</c:v>
                </c:pt>
              </c:strCache>
            </c:strRef>
          </c:cat>
          <c:val>
            <c:numRef>
              <c:f>'CONSOLIDADO '!$C$237:$C$239</c:f>
              <c:numCache>
                <c:formatCode>[$$-240A]#,##0</c:formatCode>
                <c:ptCount val="3"/>
                <c:pt idx="0">
                  <c:v>1137667008</c:v>
                </c:pt>
                <c:pt idx="1">
                  <c:v>2893203</c:v>
                </c:pt>
                <c:pt idx="2">
                  <c:v>262472937.40000001</c:v>
                </c:pt>
              </c:numCache>
            </c:numRef>
          </c:val>
          <c:extLst>
            <c:ext xmlns:c16="http://schemas.microsoft.com/office/drawing/2014/chart" uri="{C3380CC4-5D6E-409C-BE32-E72D297353CC}">
              <c16:uniqueId val="{0000000D-319A-4666-9246-9EB2A117EC7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oftEdge rad="12700"/>
    </a:effectLst>
    <a:scene3d>
      <a:camera prst="orthographicFront"/>
      <a:lightRig rig="threePt" dir="t"/>
    </a:scene3d>
    <a:sp3d>
      <a:bevelT prst="angle"/>
      <a:bevelB prst="angle"/>
    </a:sp3d>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000" b="1" i="0" u="none" strike="noStrike" kern="1200" cap="all" spc="120" normalizeH="0" baseline="0">
                <a:solidFill>
                  <a:sysClr val="windowText" lastClr="000000">
                    <a:lumMod val="65000"/>
                    <a:lumOff val="35000"/>
                  </a:sysClr>
                </a:solidFill>
                <a:latin typeface="+mn-lt"/>
                <a:ea typeface="+mn-ea"/>
                <a:cs typeface="+mn-cs"/>
              </a:defRPr>
            </a:pPr>
            <a:r>
              <a:rPr lang="es-CO" sz="1000" b="1" i="0" u="none" strike="noStrike" kern="1200" cap="all" spc="120" normalizeH="0" baseline="0">
                <a:solidFill>
                  <a:sysClr val="windowText" lastClr="000000">
                    <a:lumMod val="65000"/>
                    <a:lumOff val="35000"/>
                  </a:sysClr>
                </a:solidFill>
                <a:latin typeface="+mn-lt"/>
                <a:ea typeface="+mn-ea"/>
                <a:cs typeface="+mn-cs"/>
              </a:rPr>
              <a:t>EJECUCION REAL VS ACUERDO DE GESTIÓN INF. Gestua</a:t>
            </a:r>
          </a:p>
        </c:rich>
      </c:tx>
      <c:layout>
        <c:manualLayout>
          <c:xMode val="edge"/>
          <c:yMode val="edge"/>
          <c:x val="0.29274088541666665"/>
          <c:y val="2.3148148148148147E-2"/>
        </c:manualLayout>
      </c:layout>
      <c:overlay val="0"/>
      <c:spPr>
        <a:noFill/>
        <a:ln>
          <a:noFill/>
        </a:ln>
        <a:effectLst/>
      </c:spPr>
      <c:txPr>
        <a:bodyPr rot="0" spcFirstLastPara="1" vertOverflow="ellipsis" vert="horz" wrap="square" anchor="ctr" anchorCtr="1"/>
        <a:lstStyle/>
        <a:p>
          <a:pPr algn="ctr" rtl="0">
            <a:defRPr lang="es-CO" sz="1000" b="1" i="0" u="none" strike="noStrike" kern="1200" cap="all" spc="120" normalizeH="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1"/>
          <c:order val="0"/>
          <c:tx>
            <c:strRef>
              <c:f>'CONSOLIDADO '!$C$113</c:f>
              <c:strCache>
                <c:ptCount val="1"/>
                <c:pt idx="0">
                  <c:v>Compromisos META</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dLbls>
            <c:delete val="1"/>
          </c:dLbls>
          <c:cat>
            <c:strRef>
              <c:f>'CONSOLIDADO '!$A$114:$A$125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'!$C$114:$C$125</c:f>
              <c:numCache>
                <c:formatCode>_(* #,##0.00_);_(* \(#,##0.00\);_(* "-"??_);_(@_)</c:formatCode>
                <c:ptCount val="12"/>
                <c:pt idx="0">
                  <c:v>4.2211714285714283E-2</c:v>
                </c:pt>
                <c:pt idx="1">
                  <c:v>0.9718229047619048</c:v>
                </c:pt>
                <c:pt idx="2">
                  <c:v>0.9718229047619048</c:v>
                </c:pt>
                <c:pt idx="3">
                  <c:v>0.97516766666666665</c:v>
                </c:pt>
                <c:pt idx="4">
                  <c:v>0.97683433333333336</c:v>
                </c:pt>
                <c:pt idx="5">
                  <c:v>0.99389428571428573</c:v>
                </c:pt>
                <c:pt idx="6">
                  <c:v>0.99641714285714289</c:v>
                </c:pt>
                <c:pt idx="7">
                  <c:v>0.99730190476190472</c:v>
                </c:pt>
                <c:pt idx="8">
                  <c:v>0.99796380952380948</c:v>
                </c:pt>
                <c:pt idx="9">
                  <c:v>0.99884857142857142</c:v>
                </c:pt>
                <c:pt idx="10">
                  <c:v>0.99960571428571432</c:v>
                </c:pt>
                <c:pt idx="11">
                  <c:v>1</c:v>
                </c:pt>
              </c:numCache>
            </c:numRef>
          </c:val>
          <c:smooth val="0"/>
          <c:extLst>
            <c:ext xmlns:c16="http://schemas.microsoft.com/office/drawing/2014/chart" uri="{C3380CC4-5D6E-409C-BE32-E72D297353CC}">
              <c16:uniqueId val="{00000000-8232-4C4E-824A-CE4483415D5C}"/>
            </c:ext>
          </c:extLst>
        </c:ser>
        <c:ser>
          <c:idx val="0"/>
          <c:order val="1"/>
          <c:tx>
            <c:strRef>
              <c:f>'CONSOLIDADO '!$B$113</c:f>
              <c:strCache>
                <c:ptCount val="1"/>
                <c:pt idx="0">
                  <c:v>Compromisos REAL</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elete val="1"/>
          </c:dLbls>
          <c:cat>
            <c:strRef>
              <c:f>'CONSOLIDADO '!$A$114:$A$125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'!$B$114:$B$125</c:f>
              <c:numCache>
                <c:formatCode>General</c:formatCode>
                <c:ptCount val="12"/>
                <c:pt idx="0" formatCode="_(* #,##0.00_);_(* \(#,##0.00\);_(* &quot;-&quot;??_);_(@_)">
                  <c:v>0.12</c:v>
                </c:pt>
              </c:numCache>
            </c:numRef>
          </c:val>
          <c:smooth val="0"/>
          <c:extLst>
            <c:ext xmlns:c16="http://schemas.microsoft.com/office/drawing/2014/chart" uri="{C3380CC4-5D6E-409C-BE32-E72D297353CC}">
              <c16:uniqueId val="{00000001-8232-4C4E-824A-CE4483415D5C}"/>
            </c:ext>
          </c:extLst>
        </c:ser>
        <c:ser>
          <c:idx val="3"/>
          <c:order val="2"/>
          <c:tx>
            <c:strRef>
              <c:f>'CONSOLIDADO '!$E$113</c:f>
              <c:strCache>
                <c:ptCount val="1"/>
                <c:pt idx="0">
                  <c:v>Obligaciones META</c:v>
                </c:pt>
              </c:strCache>
            </c:strRef>
          </c:tx>
          <c:spPr>
            <a:ln w="22225" cap="rnd">
              <a:solidFill>
                <a:schemeClr val="accent4"/>
              </a:solidFill>
              <a:round/>
            </a:ln>
            <a:effectLst/>
          </c:spPr>
          <c:marker>
            <c:symbol val="x"/>
            <c:size val="6"/>
            <c:spPr>
              <a:noFill/>
              <a:ln w="9525">
                <a:solidFill>
                  <a:schemeClr val="accent4"/>
                </a:solidFill>
                <a:round/>
              </a:ln>
              <a:effectLst/>
            </c:spPr>
          </c:marker>
          <c:dLbls>
            <c:delete val="1"/>
          </c:dLbls>
          <c:cat>
            <c:strRef>
              <c:f>'CONSOLIDADO '!$A$114:$A$125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'!$E$114:$E$125</c:f>
              <c:numCache>
                <c:formatCode>_(* #,##0.00_);_(* \(#,##0.00\);_(* "-"??_);_(@_)</c:formatCode>
                <c:ptCount val="12"/>
                <c:pt idx="0">
                  <c:v>0</c:v>
                </c:pt>
                <c:pt idx="1">
                  <c:v>6.3957142857142858E-4</c:v>
                </c:pt>
                <c:pt idx="2">
                  <c:v>8.3642974666666661E-2</c:v>
                </c:pt>
                <c:pt idx="3">
                  <c:v>0.18080145085714286</c:v>
                </c:pt>
                <c:pt idx="4">
                  <c:v>0.27812716514285712</c:v>
                </c:pt>
                <c:pt idx="5">
                  <c:v>0.3766170699047619</c:v>
                </c:pt>
                <c:pt idx="6">
                  <c:v>0.47645935561904762</c:v>
                </c:pt>
                <c:pt idx="7">
                  <c:v>0.5755225365714286</c:v>
                </c:pt>
                <c:pt idx="8">
                  <c:v>0.67312016514285711</c:v>
                </c:pt>
                <c:pt idx="9">
                  <c:v>0.76986530799999997</c:v>
                </c:pt>
                <c:pt idx="10">
                  <c:v>0.86878759371428571</c:v>
                </c:pt>
                <c:pt idx="11">
                  <c:v>1</c:v>
                </c:pt>
              </c:numCache>
            </c:numRef>
          </c:val>
          <c:smooth val="0"/>
          <c:extLst>
            <c:ext xmlns:c16="http://schemas.microsoft.com/office/drawing/2014/chart" uri="{C3380CC4-5D6E-409C-BE32-E72D297353CC}">
              <c16:uniqueId val="{00000002-8232-4C4E-824A-CE4483415D5C}"/>
            </c:ext>
          </c:extLst>
        </c:ser>
        <c:ser>
          <c:idx val="2"/>
          <c:order val="3"/>
          <c:tx>
            <c:strRef>
              <c:f>'CONSOLIDADO '!$D$113</c:f>
              <c:strCache>
                <c:ptCount val="1"/>
                <c:pt idx="0">
                  <c:v>Obligaciones REAL</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'CONSOLIDADO '!$A$114:$A$125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'!$D$114:$D$125</c:f>
              <c:numCache>
                <c:formatCode>General</c:formatCode>
                <c:ptCount val="12"/>
                <c:pt idx="0" formatCode="_(* #,##0.00_);_(* \(#,##0.00\);_(* &quot;-&quot;??_);_(@_)">
                  <c:v>0</c:v>
                </c:pt>
              </c:numCache>
            </c:numRef>
          </c:val>
          <c:smooth val="0"/>
          <c:extLst>
            <c:ext xmlns:c16="http://schemas.microsoft.com/office/drawing/2014/chart" uri="{C3380CC4-5D6E-409C-BE32-E72D297353CC}">
              <c16:uniqueId val="{00000003-8232-4C4E-824A-CE4483415D5C}"/>
            </c:ext>
          </c:extLst>
        </c:ser>
        <c:ser>
          <c:idx val="5"/>
          <c:order val="4"/>
          <c:tx>
            <c:strRef>
              <c:f>'CONSOLIDADO '!$G$113</c:f>
              <c:strCache>
                <c:ptCount val="1"/>
                <c:pt idx="0">
                  <c:v>Pagos META</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dLbls>
            <c:delete val="1"/>
          </c:dLbls>
          <c:cat>
            <c:strRef>
              <c:f>'CONSOLIDADO '!$A$114:$A$125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'!$G$114:$G$125</c:f>
              <c:numCache>
                <c:formatCode>_(* #,##0.00_);_(* \(#,##0.00\);_(* "-"??_);_(@_)</c:formatCode>
                <c:ptCount val="12"/>
                <c:pt idx="0">
                  <c:v>0</c:v>
                </c:pt>
                <c:pt idx="1">
                  <c:v>6.3957142857142858E-4</c:v>
                </c:pt>
                <c:pt idx="2">
                  <c:v>8.3642974666666661E-2</c:v>
                </c:pt>
                <c:pt idx="3">
                  <c:v>0.18080145085714286</c:v>
                </c:pt>
                <c:pt idx="4">
                  <c:v>0.27812716514285712</c:v>
                </c:pt>
                <c:pt idx="5">
                  <c:v>0.3766170699047619</c:v>
                </c:pt>
                <c:pt idx="6">
                  <c:v>0.47645935561904762</c:v>
                </c:pt>
                <c:pt idx="7">
                  <c:v>0.5755225365714286</c:v>
                </c:pt>
                <c:pt idx="8">
                  <c:v>0.67312016514285711</c:v>
                </c:pt>
                <c:pt idx="9">
                  <c:v>0.76986530799999997</c:v>
                </c:pt>
                <c:pt idx="10">
                  <c:v>0.86878759371428571</c:v>
                </c:pt>
                <c:pt idx="11">
                  <c:v>1</c:v>
                </c:pt>
              </c:numCache>
            </c:numRef>
          </c:val>
          <c:smooth val="0"/>
          <c:extLst>
            <c:ext xmlns:c16="http://schemas.microsoft.com/office/drawing/2014/chart" uri="{C3380CC4-5D6E-409C-BE32-E72D297353CC}">
              <c16:uniqueId val="{00000004-8232-4C4E-824A-CE4483415D5C}"/>
            </c:ext>
          </c:extLst>
        </c:ser>
        <c:ser>
          <c:idx val="4"/>
          <c:order val="5"/>
          <c:tx>
            <c:strRef>
              <c:f>'CONSOLIDADO '!$F$113</c:f>
              <c:strCache>
                <c:ptCount val="1"/>
                <c:pt idx="0">
                  <c:v>Pagos REAL</c:v>
                </c:pt>
              </c:strCache>
            </c:strRef>
          </c:tx>
          <c:spPr>
            <a:ln w="22225" cap="rnd">
              <a:solidFill>
                <a:schemeClr val="accent5"/>
              </a:solidFill>
              <a:round/>
            </a:ln>
            <a:effectLst/>
          </c:spPr>
          <c:marker>
            <c:symbol val="star"/>
            <c:size val="6"/>
            <c:spPr>
              <a:noFill/>
              <a:ln w="9525">
                <a:solidFill>
                  <a:schemeClr val="accent5"/>
                </a:solidFill>
                <a:round/>
              </a:ln>
              <a:effectLst/>
            </c:spPr>
          </c:marker>
          <c:dLbls>
            <c:delete val="1"/>
          </c:dLbls>
          <c:cat>
            <c:strRef>
              <c:f>'CONSOLIDADO '!$A$114:$A$125</c:f>
              <c:strCache>
                <c:ptCount val="12"/>
                <c:pt idx="0">
                  <c:v> ENERO </c:v>
                </c:pt>
                <c:pt idx="1">
                  <c:v> FEBRERO </c:v>
                </c:pt>
                <c:pt idx="2">
                  <c:v> MARZO </c:v>
                </c:pt>
                <c:pt idx="3">
                  <c:v> ABRIL </c:v>
                </c:pt>
                <c:pt idx="4">
                  <c:v> MAYO </c:v>
                </c:pt>
                <c:pt idx="5">
                  <c:v> JUNIO </c:v>
                </c:pt>
                <c:pt idx="6">
                  <c:v> JULIO </c:v>
                </c:pt>
                <c:pt idx="7">
                  <c:v> AGOSTO </c:v>
                </c:pt>
                <c:pt idx="8">
                  <c:v> SEPTIEMBRE </c:v>
                </c:pt>
                <c:pt idx="9">
                  <c:v> OCTUBRE </c:v>
                </c:pt>
                <c:pt idx="10">
                  <c:v> NOVIEMBRE </c:v>
                </c:pt>
                <c:pt idx="11">
                  <c:v> DICIEMBRE </c:v>
                </c:pt>
              </c:strCache>
            </c:strRef>
          </c:cat>
          <c:val>
            <c:numRef>
              <c:f>'CONSOLIDADO '!$F$114:$F$125</c:f>
              <c:numCache>
                <c:formatCode>General</c:formatCode>
                <c:ptCount val="12"/>
                <c:pt idx="0" formatCode="_(* #,##0.00_);_(* \(#,##0.00\);_(* &quot;-&quot;??_);_(@_)">
                  <c:v>0</c:v>
                </c:pt>
              </c:numCache>
            </c:numRef>
          </c:val>
          <c:smooth val="0"/>
          <c:extLst>
            <c:ext xmlns:c16="http://schemas.microsoft.com/office/drawing/2014/chart" uri="{C3380CC4-5D6E-409C-BE32-E72D297353CC}">
              <c16:uniqueId val="{00000005-8232-4C4E-824A-CE4483415D5C}"/>
            </c:ext>
          </c:extLst>
        </c:ser>
        <c:dLbls>
          <c:dLblPos val="ctr"/>
          <c:showLegendKey val="0"/>
          <c:showVal val="1"/>
          <c:showCatName val="0"/>
          <c:showSerName val="0"/>
          <c:showPercent val="0"/>
          <c:showBubbleSize val="0"/>
        </c:dLbls>
        <c:marker val="1"/>
        <c:smooth val="0"/>
        <c:axId val="769691560"/>
        <c:axId val="769691888"/>
      </c:lineChart>
      <c:catAx>
        <c:axId val="769691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69691888"/>
        <c:crosses val="autoZero"/>
        <c:auto val="1"/>
        <c:lblAlgn val="ctr"/>
        <c:lblOffset val="100"/>
        <c:noMultiLvlLbl val="0"/>
      </c:catAx>
      <c:valAx>
        <c:axId val="769691888"/>
        <c:scaling>
          <c:orientation val="minMax"/>
        </c:scaling>
        <c:delete val="0"/>
        <c:axPos val="l"/>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69156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tx1">
          <a:lumMod val="15000"/>
          <a:lumOff val="85000"/>
        </a:schemeClr>
      </a:solidFill>
      <a:round/>
    </a:ln>
    <a:effectLst>
      <a:glow rad="101600">
        <a:schemeClr val="accent3">
          <a:satMod val="175000"/>
          <a:alpha val="40000"/>
        </a:schemeClr>
      </a:glow>
      <a:outerShdw blurRad="50800" dist="25400" dir="2700000" algn="tl" rotWithShape="0">
        <a:schemeClr val="bg2">
          <a:lumMod val="75000"/>
          <a:alpha val="40000"/>
        </a:schemeClr>
      </a:outerShdw>
    </a:effectLst>
    <a:scene3d>
      <a:camera prst="orthographicFront"/>
      <a:lightRig rig="threePt" dir="t"/>
    </a:scene3d>
    <a:sp3d prstMaterial="dkEdge">
      <a:bevelT/>
    </a:sp3d>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s-CO"/>
              <a:t>Ejecucion por Rubro Inf. Gestua</a:t>
            </a:r>
            <a:endParaRPr lang="es-ES"/>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'CONSOLIDADO '!$B$174</c:f>
              <c:strCache>
                <c:ptCount val="1"/>
                <c:pt idx="0">
                  <c:v> Apropiacion  </c:v>
                </c:pt>
              </c:strCache>
            </c:strRef>
          </c:tx>
          <c:spPr>
            <a:solidFill>
              <a:srgbClr val="5322AA"/>
            </a:solidFill>
            <a:ln>
              <a:noFill/>
            </a:ln>
            <a:effectLst>
              <a:glow rad="63500">
                <a:schemeClr val="accent6">
                  <a:satMod val="175000"/>
                  <a:alpha val="40000"/>
                </a:schemeClr>
              </a:glow>
              <a:outerShdw blurRad="50800" dist="38100" dir="2700000" algn="tl" rotWithShape="0">
                <a:srgbClr val="5322AA">
                  <a:alpha val="40000"/>
                </a:srgbClr>
              </a:outerShdw>
            </a:effectLst>
            <a:scene3d>
              <a:camera prst="orthographicFront"/>
              <a:lightRig rig="threePt" dir="t"/>
            </a:scene3d>
            <a:sp3d prstMaterial="dkEdge">
              <a:bevelT prst="angle"/>
              <a:bevelB prst="angle"/>
            </a:sp3d>
          </c:spPr>
          <c:invertIfNegative val="0"/>
          <c:cat>
            <c:strRef>
              <c:f>'CONSOLIDADO '!$A$175:$A$179</c:f>
              <c:strCache>
                <c:ptCount val="5"/>
                <c:pt idx="0">
                  <c:v>C-1704-1100-7-0-1704001-02</c:v>
                </c:pt>
                <c:pt idx="1">
                  <c:v>C-1704-1100-7-0-1704002-02</c:v>
                </c:pt>
                <c:pt idx="2">
                  <c:v>C-1704-1100-7-0-1704003-02</c:v>
                </c:pt>
                <c:pt idx="3">
                  <c:v>C-1704-1100-7-0-1704021-02</c:v>
                </c:pt>
                <c:pt idx="4">
                  <c:v>C-1704-1100-7-0-1704025-02</c:v>
                </c:pt>
              </c:strCache>
            </c:strRef>
          </c:cat>
          <c:val>
            <c:numRef>
              <c:f>'CONSOLIDADO '!$B$175:$B$179</c:f>
              <c:numCache>
                <c:formatCode>_(* #,##0.00_);_(* \(#,##0.00\);_(* "-"??_);_(@_)</c:formatCode>
                <c:ptCount val="5"/>
                <c:pt idx="0">
                  <c:v>3799438000</c:v>
                </c:pt>
                <c:pt idx="1">
                  <c:v>3338572500</c:v>
                </c:pt>
                <c:pt idx="2">
                  <c:v>2693259000</c:v>
                </c:pt>
                <c:pt idx="3">
                  <c:v>485524500</c:v>
                </c:pt>
                <c:pt idx="4">
                  <c:v>183206000</c:v>
                </c:pt>
              </c:numCache>
            </c:numRef>
          </c:val>
          <c:extLst>
            <c:ext xmlns:c16="http://schemas.microsoft.com/office/drawing/2014/chart" uri="{C3380CC4-5D6E-409C-BE32-E72D297353CC}">
              <c16:uniqueId val="{00000000-D016-49E2-889C-040EEBE4E7CA}"/>
            </c:ext>
          </c:extLst>
        </c:ser>
        <c:ser>
          <c:idx val="1"/>
          <c:order val="1"/>
          <c:tx>
            <c:strRef>
              <c:f>'CONSOLIDADO '!$C$174</c:f>
              <c:strCache>
                <c:ptCount val="1"/>
                <c:pt idx="0">
                  <c:v> Ejecucion Compromisos </c:v>
                </c:pt>
              </c:strCache>
            </c:strRef>
          </c:tx>
          <c:spPr>
            <a:solidFill>
              <a:srgbClr val="6AA343"/>
            </a:solidFill>
            <a:ln>
              <a:noFill/>
            </a:ln>
            <a:effectLst>
              <a:glow rad="63500">
                <a:schemeClr val="accent6">
                  <a:satMod val="175000"/>
                  <a:alpha val="40000"/>
                </a:schemeClr>
              </a:glow>
              <a:outerShdw blurRad="50800" dist="38100" dir="2700000" algn="tl" rotWithShape="0">
                <a:srgbClr val="6AA343">
                  <a:alpha val="40000"/>
                </a:srgbClr>
              </a:outerShdw>
            </a:effectLst>
            <a:scene3d>
              <a:camera prst="orthographicFront"/>
              <a:lightRig rig="threePt" dir="t"/>
            </a:scene3d>
            <a:sp3d prstMaterial="dkEdge">
              <a:bevelT prst="angle"/>
              <a:bevelB prst="angle"/>
            </a:sp3d>
          </c:spPr>
          <c:invertIfNegative val="0"/>
          <c:cat>
            <c:strRef>
              <c:f>'CONSOLIDADO '!$A$175:$A$179</c:f>
              <c:strCache>
                <c:ptCount val="5"/>
                <c:pt idx="0">
                  <c:v>C-1704-1100-7-0-1704001-02</c:v>
                </c:pt>
                <c:pt idx="1">
                  <c:v>C-1704-1100-7-0-1704002-02</c:v>
                </c:pt>
                <c:pt idx="2">
                  <c:v>C-1704-1100-7-0-1704003-02</c:v>
                </c:pt>
                <c:pt idx="3">
                  <c:v>C-1704-1100-7-0-1704021-02</c:v>
                </c:pt>
                <c:pt idx="4">
                  <c:v>C-1704-1100-7-0-1704025-02</c:v>
                </c:pt>
              </c:strCache>
            </c:strRef>
          </c:cat>
          <c:val>
            <c:numRef>
              <c:f>'CONSOLIDADO '!$C$175:$C$179</c:f>
              <c:numCache>
                <c:formatCode>_(* #,##0.00_);_(* \(#,##0.00\);_(* "-"??_);_(@_)</c:formatCode>
                <c:ptCount val="5"/>
                <c:pt idx="0">
                  <c:v>725176000</c:v>
                </c:pt>
                <c:pt idx="1">
                  <c:v>0</c:v>
                </c:pt>
                <c:pt idx="2">
                  <c:v>399523000</c:v>
                </c:pt>
                <c:pt idx="3">
                  <c:v>0</c:v>
                </c:pt>
                <c:pt idx="4">
                  <c:v>183206000</c:v>
                </c:pt>
              </c:numCache>
            </c:numRef>
          </c:val>
          <c:extLst>
            <c:ext xmlns:c16="http://schemas.microsoft.com/office/drawing/2014/chart" uri="{C3380CC4-5D6E-409C-BE32-E72D297353CC}">
              <c16:uniqueId val="{00000001-D016-49E2-889C-040EEBE4E7CA}"/>
            </c:ext>
          </c:extLst>
        </c:ser>
        <c:ser>
          <c:idx val="2"/>
          <c:order val="2"/>
          <c:tx>
            <c:strRef>
              <c:f>'CONSOLIDADO '!$D$174</c:f>
              <c:strCache>
                <c:ptCount val="1"/>
                <c:pt idx="0">
                  <c:v> Ejecucion Obligaciones </c:v>
                </c:pt>
              </c:strCache>
            </c:strRef>
          </c:tx>
          <c:spPr>
            <a:solidFill>
              <a:srgbClr val="C00000"/>
            </a:solidFill>
            <a:ln>
              <a:noFill/>
            </a:ln>
            <a:effectLst>
              <a:glow rad="63500">
                <a:schemeClr val="accent6">
                  <a:satMod val="175000"/>
                  <a:alpha val="40000"/>
                </a:schemeClr>
              </a:glow>
              <a:outerShdw blurRad="50800" dist="38100" dir="2700000" algn="tl" rotWithShape="0">
                <a:schemeClr val="accent4">
                  <a:lumMod val="50000"/>
                  <a:alpha val="40000"/>
                </a:schemeClr>
              </a:outerShdw>
            </a:effectLst>
            <a:scene3d>
              <a:camera prst="orthographicFront"/>
              <a:lightRig rig="threePt" dir="t"/>
            </a:scene3d>
            <a:sp3d prstMaterial="dkEdge">
              <a:bevelT prst="angle"/>
              <a:bevelB prst="angle"/>
            </a:sp3d>
          </c:spPr>
          <c:invertIfNegative val="0"/>
          <c:cat>
            <c:strRef>
              <c:f>'CONSOLIDADO '!$A$175:$A$179</c:f>
              <c:strCache>
                <c:ptCount val="5"/>
                <c:pt idx="0">
                  <c:v>C-1704-1100-7-0-1704001-02</c:v>
                </c:pt>
                <c:pt idx="1">
                  <c:v>C-1704-1100-7-0-1704002-02</c:v>
                </c:pt>
                <c:pt idx="2">
                  <c:v>C-1704-1100-7-0-1704003-02</c:v>
                </c:pt>
                <c:pt idx="3">
                  <c:v>C-1704-1100-7-0-1704021-02</c:v>
                </c:pt>
                <c:pt idx="4">
                  <c:v>C-1704-1100-7-0-1704025-02</c:v>
                </c:pt>
              </c:strCache>
            </c:strRef>
          </c:cat>
          <c:val>
            <c:numRef>
              <c:f>'CONSOLIDADO '!$D$175:$D$179</c:f>
              <c:numCache>
                <c:formatCode>_(* #,##0.00_);_(* \(#,##0.00\);_(* "-"??_);_(@_)</c:formatCode>
                <c:ptCount val="5"/>
                <c:pt idx="0">
                  <c:v>0</c:v>
                </c:pt>
                <c:pt idx="1">
                  <c:v>0</c:v>
                </c:pt>
                <c:pt idx="2">
                  <c:v>0</c:v>
                </c:pt>
                <c:pt idx="3">
                  <c:v>0</c:v>
                </c:pt>
                <c:pt idx="4">
                  <c:v>0</c:v>
                </c:pt>
              </c:numCache>
            </c:numRef>
          </c:val>
          <c:extLst>
            <c:ext xmlns:c16="http://schemas.microsoft.com/office/drawing/2014/chart" uri="{C3380CC4-5D6E-409C-BE32-E72D297353CC}">
              <c16:uniqueId val="{00000002-D016-49E2-889C-040EEBE4E7CA}"/>
            </c:ext>
          </c:extLst>
        </c:ser>
        <c:dLbls>
          <c:showLegendKey val="0"/>
          <c:showVal val="0"/>
          <c:showCatName val="0"/>
          <c:showSerName val="0"/>
          <c:showPercent val="0"/>
          <c:showBubbleSize val="0"/>
        </c:dLbls>
        <c:gapWidth val="150"/>
        <c:axId val="742510200"/>
        <c:axId val="742504952"/>
      </c:barChart>
      <c:lineChart>
        <c:grouping val="standard"/>
        <c:varyColors val="0"/>
        <c:ser>
          <c:idx val="3"/>
          <c:order val="3"/>
          <c:tx>
            <c:strRef>
              <c:f>'CONSOLIDADO '!$E$174</c:f>
              <c:strCache>
                <c:ptCount val="1"/>
                <c:pt idx="0">
                  <c:v> Ejecucion pagos </c:v>
                </c:pt>
              </c:strCache>
            </c:strRef>
          </c:tx>
          <c:spPr>
            <a:ln w="28575" cap="rnd">
              <a:solidFill>
                <a:srgbClr val="FFFF00"/>
              </a:solidFill>
              <a:round/>
            </a:ln>
            <a:effectLst/>
          </c:spPr>
          <c:marker>
            <c:symbol val="none"/>
          </c:marker>
          <c:cat>
            <c:strRef>
              <c:f>'CONSOLIDADO '!$A$175:$A$179</c:f>
              <c:strCache>
                <c:ptCount val="5"/>
                <c:pt idx="0">
                  <c:v>C-1704-1100-7-0-1704001-02</c:v>
                </c:pt>
                <c:pt idx="1">
                  <c:v>C-1704-1100-7-0-1704002-02</c:v>
                </c:pt>
                <c:pt idx="2">
                  <c:v>C-1704-1100-7-0-1704003-02</c:v>
                </c:pt>
                <c:pt idx="3">
                  <c:v>C-1704-1100-7-0-1704021-02</c:v>
                </c:pt>
                <c:pt idx="4">
                  <c:v>C-1704-1100-7-0-1704025-02</c:v>
                </c:pt>
              </c:strCache>
            </c:strRef>
          </c:cat>
          <c:val>
            <c:numRef>
              <c:f>'CONSOLIDADO '!$E$175:$E$179</c:f>
              <c:numCache>
                <c:formatCode>_(* #,##0.00_);_(* \(#,##0.00\);_(* "-"??_);_(@_)</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3-D016-49E2-889C-040EEBE4E7CA}"/>
            </c:ext>
          </c:extLst>
        </c:ser>
        <c:ser>
          <c:idx val="4"/>
          <c:order val="4"/>
          <c:tx>
            <c:strRef>
              <c:f>'CONSOLIDADO '!$F$174</c:f>
              <c:strCache>
                <c:ptCount val="1"/>
                <c:pt idx="0">
                  <c:v> Proyecccion Compromisos </c:v>
                </c:pt>
              </c:strCache>
            </c:strRef>
          </c:tx>
          <c:spPr>
            <a:ln w="28575" cap="rnd">
              <a:solidFill>
                <a:srgbClr val="5BD4FF"/>
              </a:solidFill>
              <a:round/>
            </a:ln>
            <a:effectLst/>
          </c:spPr>
          <c:marker>
            <c:symbol val="none"/>
          </c:marker>
          <c:cat>
            <c:strRef>
              <c:f>'CONSOLIDADO '!$A$175:$A$179</c:f>
              <c:strCache>
                <c:ptCount val="5"/>
                <c:pt idx="0">
                  <c:v>C-1704-1100-7-0-1704001-02</c:v>
                </c:pt>
                <c:pt idx="1">
                  <c:v>C-1704-1100-7-0-1704002-02</c:v>
                </c:pt>
                <c:pt idx="2">
                  <c:v>C-1704-1100-7-0-1704003-02</c:v>
                </c:pt>
                <c:pt idx="3">
                  <c:v>C-1704-1100-7-0-1704021-02</c:v>
                </c:pt>
                <c:pt idx="4">
                  <c:v>C-1704-1100-7-0-1704025-02</c:v>
                </c:pt>
              </c:strCache>
            </c:strRef>
          </c:cat>
          <c:val>
            <c:numRef>
              <c:f>'CONSOLIDADO '!$F$175:$F$179</c:f>
              <c:numCache>
                <c:formatCode>_(* #,##0.00_);_(* \(#,##0.00\);_(* "-"??_);_(@_)</c:formatCode>
                <c:ptCount val="5"/>
                <c:pt idx="0">
                  <c:v>319616000</c:v>
                </c:pt>
                <c:pt idx="1">
                  <c:v>0</c:v>
                </c:pt>
                <c:pt idx="2">
                  <c:v>123607000</c:v>
                </c:pt>
                <c:pt idx="3">
                  <c:v>0</c:v>
                </c:pt>
                <c:pt idx="4">
                  <c:v>0</c:v>
                </c:pt>
              </c:numCache>
            </c:numRef>
          </c:val>
          <c:smooth val="0"/>
          <c:extLst>
            <c:ext xmlns:c16="http://schemas.microsoft.com/office/drawing/2014/chart" uri="{C3380CC4-5D6E-409C-BE32-E72D297353CC}">
              <c16:uniqueId val="{00000004-D016-49E2-889C-040EEBE4E7CA}"/>
            </c:ext>
          </c:extLst>
        </c:ser>
        <c:dLbls>
          <c:showLegendKey val="0"/>
          <c:showVal val="0"/>
          <c:showCatName val="0"/>
          <c:showSerName val="0"/>
          <c:showPercent val="0"/>
          <c:showBubbleSize val="0"/>
        </c:dLbls>
        <c:marker val="1"/>
        <c:smooth val="0"/>
        <c:axId val="742510200"/>
        <c:axId val="742504952"/>
      </c:lineChart>
      <c:catAx>
        <c:axId val="74251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42504952"/>
        <c:crosses val="autoZero"/>
        <c:auto val="1"/>
        <c:lblAlgn val="ctr"/>
        <c:lblOffset val="100"/>
        <c:noMultiLvlLbl val="0"/>
      </c:catAx>
      <c:valAx>
        <c:axId val="74250495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2510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glow rad="101600">
        <a:schemeClr val="bg2">
          <a:lumMod val="75000"/>
          <a:alpha val="45000"/>
        </a:schemeClr>
      </a:glow>
      <a:outerShdw blurRad="50800" dist="38100" dir="2700000" algn="tl" rotWithShape="0">
        <a:schemeClr val="bg2">
          <a:lumMod val="75000"/>
          <a:alpha val="40000"/>
        </a:schemeClr>
      </a:outerShdw>
    </a:effectLst>
    <a:scene3d>
      <a:camera prst="orthographicFront"/>
      <a:lightRig rig="threePt" dir="t"/>
    </a:scene3d>
    <a:sp3d prstMaterial="dkEdge">
      <a:bevelT/>
      <a:bevelB/>
    </a:sp3d>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829070014139779E-2"/>
          <c:w val="1"/>
          <c:h val="0.85452331073255405"/>
        </c:manualLayout>
      </c:layout>
      <c:pie3DChart>
        <c:varyColors val="1"/>
        <c:ser>
          <c:idx val="0"/>
          <c:order val="0"/>
          <c:tx>
            <c:strRef>
              <c:f>'CONSOLIDADO '!$B$253:$B$254</c:f>
              <c:strCache>
                <c:ptCount val="2"/>
                <c:pt idx="0">
                  <c:v>GESTUA </c:v>
                </c:pt>
                <c:pt idx="1">
                  <c:v>CANTIDAD</c:v>
                </c:pt>
              </c:strCache>
            </c:strRef>
          </c:tx>
          <c:spPr>
            <a:solidFill>
              <a:schemeClr val="bg2">
                <a:lumMod val="75000"/>
              </a:schemeClr>
            </a:solidFill>
          </c:spPr>
          <c:dPt>
            <c:idx val="0"/>
            <c:bubble3D val="0"/>
            <c:spPr>
              <a:solidFill>
                <a:schemeClr val="bg2">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F90-4538-9948-1763BB8E34B7}"/>
              </c:ext>
            </c:extLst>
          </c:dPt>
          <c:dLbls>
            <c:dLbl>
              <c:idx val="0"/>
              <c:layout>
                <c:manualLayout>
                  <c:x val="1.3022294935522137E-3"/>
                  <c:y val="-0.41579367610123219"/>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spc="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3165374835958"/>
                      <c:h val="0.29315494217069021"/>
                    </c:manualLayout>
                  </c15:layout>
                </c:ext>
                <c:ext xmlns:c16="http://schemas.microsoft.com/office/drawing/2014/chart" uri="{C3380CC4-5D6E-409C-BE32-E72D297353CC}">
                  <c16:uniqueId val="{00000001-5F90-4538-9948-1763BB8E34B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'!$A$255:$A$261</c:f>
              <c:strCache>
                <c:ptCount val="1"/>
                <c:pt idx="0">
                  <c:v>CONTRATO DE PRESTACION DE SERVICIOS - PROFESIONALES</c:v>
                </c:pt>
              </c:strCache>
              <c:extLst/>
            </c:strRef>
          </c:cat>
          <c:val>
            <c:numRef>
              <c:f>'CONSOLIDADO '!$B$255:$B$261</c:f>
              <c:numCache>
                <c:formatCode>General</c:formatCode>
                <c:ptCount val="1"/>
                <c:pt idx="0">
                  <c:v>15</c:v>
                </c:pt>
              </c:numCache>
              <c:extLst/>
            </c:numRef>
          </c:val>
          <c:extLst>
            <c:ext xmlns:c16="http://schemas.microsoft.com/office/drawing/2014/chart" uri="{C3380CC4-5D6E-409C-BE32-E72D297353CC}">
              <c16:uniqueId val="{00000002-5F90-4538-9948-1763BB8E34B7}"/>
            </c:ext>
          </c:extLst>
        </c:ser>
        <c:ser>
          <c:idx val="1"/>
          <c:order val="1"/>
          <c:tx>
            <c:strRef>
              <c:f>'CONSOLIDADO '!$C$253:$C$254</c:f>
              <c:strCache>
                <c:ptCount val="2"/>
                <c:pt idx="0">
                  <c:v>GESTUA </c:v>
                </c:pt>
                <c:pt idx="1">
                  <c:v>TOTAL $</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5F90-4538-9948-1763BB8E34B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5F90-4538-9948-1763BB8E34B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'CONSOLIDADO '!$A$255:$A$261</c:f>
              <c:strCache>
                <c:ptCount val="1"/>
                <c:pt idx="0">
                  <c:v>CONTRATO DE PRESTACION DE SERVICIOS - PROFESIONALES</c:v>
                </c:pt>
              </c:strCache>
              <c:extLst/>
            </c:strRef>
          </c:cat>
          <c:val>
            <c:numRef>
              <c:f>'CONSOLIDADO '!$C$255:$C$261</c:f>
              <c:numCache>
                <c:formatCode>[$$-240A]#,##0</c:formatCode>
                <c:ptCount val="1"/>
                <c:pt idx="0">
                  <c:v>1307905000</c:v>
                </c:pt>
              </c:numCache>
              <c:extLst/>
            </c:numRef>
          </c:val>
          <c:extLst>
            <c:ext xmlns:c16="http://schemas.microsoft.com/office/drawing/2014/chart" uri="{C3380CC4-5D6E-409C-BE32-E72D297353CC}">
              <c16:uniqueId val="{00000005-5F90-4538-9948-1763BB8E34B7}"/>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softEdge rad="12700"/>
    </a:effectLst>
    <a:scene3d>
      <a:camera prst="orthographicFront"/>
      <a:lightRig rig="threePt" dir="t"/>
    </a:scene3d>
    <a:sp3d prstMaterial="dkEdge">
      <a:bevelT prst="angle"/>
      <a:bevelB prst="angle"/>
    </a:sp3d>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t>9/02/2021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t>1</a:t>
            </a:fld>
            <a:endParaRPr lang="es-CO" dirty="0"/>
          </a:p>
        </p:txBody>
      </p:sp>
    </p:spTree>
    <p:extLst>
      <p:ext uri="{BB962C8B-B14F-4D97-AF65-F5344CB8AC3E}">
        <p14:creationId xmlns:p14="http://schemas.microsoft.com/office/powerpoint/2010/main" val="46454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solidFill>
                <a:srgbClr val="FF0000"/>
              </a:solidFill>
            </a:endParaRPr>
          </a:p>
        </p:txBody>
      </p:sp>
      <p:sp>
        <p:nvSpPr>
          <p:cNvPr id="4" name="Marcador de número de diapositiva 3"/>
          <p:cNvSpPr>
            <a:spLocks noGrp="1"/>
          </p:cNvSpPr>
          <p:nvPr>
            <p:ph type="sldNum" sz="quarter" idx="10"/>
          </p:nvPr>
        </p:nvSpPr>
        <p:spPr/>
        <p:txBody>
          <a:bodyPr/>
          <a:lstStyle/>
          <a:p>
            <a:fld id="{CFF1DC31-9DF6-4E87-BB41-49CE280BEA01}" type="slidenum">
              <a:rPr lang="es-CO" smtClean="0"/>
              <a:t>30</a:t>
            </a:fld>
            <a:endParaRPr lang="es-CO" dirty="0"/>
          </a:p>
        </p:txBody>
      </p:sp>
    </p:spTree>
    <p:extLst>
      <p:ext uri="{BB962C8B-B14F-4D97-AF65-F5344CB8AC3E}">
        <p14:creationId xmlns:p14="http://schemas.microsoft.com/office/powerpoint/2010/main" val="91666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t>35</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solidFill>
                <a:srgbClr val="FF0000"/>
              </a:solidFill>
            </a:endParaRPr>
          </a:p>
        </p:txBody>
      </p:sp>
      <p:sp>
        <p:nvSpPr>
          <p:cNvPr id="4" name="Marcador de número de diapositiva 3"/>
          <p:cNvSpPr>
            <a:spLocks noGrp="1"/>
          </p:cNvSpPr>
          <p:nvPr>
            <p:ph type="sldNum" sz="quarter" idx="10"/>
          </p:nvPr>
        </p:nvSpPr>
        <p:spPr/>
        <p:txBody>
          <a:bodyPr/>
          <a:lstStyle/>
          <a:p>
            <a:fld id="{CFF1DC31-9DF6-4E87-BB41-49CE280BEA01}" type="slidenum">
              <a:rPr lang="es-CO" smtClean="0"/>
              <a:t>2</a:t>
            </a:fld>
            <a:endParaRPr lang="es-CO" dirty="0"/>
          </a:p>
        </p:txBody>
      </p:sp>
    </p:spTree>
    <p:extLst>
      <p:ext uri="{BB962C8B-B14F-4D97-AF65-F5344CB8AC3E}">
        <p14:creationId xmlns:p14="http://schemas.microsoft.com/office/powerpoint/2010/main" val="192105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solidFill>
                <a:srgbClr val="FF0000"/>
              </a:solidFill>
            </a:endParaRPr>
          </a:p>
        </p:txBody>
      </p:sp>
      <p:sp>
        <p:nvSpPr>
          <p:cNvPr id="4" name="Marcador de número de diapositiva 3"/>
          <p:cNvSpPr>
            <a:spLocks noGrp="1"/>
          </p:cNvSpPr>
          <p:nvPr>
            <p:ph type="sldNum" sz="quarter" idx="10"/>
          </p:nvPr>
        </p:nvSpPr>
        <p:spPr/>
        <p:txBody>
          <a:bodyPr/>
          <a:lstStyle/>
          <a:p>
            <a:fld id="{CFF1DC31-9DF6-4E87-BB41-49CE280BEA01}" type="slidenum">
              <a:rPr lang="es-CO" smtClean="0"/>
              <a:t>3</a:t>
            </a:fld>
            <a:endParaRPr lang="es-CO" dirty="0"/>
          </a:p>
        </p:txBody>
      </p:sp>
    </p:spTree>
    <p:extLst>
      <p:ext uri="{BB962C8B-B14F-4D97-AF65-F5344CB8AC3E}">
        <p14:creationId xmlns:p14="http://schemas.microsoft.com/office/powerpoint/2010/main" val="385526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solidFill>
                <a:srgbClr val="FF0000"/>
              </a:solidFill>
            </a:endParaRPr>
          </a:p>
        </p:txBody>
      </p:sp>
      <p:sp>
        <p:nvSpPr>
          <p:cNvPr id="4" name="Marcador de número de diapositiva 3"/>
          <p:cNvSpPr>
            <a:spLocks noGrp="1"/>
          </p:cNvSpPr>
          <p:nvPr>
            <p:ph type="sldNum" sz="quarter" idx="10"/>
          </p:nvPr>
        </p:nvSpPr>
        <p:spPr/>
        <p:txBody>
          <a:bodyPr/>
          <a:lstStyle/>
          <a:p>
            <a:fld id="{CFF1DC31-9DF6-4E87-BB41-49CE280BEA01}" type="slidenum">
              <a:rPr lang="es-CO" smtClean="0"/>
              <a:t>4</a:t>
            </a:fld>
            <a:endParaRPr lang="es-CO" dirty="0"/>
          </a:p>
        </p:txBody>
      </p:sp>
    </p:spTree>
    <p:extLst>
      <p:ext uri="{BB962C8B-B14F-4D97-AF65-F5344CB8AC3E}">
        <p14:creationId xmlns:p14="http://schemas.microsoft.com/office/powerpoint/2010/main" val="252745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solidFill>
                <a:srgbClr val="FF0000"/>
              </a:solidFill>
            </a:endParaRPr>
          </a:p>
        </p:txBody>
      </p:sp>
      <p:sp>
        <p:nvSpPr>
          <p:cNvPr id="4" name="Marcador de número de diapositiva 3"/>
          <p:cNvSpPr>
            <a:spLocks noGrp="1"/>
          </p:cNvSpPr>
          <p:nvPr>
            <p:ph type="sldNum" sz="quarter" idx="10"/>
          </p:nvPr>
        </p:nvSpPr>
        <p:spPr/>
        <p:txBody>
          <a:bodyPr/>
          <a:lstStyle/>
          <a:p>
            <a:fld id="{CFF1DC31-9DF6-4E87-BB41-49CE280BEA01}" type="slidenum">
              <a:rPr lang="es-CO" smtClean="0"/>
              <a:t>10</a:t>
            </a:fld>
            <a:endParaRPr lang="es-CO" dirty="0"/>
          </a:p>
        </p:txBody>
      </p:sp>
    </p:spTree>
    <p:extLst>
      <p:ext uri="{BB962C8B-B14F-4D97-AF65-F5344CB8AC3E}">
        <p14:creationId xmlns:p14="http://schemas.microsoft.com/office/powerpoint/2010/main" val="101289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solidFill>
                <a:srgbClr val="FF0000"/>
              </a:solidFill>
            </a:endParaRPr>
          </a:p>
        </p:txBody>
      </p:sp>
      <p:sp>
        <p:nvSpPr>
          <p:cNvPr id="4" name="Marcador de número de diapositiva 3"/>
          <p:cNvSpPr>
            <a:spLocks noGrp="1"/>
          </p:cNvSpPr>
          <p:nvPr>
            <p:ph type="sldNum" sz="quarter" idx="10"/>
          </p:nvPr>
        </p:nvSpPr>
        <p:spPr/>
        <p:txBody>
          <a:bodyPr/>
          <a:lstStyle/>
          <a:p>
            <a:fld id="{CFF1DC31-9DF6-4E87-BB41-49CE280BEA01}" type="slidenum">
              <a:rPr lang="es-CO" smtClean="0"/>
              <a:t>15</a:t>
            </a:fld>
            <a:endParaRPr lang="es-CO" dirty="0"/>
          </a:p>
        </p:txBody>
      </p:sp>
    </p:spTree>
    <p:extLst>
      <p:ext uri="{BB962C8B-B14F-4D97-AF65-F5344CB8AC3E}">
        <p14:creationId xmlns:p14="http://schemas.microsoft.com/office/powerpoint/2010/main" val="133292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solidFill>
                <a:srgbClr val="FF0000"/>
              </a:solidFill>
            </a:endParaRPr>
          </a:p>
        </p:txBody>
      </p:sp>
      <p:sp>
        <p:nvSpPr>
          <p:cNvPr id="4" name="Marcador de número de diapositiva 3"/>
          <p:cNvSpPr>
            <a:spLocks noGrp="1"/>
          </p:cNvSpPr>
          <p:nvPr>
            <p:ph type="sldNum" sz="quarter" idx="10"/>
          </p:nvPr>
        </p:nvSpPr>
        <p:spPr/>
        <p:txBody>
          <a:bodyPr/>
          <a:lstStyle/>
          <a:p>
            <a:fld id="{CFF1DC31-9DF6-4E87-BB41-49CE280BEA01}" type="slidenum">
              <a:rPr lang="es-CO" smtClean="0"/>
              <a:t>19</a:t>
            </a:fld>
            <a:endParaRPr lang="es-CO" dirty="0"/>
          </a:p>
        </p:txBody>
      </p:sp>
    </p:spTree>
    <p:extLst>
      <p:ext uri="{BB962C8B-B14F-4D97-AF65-F5344CB8AC3E}">
        <p14:creationId xmlns:p14="http://schemas.microsoft.com/office/powerpoint/2010/main" val="390913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solidFill>
                <a:srgbClr val="FF0000"/>
              </a:solidFill>
            </a:endParaRPr>
          </a:p>
        </p:txBody>
      </p:sp>
      <p:sp>
        <p:nvSpPr>
          <p:cNvPr id="4" name="Marcador de número de diapositiva 3"/>
          <p:cNvSpPr>
            <a:spLocks noGrp="1"/>
          </p:cNvSpPr>
          <p:nvPr>
            <p:ph type="sldNum" sz="quarter" idx="10"/>
          </p:nvPr>
        </p:nvSpPr>
        <p:spPr/>
        <p:txBody>
          <a:bodyPr/>
          <a:lstStyle/>
          <a:p>
            <a:fld id="{CFF1DC31-9DF6-4E87-BB41-49CE280BEA01}" type="slidenum">
              <a:rPr lang="es-CO" smtClean="0"/>
              <a:t>23</a:t>
            </a:fld>
            <a:endParaRPr lang="es-CO" dirty="0"/>
          </a:p>
        </p:txBody>
      </p:sp>
    </p:spTree>
    <p:extLst>
      <p:ext uri="{BB962C8B-B14F-4D97-AF65-F5344CB8AC3E}">
        <p14:creationId xmlns:p14="http://schemas.microsoft.com/office/powerpoint/2010/main" val="53625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solidFill>
                <a:srgbClr val="FF0000"/>
              </a:solidFill>
            </a:endParaRPr>
          </a:p>
        </p:txBody>
      </p:sp>
      <p:sp>
        <p:nvSpPr>
          <p:cNvPr id="4" name="Marcador de número de diapositiva 3"/>
          <p:cNvSpPr>
            <a:spLocks noGrp="1"/>
          </p:cNvSpPr>
          <p:nvPr>
            <p:ph type="sldNum" sz="quarter" idx="10"/>
          </p:nvPr>
        </p:nvSpPr>
        <p:spPr/>
        <p:txBody>
          <a:bodyPr/>
          <a:lstStyle/>
          <a:p>
            <a:fld id="{CFF1DC31-9DF6-4E87-BB41-49CE280BEA01}" type="slidenum">
              <a:rPr lang="es-CO" smtClean="0"/>
              <a:t>27</a:t>
            </a:fld>
            <a:endParaRPr lang="es-CO" dirty="0"/>
          </a:p>
        </p:txBody>
      </p:sp>
    </p:spTree>
    <p:extLst>
      <p:ext uri="{BB962C8B-B14F-4D97-AF65-F5344CB8AC3E}">
        <p14:creationId xmlns:p14="http://schemas.microsoft.com/office/powerpoint/2010/main" val="2902192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t>2/9/2021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t>2/9/2021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t>2/9/2021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t>2/9/2021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t>2/9/2021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t>2/9/2021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t>2/9/2021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t>2/9/2021</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39025" y="1811598"/>
            <a:ext cx="6157730" cy="1631216"/>
          </a:xfrm>
          <a:prstGeom prst="rect">
            <a:avLst/>
          </a:prstGeom>
          <a:noFill/>
        </p:spPr>
        <p:txBody>
          <a:bodyPr wrap="square" rtlCol="0">
            <a:spAutoFit/>
          </a:bodyPr>
          <a:lstStyle/>
          <a:p>
            <a:pPr algn="ctr"/>
            <a:r>
              <a:rPr lang="es-CO" sz="5000" dirty="0">
                <a:solidFill>
                  <a:prstClr val="white"/>
                </a:solidFill>
                <a:latin typeface="Arial Black" panose="020B0A04020102020204" pitchFamily="34" charset="0"/>
              </a:rPr>
              <a:t>Ejecución presupuestal</a:t>
            </a:r>
          </a:p>
        </p:txBody>
      </p:sp>
      <p:sp>
        <p:nvSpPr>
          <p:cNvPr id="4" name="CuadroTexto 3"/>
          <p:cNvSpPr txBox="1"/>
          <p:nvPr/>
        </p:nvSpPr>
        <p:spPr>
          <a:xfrm>
            <a:off x="139025" y="3802732"/>
            <a:ext cx="6157730" cy="1631216"/>
          </a:xfrm>
          <a:prstGeom prst="rect">
            <a:avLst/>
          </a:prstGeom>
          <a:noFill/>
        </p:spPr>
        <p:txBody>
          <a:bodyPr wrap="square" rtlCol="0">
            <a:spAutoFit/>
          </a:bodyPr>
          <a:lstStyle/>
          <a:p>
            <a:pPr algn="ctr"/>
            <a:r>
              <a:rPr lang="es-CO" sz="5000" dirty="0">
                <a:solidFill>
                  <a:prstClr val="white"/>
                </a:solidFill>
                <a:latin typeface="Arial Black" panose="020B0A04020102020204" pitchFamily="34" charset="0"/>
              </a:rPr>
              <a:t>Acuerdo de gestión</a:t>
            </a:r>
          </a:p>
        </p:txBody>
      </p:sp>
      <p:sp>
        <p:nvSpPr>
          <p:cNvPr id="7" name="CuadroTexto 6"/>
          <p:cNvSpPr txBox="1"/>
          <p:nvPr/>
        </p:nvSpPr>
        <p:spPr>
          <a:xfrm>
            <a:off x="1870535" y="3421149"/>
            <a:ext cx="2694710" cy="477054"/>
          </a:xfrm>
          <a:prstGeom prst="rect">
            <a:avLst/>
          </a:prstGeom>
          <a:noFill/>
        </p:spPr>
        <p:txBody>
          <a:bodyPr wrap="square" rtlCol="0">
            <a:spAutoFit/>
          </a:bodyPr>
          <a:lstStyle/>
          <a:p>
            <a:pPr algn="ctr"/>
            <a:r>
              <a:rPr lang="es-CO" sz="2500" b="1" dirty="0">
                <a:solidFill>
                  <a:srgbClr val="CCCC00"/>
                </a:solidFill>
                <a:latin typeface="Arial" panose="020B0604020202020204" pitchFamily="34" charset="0"/>
                <a:cs typeface="Arial" panose="020B0604020202020204" pitchFamily="34" charset="0"/>
              </a:rPr>
              <a:t>vs</a:t>
            </a:r>
            <a:r>
              <a:rPr lang="es-CO" b="1" dirty="0">
                <a:solidFill>
                  <a:srgbClr val="CCCC00"/>
                </a:solidFill>
                <a:latin typeface="Arial" panose="020B0604020202020204" pitchFamily="34" charset="0"/>
                <a:cs typeface="Arial" panose="020B0604020202020204" pitchFamily="34" charset="0"/>
              </a:rPr>
              <a:t> </a:t>
            </a:r>
          </a:p>
        </p:txBody>
      </p:sp>
      <p:sp>
        <p:nvSpPr>
          <p:cNvPr id="8" name="Rectángulo 7"/>
          <p:cNvSpPr/>
          <p:nvPr/>
        </p:nvSpPr>
        <p:spPr>
          <a:xfrm>
            <a:off x="1236372" y="5702213"/>
            <a:ext cx="4185634" cy="552639"/>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1339124" y="5793866"/>
            <a:ext cx="3757532" cy="369332"/>
          </a:xfrm>
          <a:prstGeom prst="rect">
            <a:avLst/>
          </a:prstGeom>
        </p:spPr>
        <p:txBody>
          <a:bodyPr wrap="square" rtlCol="0">
            <a:spAutoFit/>
          </a:bodyPr>
          <a:lstStyle/>
          <a:p>
            <a:pPr algn="ctr"/>
            <a:r>
              <a:rPr lang="es-CO" dirty="0">
                <a:latin typeface="Arial" panose="020B0604020202020204" pitchFamily="34" charset="0"/>
                <a:cs typeface="Arial" panose="020B0604020202020204" pitchFamily="34" charset="0"/>
              </a:rPr>
              <a:t>Corte </a:t>
            </a:r>
            <a:r>
              <a:rPr lang="es-MX" dirty="0">
                <a:latin typeface="Arial" panose="020B0604020202020204" pitchFamily="34" charset="0"/>
                <a:cs typeface="Arial" panose="020B0604020202020204" pitchFamily="34" charset="0"/>
              </a:rPr>
              <a:t>31 de enero de 2021</a:t>
            </a:r>
            <a:r>
              <a:rPr lang="es-CO"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DB97D0F-C7E5-48C6-A7D6-3D797E3F1EAE}"/>
              </a:ext>
            </a:extLst>
          </p:cNvPr>
          <p:cNvPicPr>
            <a:picLocks noChangeAspect="1"/>
          </p:cNvPicPr>
          <p:nvPr/>
        </p:nvPicPr>
        <p:blipFill rotWithShape="1">
          <a:blip r:embed="rId3">
            <a:extLst>
              <a:ext uri="{28A0092B-C50C-407E-A947-70E740481C1C}">
                <a14:useLocalDpi xmlns:a14="http://schemas.microsoft.com/office/drawing/2010/main" val="0"/>
              </a:ext>
            </a:extLst>
          </a:blip>
          <a:srcRect b="34877"/>
          <a:stretch/>
        </p:blipFill>
        <p:spPr>
          <a:xfrm>
            <a:off x="0" y="940087"/>
            <a:ext cx="12192000" cy="4466102"/>
          </a:xfrm>
          <a:prstGeom prst="rect">
            <a:avLst/>
          </a:prstGeom>
        </p:spPr>
      </p:pic>
      <p:sp>
        <p:nvSpPr>
          <p:cNvPr id="16"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Adquisición Bienes y Servicios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1977737" y="43690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Adquisición Bienes y Servicios</a:t>
            </a:r>
          </a:p>
        </p:txBody>
      </p:sp>
    </p:spTree>
    <p:extLst>
      <p:ext uri="{BB962C8B-B14F-4D97-AF65-F5344CB8AC3E}">
        <p14:creationId xmlns:p14="http://schemas.microsoft.com/office/powerpoint/2010/main" val="317139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76040" y="5972537"/>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sp>
        <p:nvSpPr>
          <p:cNvPr id="7" name="CuadroTexto 6"/>
          <p:cNvSpPr txBox="1"/>
          <p:nvPr/>
        </p:nvSpPr>
        <p:spPr>
          <a:xfrm>
            <a:off x="2403920" y="11903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Adquisición Bienes y Servicios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435EC196-EAF8-4285-89A5-B81A609A49C0}"/>
              </a:ext>
            </a:extLst>
          </p:cNvPr>
          <p:cNvPicPr>
            <a:picLocks noChangeAspect="1"/>
          </p:cNvPicPr>
          <p:nvPr/>
        </p:nvPicPr>
        <p:blipFill>
          <a:blip r:embed="rId2"/>
          <a:stretch>
            <a:fillRect/>
          </a:stretch>
        </p:blipFill>
        <p:spPr>
          <a:xfrm>
            <a:off x="156838" y="593075"/>
            <a:ext cx="11878323" cy="5379462"/>
          </a:xfrm>
          <a:prstGeom prst="rect">
            <a:avLst/>
          </a:prstGeom>
        </p:spPr>
      </p:pic>
    </p:spTree>
    <p:extLst>
      <p:ext uri="{BB962C8B-B14F-4D97-AF65-F5344CB8AC3E}">
        <p14:creationId xmlns:p14="http://schemas.microsoft.com/office/powerpoint/2010/main" val="190886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52890" y="5995685"/>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sp>
        <p:nvSpPr>
          <p:cNvPr id="6" name="CuadroTexto 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Adquisición Bienes y Servicios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D8BA7EC7-1930-4018-AA84-9A7D3D55C0CF}"/>
              </a:ext>
            </a:extLst>
          </p:cNvPr>
          <p:cNvPicPr>
            <a:picLocks noChangeAspect="1"/>
          </p:cNvPicPr>
          <p:nvPr/>
        </p:nvPicPr>
        <p:blipFill>
          <a:blip r:embed="rId2"/>
          <a:stretch>
            <a:fillRect/>
          </a:stretch>
        </p:blipFill>
        <p:spPr>
          <a:xfrm>
            <a:off x="103573" y="501125"/>
            <a:ext cx="11984854" cy="5420281"/>
          </a:xfrm>
          <a:prstGeom prst="rect">
            <a:avLst/>
          </a:prstGeom>
        </p:spPr>
      </p:pic>
    </p:spTree>
    <p:extLst>
      <p:ext uri="{BB962C8B-B14F-4D97-AF65-F5344CB8AC3E}">
        <p14:creationId xmlns:p14="http://schemas.microsoft.com/office/powerpoint/2010/main" val="210153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Adquisición Bienes y Servicios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B2932E7D-0AD4-4696-A8BF-94F8652C621E}"/>
              </a:ext>
            </a:extLst>
          </p:cNvPr>
          <p:cNvSpPr/>
          <p:nvPr/>
        </p:nvSpPr>
        <p:spPr>
          <a:xfrm>
            <a:off x="9820656" y="5403017"/>
            <a:ext cx="2196269" cy="91642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E73DF6D2-AAEE-4FED-AD91-6A85BCEE0360}"/>
              </a:ext>
            </a:extLst>
          </p:cNvPr>
          <p:cNvSpPr/>
          <p:nvPr/>
        </p:nvSpPr>
        <p:spPr>
          <a:xfrm>
            <a:off x="122157" y="609745"/>
            <a:ext cx="2281764" cy="88401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1A74E4B6-0E52-4796-ABA9-D8818DE844DB}"/>
              </a:ext>
            </a:extLst>
          </p:cNvPr>
          <p:cNvSpPr txBox="1"/>
          <p:nvPr/>
        </p:nvSpPr>
        <p:spPr>
          <a:xfrm>
            <a:off x="-1785738" y="728587"/>
            <a:ext cx="6097554" cy="646331"/>
          </a:xfrm>
          <a:prstGeom prst="rect">
            <a:avLst/>
          </a:prstGeom>
          <a:noFill/>
        </p:spPr>
        <p:txBody>
          <a:bodyPr wrap="square">
            <a:spAutoFit/>
          </a:bodyPr>
          <a:lstStyle/>
          <a:p>
            <a:pPr algn="ctr"/>
            <a:r>
              <a:rPr lang="es-CO" sz="1800" dirty="0">
                <a:solidFill>
                  <a:srgbClr val="009267"/>
                </a:solidFill>
                <a:latin typeface="+mj-lt"/>
                <a:cs typeface="Arial" panose="020B0604020202020204" pitchFamily="34" charset="0"/>
              </a:rPr>
              <a:t>Ejecución Real </a:t>
            </a:r>
          </a:p>
          <a:p>
            <a:pPr algn="ctr"/>
            <a:r>
              <a:rPr lang="es-CO" sz="1800" dirty="0">
                <a:solidFill>
                  <a:srgbClr val="009267"/>
                </a:solidFill>
                <a:latin typeface="+mj-lt"/>
                <a:cs typeface="Arial" panose="020B0604020202020204" pitchFamily="34" charset="0"/>
              </a:rPr>
              <a:t>RP  67%</a:t>
            </a:r>
          </a:p>
        </p:txBody>
      </p:sp>
      <p:sp>
        <p:nvSpPr>
          <p:cNvPr id="11" name="CuadroTexto 10">
            <a:extLst>
              <a:ext uri="{FF2B5EF4-FFF2-40B4-BE49-F238E27FC236}">
                <a16:creationId xmlns:a16="http://schemas.microsoft.com/office/drawing/2014/main" id="{B5C7B406-F17A-4509-8DC4-6A49116569DB}"/>
              </a:ext>
            </a:extLst>
          </p:cNvPr>
          <p:cNvSpPr txBox="1"/>
          <p:nvPr/>
        </p:nvSpPr>
        <p:spPr>
          <a:xfrm>
            <a:off x="7870013" y="5538063"/>
            <a:ext cx="6097554" cy="646331"/>
          </a:xfrm>
          <a:prstGeom prst="rect">
            <a:avLst/>
          </a:prstGeom>
          <a:noFill/>
        </p:spPr>
        <p:txBody>
          <a:bodyPr wrap="square">
            <a:spAutoFit/>
          </a:bodyPr>
          <a:lstStyle/>
          <a:p>
            <a:pPr algn="ctr"/>
            <a:r>
              <a:rPr lang="es-CO" sz="1800" dirty="0">
                <a:solidFill>
                  <a:srgbClr val="009267"/>
                </a:solidFill>
                <a:latin typeface="+mj-lt"/>
                <a:cs typeface="Arial" panose="020B0604020202020204" pitchFamily="34" charset="0"/>
              </a:rPr>
              <a:t>Ejecución Real</a:t>
            </a:r>
          </a:p>
          <a:p>
            <a:pPr algn="ctr"/>
            <a:r>
              <a:rPr lang="es-CO" sz="1800" dirty="0">
                <a:solidFill>
                  <a:srgbClr val="009267"/>
                </a:solidFill>
                <a:latin typeface="+mj-lt"/>
                <a:cs typeface="Arial" panose="020B0604020202020204" pitchFamily="34" charset="0"/>
              </a:rPr>
              <a:t> Obligaciones </a:t>
            </a:r>
            <a:r>
              <a:rPr lang="es-CO" dirty="0">
                <a:solidFill>
                  <a:srgbClr val="009267"/>
                </a:solidFill>
                <a:latin typeface="+mj-lt"/>
                <a:cs typeface="Arial" panose="020B0604020202020204" pitchFamily="34" charset="0"/>
              </a:rPr>
              <a:t>5</a:t>
            </a:r>
            <a:r>
              <a:rPr lang="es-CO" sz="1800" dirty="0">
                <a:solidFill>
                  <a:srgbClr val="009267"/>
                </a:solidFill>
                <a:latin typeface="+mj-lt"/>
                <a:cs typeface="Arial" panose="020B0604020202020204" pitchFamily="34" charset="0"/>
              </a:rPr>
              <a:t>%</a:t>
            </a:r>
          </a:p>
        </p:txBody>
      </p:sp>
      <p:graphicFrame>
        <p:nvGraphicFramePr>
          <p:cNvPr id="8" name="Gráfico 7">
            <a:extLst>
              <a:ext uri="{FF2B5EF4-FFF2-40B4-BE49-F238E27FC236}">
                <a16:creationId xmlns:a16="http://schemas.microsoft.com/office/drawing/2014/main" id="{D8C98B62-BF65-4535-9941-030C93BD4CC1}"/>
              </a:ext>
            </a:extLst>
          </p:cNvPr>
          <p:cNvGraphicFramePr>
            <a:graphicFrameLocks/>
          </p:cNvGraphicFramePr>
          <p:nvPr>
            <p:extLst>
              <p:ext uri="{D42A27DB-BD31-4B8C-83A1-F6EECF244321}">
                <p14:modId xmlns:p14="http://schemas.microsoft.com/office/powerpoint/2010/main" val="1068659748"/>
              </p:ext>
            </p:extLst>
          </p:nvPr>
        </p:nvGraphicFramePr>
        <p:xfrm>
          <a:off x="2148841" y="1667711"/>
          <a:ext cx="7836408" cy="3600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84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Adquisición Bienes y Servicios.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355B19B3-875F-4297-BE12-3D41B9C7A130}"/>
              </a:ext>
            </a:extLst>
          </p:cNvPr>
          <p:cNvGraphicFramePr>
            <a:graphicFrameLocks/>
          </p:cNvGraphicFramePr>
          <p:nvPr>
            <p:extLst>
              <p:ext uri="{D42A27DB-BD31-4B8C-83A1-F6EECF244321}">
                <p14:modId xmlns:p14="http://schemas.microsoft.com/office/powerpoint/2010/main" val="513676331"/>
              </p:ext>
            </p:extLst>
          </p:nvPr>
        </p:nvGraphicFramePr>
        <p:xfrm>
          <a:off x="323461" y="696036"/>
          <a:ext cx="5772539" cy="51588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a 10">
            <a:extLst>
              <a:ext uri="{FF2B5EF4-FFF2-40B4-BE49-F238E27FC236}">
                <a16:creationId xmlns:a16="http://schemas.microsoft.com/office/drawing/2014/main" id="{32C564AF-85A3-46EC-97AE-256995666A98}"/>
              </a:ext>
            </a:extLst>
          </p:cNvPr>
          <p:cNvGraphicFramePr>
            <a:graphicFrameLocks noGrp="1"/>
          </p:cNvGraphicFramePr>
          <p:nvPr>
            <p:extLst>
              <p:ext uri="{D42A27DB-BD31-4B8C-83A1-F6EECF244321}">
                <p14:modId xmlns:p14="http://schemas.microsoft.com/office/powerpoint/2010/main" val="2882978524"/>
              </p:ext>
            </p:extLst>
          </p:nvPr>
        </p:nvGraphicFramePr>
        <p:xfrm>
          <a:off x="6364409" y="696036"/>
          <a:ext cx="5608764" cy="4940491"/>
        </p:xfrm>
        <a:graphic>
          <a:graphicData uri="http://schemas.openxmlformats.org/drawingml/2006/table">
            <a:tbl>
              <a:tblPr/>
              <a:tblGrid>
                <a:gridCol w="1444880">
                  <a:extLst>
                    <a:ext uri="{9D8B030D-6E8A-4147-A177-3AD203B41FA5}">
                      <a16:colId xmlns:a16="http://schemas.microsoft.com/office/drawing/2014/main" val="3568944476"/>
                    </a:ext>
                  </a:extLst>
                </a:gridCol>
                <a:gridCol w="938926">
                  <a:extLst>
                    <a:ext uri="{9D8B030D-6E8A-4147-A177-3AD203B41FA5}">
                      <a16:colId xmlns:a16="http://schemas.microsoft.com/office/drawing/2014/main" val="3293863498"/>
                    </a:ext>
                  </a:extLst>
                </a:gridCol>
                <a:gridCol w="1477966">
                  <a:extLst>
                    <a:ext uri="{9D8B030D-6E8A-4147-A177-3AD203B41FA5}">
                      <a16:colId xmlns:a16="http://schemas.microsoft.com/office/drawing/2014/main" val="4079707190"/>
                    </a:ext>
                  </a:extLst>
                </a:gridCol>
                <a:gridCol w="1746992">
                  <a:extLst>
                    <a:ext uri="{9D8B030D-6E8A-4147-A177-3AD203B41FA5}">
                      <a16:colId xmlns:a16="http://schemas.microsoft.com/office/drawing/2014/main" val="3667499932"/>
                    </a:ext>
                  </a:extLst>
                </a:gridCol>
              </a:tblGrid>
              <a:tr h="489966">
                <a:tc rowSpan="2">
                  <a:txBody>
                    <a:bodyPr/>
                    <a:lstStyle/>
                    <a:p>
                      <a:pPr algn="ctr" rtl="0" fontAlgn="ctr"/>
                      <a:r>
                        <a:rPr lang="es-ES" sz="1000" b="1" i="0" u="none" strike="noStrike">
                          <a:solidFill>
                            <a:srgbClr val="FFFFFF"/>
                          </a:solidFill>
                          <a:effectLst/>
                          <a:latin typeface="Arial" panose="020B0604020202020204" pitchFamily="34" charset="0"/>
                        </a:rPr>
                        <a:t>TIPO DE SOPORTE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33"/>
                    </a:solidFill>
                  </a:tcPr>
                </a:tc>
                <a:tc gridSpan="2">
                  <a:txBody>
                    <a:bodyPr/>
                    <a:lstStyle/>
                    <a:p>
                      <a:pPr algn="ctr" rtl="0" fontAlgn="ctr"/>
                      <a:r>
                        <a:rPr lang="es-ES" sz="1000" b="1" i="0" u="none" strike="noStrike">
                          <a:solidFill>
                            <a:srgbClr val="FFFFFF"/>
                          </a:solidFill>
                          <a:effectLst/>
                          <a:latin typeface="Arial" panose="020B0604020202020204" pitchFamily="34" charset="0"/>
                        </a:rPr>
                        <a:t>ADQUISICIÓN BIENES Y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33"/>
                    </a:solidFill>
                  </a:tcPr>
                </a:tc>
                <a:tc hMerge="1">
                  <a:txBody>
                    <a:bodyPr/>
                    <a:lstStyle/>
                    <a:p>
                      <a:endParaRPr lang="es-ES"/>
                    </a:p>
                  </a:txBody>
                  <a:tcPr/>
                </a:tc>
                <a:tc rowSpan="2">
                  <a:txBody>
                    <a:bodyPr/>
                    <a:lstStyle/>
                    <a:p>
                      <a:pPr algn="ctr" rtl="0" fontAlgn="ctr"/>
                      <a:r>
                        <a:rPr lang="es-ES" sz="1000" b="1" i="0" u="none" strike="noStrike">
                          <a:solidFill>
                            <a:srgbClr val="FFFFFF"/>
                          </a:solidFill>
                          <a:effectLst/>
                          <a:latin typeface="Arial" panose="020B0604020202020204" pitchFamily="34" charset="0"/>
                        </a:rPr>
                        <a:t>SUSCRITO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33"/>
                    </a:solidFill>
                  </a:tcPr>
                </a:tc>
                <a:extLst>
                  <a:ext uri="{0D108BD9-81ED-4DB2-BD59-A6C34878D82A}">
                    <a16:rowId xmlns:a16="http://schemas.microsoft.com/office/drawing/2014/main" val="1967391633"/>
                  </a:ext>
                </a:extLst>
              </a:tr>
              <a:tr h="489966">
                <a:tc vMerge="1">
                  <a:txBody>
                    <a:bodyPr/>
                    <a:lstStyle/>
                    <a:p>
                      <a:endParaRPr lang="es-ES"/>
                    </a:p>
                  </a:txBody>
                  <a:tcPr/>
                </a:tc>
                <a:tc>
                  <a:txBody>
                    <a:bodyPr/>
                    <a:lstStyle/>
                    <a:p>
                      <a:pPr algn="ctr" rtl="0" fontAlgn="ctr"/>
                      <a:r>
                        <a:rPr lang="es-ES" sz="1000" b="1" i="0" u="none" strike="noStrike">
                          <a:solidFill>
                            <a:srgbClr val="FFFFFF"/>
                          </a:solidFill>
                          <a:effectLst/>
                          <a:latin typeface="Arial" panose="020B060402020202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33"/>
                    </a:solidFill>
                  </a:tcPr>
                </a:tc>
                <a:tc>
                  <a:txBody>
                    <a:bodyPr/>
                    <a:lstStyle/>
                    <a:p>
                      <a:pPr algn="ctr" rtl="0" fontAlgn="ctr"/>
                      <a:r>
                        <a:rPr lang="es-ES" sz="1000" b="1" i="0" u="none" strike="noStrike">
                          <a:solidFill>
                            <a:srgbClr val="FFFFFF"/>
                          </a:solidFill>
                          <a:effectLst/>
                          <a:latin typeface="Arial" panose="020B0604020202020204" pitchFamily="34" charset="0"/>
                        </a:rPr>
                        <a:t>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33"/>
                    </a:solidFill>
                  </a:tcPr>
                </a:tc>
                <a:tc vMerge="1">
                  <a:txBody>
                    <a:bodyPr/>
                    <a:lstStyle/>
                    <a:p>
                      <a:endParaRPr lang="es-ES"/>
                    </a:p>
                  </a:txBody>
                  <a:tcPr/>
                </a:tc>
                <a:extLst>
                  <a:ext uri="{0D108BD9-81ED-4DB2-BD59-A6C34878D82A}">
                    <a16:rowId xmlns:a16="http://schemas.microsoft.com/office/drawing/2014/main" val="1068187754"/>
                  </a:ext>
                </a:extLst>
              </a:tr>
              <a:tr h="694119">
                <a:tc>
                  <a:txBody>
                    <a:bodyPr/>
                    <a:lstStyle/>
                    <a:p>
                      <a:pPr algn="ctr" rtl="0" fontAlgn="ctr"/>
                      <a:r>
                        <a:rPr lang="es-ES" sz="1000" b="0" i="0" u="none" strike="noStrike">
                          <a:solidFill>
                            <a:srgbClr val="000000"/>
                          </a:solidFill>
                          <a:effectLst/>
                          <a:latin typeface="Arial" panose="020B0604020202020204" pitchFamily="34" charset="0"/>
                        </a:rPr>
                        <a:t>CONTRATO DE ARRENDAMIENTO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effectLst/>
                          <a:latin typeface="Arial" panose="020B0604020202020204" pitchFamily="34" charset="0"/>
                        </a:rPr>
                        <a:t>$1.137.667.008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Arial" panose="020B0604020202020204" pitchFamily="34" charset="0"/>
                        </a:rPr>
                        <a:t>MUKIS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15423"/>
                  </a:ext>
                </a:extLst>
              </a:tr>
              <a:tr h="1388237">
                <a:tc>
                  <a:txBody>
                    <a:bodyPr/>
                    <a:lstStyle/>
                    <a:p>
                      <a:pPr algn="ctr" rtl="0" fontAlgn="ctr"/>
                      <a:r>
                        <a:rPr lang="es-ES" sz="1000" b="0" i="0" u="none" strike="noStrike">
                          <a:solidFill>
                            <a:srgbClr val="000000"/>
                          </a:solidFill>
                          <a:effectLst/>
                          <a:latin typeface="Arial" panose="020B0604020202020204" pitchFamily="34" charset="0"/>
                        </a:rPr>
                        <a:t>FACTURA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panose="020B0604020202020204" pitchFamily="34" charset="0"/>
                        </a:rPr>
                        <a:t>$2.893.203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0000"/>
                          </a:solidFill>
                          <a:effectLst/>
                          <a:latin typeface="Arial" panose="020B0604020202020204" pitchFamily="34" charset="0"/>
                        </a:rPr>
                        <a:t>SERVICIOS PÚBLICOS: TELEFONÍA MÓVIL CELULAR, ENERGÍA Y SERVICIO DE ACUEDUCTO Y ASEO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2898787"/>
                  </a:ext>
                </a:extLst>
              </a:tr>
              <a:tr h="1388237">
                <a:tc>
                  <a:txBody>
                    <a:bodyPr/>
                    <a:lstStyle/>
                    <a:p>
                      <a:pPr algn="ctr" rtl="0" fontAlgn="ctr"/>
                      <a:r>
                        <a:rPr lang="es-ES" sz="1000" b="0" i="0" u="none" strike="noStrike">
                          <a:solidFill>
                            <a:srgbClr val="000000"/>
                          </a:solidFill>
                          <a:effectLst/>
                          <a:latin typeface="Arial" panose="020B06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panose="020B0604020202020204" pitchFamily="34" charset="0"/>
                        </a:rPr>
                        <a:t>$262.472.937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a:solidFill>
                            <a:srgbClr val="000000"/>
                          </a:solidFill>
                          <a:effectLst/>
                          <a:latin typeface="Arial" panose="020B0604020202020204" pitchFamily="34" charset="0"/>
                        </a:rPr>
                        <a:t>ASIC S.A.S; IFX NETWORKS COLOMBIA S A S; ORGANIZACION TERPEL S.A.; UNIÓN TEMPORAL ECOLIMPIEZA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4178254"/>
                  </a:ext>
                </a:extLst>
              </a:tr>
              <a:tr h="489966">
                <a:tc>
                  <a:txBody>
                    <a:bodyPr/>
                    <a:lstStyle/>
                    <a:p>
                      <a:pPr algn="ctr" rtl="0" fontAlgn="ctr"/>
                      <a:r>
                        <a:rPr lang="es-ES" sz="1000" b="1" i="0" u="none" strike="noStrike">
                          <a:solidFill>
                            <a:srgbClr val="FFFFFF"/>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33"/>
                    </a:solidFill>
                  </a:tcPr>
                </a:tc>
                <a:tc>
                  <a:txBody>
                    <a:bodyPr/>
                    <a:lstStyle/>
                    <a:p>
                      <a:pPr algn="ctr" rtl="0" fontAlgn="ctr"/>
                      <a:r>
                        <a:rPr lang="es-ES" sz="1200" b="1" i="0" u="none" strike="noStrike">
                          <a:solidFill>
                            <a:srgbClr val="FFFFFF"/>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33"/>
                    </a:solidFill>
                  </a:tcPr>
                </a:tc>
                <a:tc>
                  <a:txBody>
                    <a:bodyPr/>
                    <a:lstStyle/>
                    <a:p>
                      <a:pPr algn="ctr" rtl="0" fontAlgn="ctr"/>
                      <a:r>
                        <a:rPr lang="es-ES" sz="1200" b="1" i="0" u="none" strike="noStrike" dirty="0">
                          <a:solidFill>
                            <a:srgbClr val="FFFFFF"/>
                          </a:solidFill>
                          <a:effectLst/>
                          <a:latin typeface="Arial" panose="020B0604020202020204" pitchFamily="34" charset="0"/>
                        </a:rPr>
                        <a:t> $    1.403.033.148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0033"/>
                    </a:solidFill>
                  </a:tcPr>
                </a:tc>
                <a:tc>
                  <a:txBody>
                    <a:bodyPr/>
                    <a:lstStyle/>
                    <a:p>
                      <a:pPr algn="l" fontAlgn="b"/>
                      <a:endParaRPr lang="es-E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32670178"/>
                  </a:ext>
                </a:extLst>
              </a:tr>
            </a:tbl>
          </a:graphicData>
        </a:graphic>
      </p:graphicFrame>
    </p:spTree>
    <p:extLst>
      <p:ext uri="{BB962C8B-B14F-4D97-AF65-F5344CB8AC3E}">
        <p14:creationId xmlns:p14="http://schemas.microsoft.com/office/powerpoint/2010/main" val="11277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GESTUA.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1977737" y="43690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Funcionamiento</a:t>
            </a:r>
          </a:p>
        </p:txBody>
      </p:sp>
      <p:pic>
        <p:nvPicPr>
          <p:cNvPr id="15" name="Imagen 14">
            <a:extLst>
              <a:ext uri="{FF2B5EF4-FFF2-40B4-BE49-F238E27FC236}">
                <a16:creationId xmlns:a16="http://schemas.microsoft.com/office/drawing/2014/main" id="{9D713643-4CCB-4CF1-A4FE-5B531EE29E47}"/>
              </a:ext>
            </a:extLst>
          </p:cNvPr>
          <p:cNvPicPr>
            <a:picLocks noChangeAspect="1"/>
          </p:cNvPicPr>
          <p:nvPr/>
        </p:nvPicPr>
        <p:blipFill rotWithShape="1">
          <a:blip r:embed="rId3">
            <a:extLst>
              <a:ext uri="{28A0092B-C50C-407E-A947-70E740481C1C}">
                <a14:useLocalDpi xmlns:a14="http://schemas.microsoft.com/office/drawing/2010/main" val="0"/>
              </a:ext>
            </a:extLst>
          </a:blip>
          <a:srcRect b="34994"/>
          <a:stretch/>
        </p:blipFill>
        <p:spPr>
          <a:xfrm>
            <a:off x="0" y="1092487"/>
            <a:ext cx="12192000" cy="4458081"/>
          </a:xfrm>
          <a:prstGeom prst="rect">
            <a:avLst/>
          </a:prstGeom>
        </p:spPr>
      </p:pic>
      <p:sp>
        <p:nvSpPr>
          <p:cNvPr id="10" name="Título 1">
            <a:extLst>
              <a:ext uri="{FF2B5EF4-FFF2-40B4-BE49-F238E27FC236}">
                <a16:creationId xmlns:a16="http://schemas.microsoft.com/office/drawing/2014/main" id="{C65B2CA8-6BCC-483E-914D-C49B62293CF1}"/>
              </a:ext>
            </a:extLst>
          </p:cNvPr>
          <p:cNvSpPr txBox="1">
            <a:spLocks/>
          </p:cNvSpPr>
          <p:nvPr/>
        </p:nvSpPr>
        <p:spPr>
          <a:xfrm>
            <a:off x="2130137" y="45214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GESTUA</a:t>
            </a:r>
          </a:p>
        </p:txBody>
      </p:sp>
      <p:pic>
        <p:nvPicPr>
          <p:cNvPr id="3" name="Imagen 2">
            <a:extLst>
              <a:ext uri="{FF2B5EF4-FFF2-40B4-BE49-F238E27FC236}">
                <a16:creationId xmlns:a16="http://schemas.microsoft.com/office/drawing/2014/main" id="{DC2398A0-46C1-42C9-824D-6B7E6596B0E3}"/>
              </a:ext>
            </a:extLst>
          </p:cNvPr>
          <p:cNvPicPr>
            <a:picLocks noChangeAspect="1"/>
          </p:cNvPicPr>
          <p:nvPr/>
        </p:nvPicPr>
        <p:blipFill rotWithShape="1">
          <a:blip r:embed="rId4"/>
          <a:srcRect l="13477" t="25631" r="14296" b="49058"/>
          <a:stretch/>
        </p:blipFill>
        <p:spPr>
          <a:xfrm>
            <a:off x="0" y="1060141"/>
            <a:ext cx="12191999" cy="3011125"/>
          </a:xfrm>
          <a:prstGeom prst="rect">
            <a:avLst/>
          </a:prstGeom>
        </p:spPr>
      </p:pic>
    </p:spTree>
    <p:extLst>
      <p:ext uri="{BB962C8B-B14F-4D97-AF65-F5344CB8AC3E}">
        <p14:creationId xmlns:p14="http://schemas.microsoft.com/office/powerpoint/2010/main" val="427090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64464" y="6021881"/>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sp>
        <p:nvSpPr>
          <p:cNvPr id="5" name="CuadroTexto 4"/>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GESTUA.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1178216-439A-4400-8074-FFBB15E6F9D5}"/>
              </a:ext>
            </a:extLst>
          </p:cNvPr>
          <p:cNvPicPr>
            <a:picLocks noChangeAspect="1"/>
          </p:cNvPicPr>
          <p:nvPr/>
        </p:nvPicPr>
        <p:blipFill>
          <a:blip r:embed="rId2"/>
          <a:stretch>
            <a:fillRect/>
          </a:stretch>
        </p:blipFill>
        <p:spPr>
          <a:xfrm>
            <a:off x="150124" y="543731"/>
            <a:ext cx="11873553" cy="5457241"/>
          </a:xfrm>
          <a:prstGeom prst="rect">
            <a:avLst/>
          </a:prstGeom>
        </p:spPr>
      </p:pic>
    </p:spTree>
    <p:extLst>
      <p:ext uri="{BB962C8B-B14F-4D97-AF65-F5344CB8AC3E}">
        <p14:creationId xmlns:p14="http://schemas.microsoft.com/office/powerpoint/2010/main" val="208499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GESTUA.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5" name="Rectángulo 4"/>
          <p:cNvSpPr/>
          <p:nvPr/>
        </p:nvSpPr>
        <p:spPr>
          <a:xfrm rot="10800000" flipV="1">
            <a:off x="9485452" y="1649253"/>
            <a:ext cx="2048720" cy="769441"/>
          </a:xfrm>
          <a:prstGeom prst="rect">
            <a:avLst/>
          </a:prstGeom>
        </p:spPr>
        <p:txBody>
          <a:bodyPr wrap="square">
            <a:spAutoFit/>
          </a:bodyPr>
          <a:lstStyle/>
          <a:p>
            <a:pPr algn="ctr"/>
            <a:r>
              <a:rPr lang="es-CO" sz="1600" dirty="0">
                <a:solidFill>
                  <a:srgbClr val="009267"/>
                </a:solidFill>
                <a:latin typeface="+mj-lt"/>
                <a:cs typeface="Arial" panose="020B0604020202020204" pitchFamily="34" charset="0"/>
              </a:rPr>
              <a:t>Ejecución Real </a:t>
            </a:r>
          </a:p>
          <a:p>
            <a:pPr algn="ctr"/>
            <a:r>
              <a:rPr lang="es-CO" sz="1600" dirty="0">
                <a:solidFill>
                  <a:srgbClr val="009267"/>
                </a:solidFill>
                <a:latin typeface="+mj-lt"/>
                <a:cs typeface="Arial" panose="020B0604020202020204" pitchFamily="34" charset="0"/>
              </a:rPr>
              <a:t>RP  12%</a:t>
            </a:r>
          </a:p>
          <a:p>
            <a:endParaRPr lang="es-CO" sz="1200" dirty="0">
              <a:solidFill>
                <a:srgbClr val="009267"/>
              </a:solidFill>
              <a:latin typeface="Arial" panose="020B0604020202020204" pitchFamily="34" charset="0"/>
              <a:cs typeface="Arial" panose="020B0604020202020204" pitchFamily="34" charset="0"/>
            </a:endParaRPr>
          </a:p>
        </p:txBody>
      </p:sp>
      <p:sp>
        <p:nvSpPr>
          <p:cNvPr id="2" name="Rectángulo 1"/>
          <p:cNvSpPr/>
          <p:nvPr/>
        </p:nvSpPr>
        <p:spPr>
          <a:xfrm>
            <a:off x="9271321" y="1397588"/>
            <a:ext cx="2476983" cy="1186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p:nvSpPr>
        <p:spPr>
          <a:xfrm>
            <a:off x="138895" y="3989296"/>
            <a:ext cx="2025570" cy="1186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p:cNvSpPr/>
          <p:nvPr/>
        </p:nvSpPr>
        <p:spPr>
          <a:xfrm rot="10800000" flipV="1">
            <a:off x="138895" y="4197833"/>
            <a:ext cx="2048720" cy="769441"/>
          </a:xfrm>
          <a:prstGeom prst="rect">
            <a:avLst/>
          </a:prstGeom>
        </p:spPr>
        <p:txBody>
          <a:bodyPr wrap="square">
            <a:spAutoFit/>
          </a:bodyPr>
          <a:lstStyle/>
          <a:p>
            <a:pPr algn="ctr"/>
            <a:r>
              <a:rPr lang="es-CO" sz="1600" dirty="0">
                <a:solidFill>
                  <a:srgbClr val="009267"/>
                </a:solidFill>
                <a:latin typeface="+mj-lt"/>
                <a:cs typeface="Arial" panose="020B0604020202020204" pitchFamily="34" charset="0"/>
              </a:rPr>
              <a:t>Ejecución Real </a:t>
            </a:r>
          </a:p>
          <a:p>
            <a:pPr algn="ctr"/>
            <a:r>
              <a:rPr lang="es-CO" sz="1600" dirty="0">
                <a:solidFill>
                  <a:srgbClr val="009267"/>
                </a:solidFill>
                <a:latin typeface="+mj-lt"/>
                <a:cs typeface="Arial" panose="020B0604020202020204" pitchFamily="34" charset="0"/>
              </a:rPr>
              <a:t>obligaciones 0%</a:t>
            </a:r>
          </a:p>
          <a:p>
            <a:endParaRPr lang="es-CO" sz="1200" dirty="0">
              <a:solidFill>
                <a:srgbClr val="009267"/>
              </a:solidFill>
              <a:latin typeface="Arial" panose="020B0604020202020204" pitchFamily="34" charset="0"/>
              <a:cs typeface="Arial" panose="020B0604020202020204" pitchFamily="34" charset="0"/>
            </a:endParaRPr>
          </a:p>
        </p:txBody>
      </p:sp>
      <p:graphicFrame>
        <p:nvGraphicFramePr>
          <p:cNvPr id="9" name="Gráfico 8">
            <a:extLst>
              <a:ext uri="{FF2B5EF4-FFF2-40B4-BE49-F238E27FC236}">
                <a16:creationId xmlns:a16="http://schemas.microsoft.com/office/drawing/2014/main" id="{884D442F-5744-437D-989D-C7B6D8CD77EF}"/>
              </a:ext>
            </a:extLst>
          </p:cNvPr>
          <p:cNvGraphicFramePr>
            <a:graphicFrameLocks/>
          </p:cNvGraphicFramePr>
          <p:nvPr>
            <p:extLst>
              <p:ext uri="{D42A27DB-BD31-4B8C-83A1-F6EECF244321}">
                <p14:modId xmlns:p14="http://schemas.microsoft.com/office/powerpoint/2010/main" val="809779806"/>
              </p:ext>
            </p:extLst>
          </p:nvPr>
        </p:nvGraphicFramePr>
        <p:xfrm>
          <a:off x="151049" y="720626"/>
          <a:ext cx="8733643" cy="27083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áfico 9">
            <a:extLst>
              <a:ext uri="{FF2B5EF4-FFF2-40B4-BE49-F238E27FC236}">
                <a16:creationId xmlns:a16="http://schemas.microsoft.com/office/drawing/2014/main" id="{8DBC4380-C0F5-4E2C-8E59-9C07E0246098}"/>
              </a:ext>
            </a:extLst>
          </p:cNvPr>
          <p:cNvGraphicFramePr>
            <a:graphicFrameLocks/>
          </p:cNvGraphicFramePr>
          <p:nvPr>
            <p:extLst>
              <p:ext uri="{D42A27DB-BD31-4B8C-83A1-F6EECF244321}">
                <p14:modId xmlns:p14="http://schemas.microsoft.com/office/powerpoint/2010/main" val="1030155316"/>
              </p:ext>
            </p:extLst>
          </p:nvPr>
        </p:nvGraphicFramePr>
        <p:xfrm>
          <a:off x="2729049" y="3588374"/>
          <a:ext cx="901925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73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301678" y="129822"/>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GESTUA.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FD27BB86-2803-4B6E-9B4F-FDA4D98C0AA1}"/>
              </a:ext>
            </a:extLst>
          </p:cNvPr>
          <p:cNvGraphicFramePr>
            <a:graphicFrameLocks/>
          </p:cNvGraphicFramePr>
          <p:nvPr>
            <p:extLst>
              <p:ext uri="{D42A27DB-BD31-4B8C-83A1-F6EECF244321}">
                <p14:modId xmlns:p14="http://schemas.microsoft.com/office/powerpoint/2010/main" val="1218161100"/>
              </p:ext>
            </p:extLst>
          </p:nvPr>
        </p:nvGraphicFramePr>
        <p:xfrm>
          <a:off x="381740" y="887841"/>
          <a:ext cx="5113538" cy="4722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a:extLst>
              <a:ext uri="{FF2B5EF4-FFF2-40B4-BE49-F238E27FC236}">
                <a16:creationId xmlns:a16="http://schemas.microsoft.com/office/drawing/2014/main" id="{534CE7BC-7798-47DC-9794-EA02B076738D}"/>
              </a:ext>
            </a:extLst>
          </p:cNvPr>
          <p:cNvGraphicFramePr>
            <a:graphicFrameLocks noGrp="1"/>
          </p:cNvGraphicFramePr>
          <p:nvPr>
            <p:extLst>
              <p:ext uri="{D42A27DB-BD31-4B8C-83A1-F6EECF244321}">
                <p14:modId xmlns:p14="http://schemas.microsoft.com/office/powerpoint/2010/main" val="395541218"/>
              </p:ext>
            </p:extLst>
          </p:nvPr>
        </p:nvGraphicFramePr>
        <p:xfrm>
          <a:off x="5761238" y="1818548"/>
          <a:ext cx="5904021" cy="2353958"/>
        </p:xfrm>
        <a:graphic>
          <a:graphicData uri="http://schemas.openxmlformats.org/drawingml/2006/table">
            <a:tbl>
              <a:tblPr/>
              <a:tblGrid>
                <a:gridCol w="1520942">
                  <a:extLst>
                    <a:ext uri="{9D8B030D-6E8A-4147-A177-3AD203B41FA5}">
                      <a16:colId xmlns:a16="http://schemas.microsoft.com/office/drawing/2014/main" val="2365749865"/>
                    </a:ext>
                  </a:extLst>
                </a:gridCol>
                <a:gridCol w="1088934">
                  <a:extLst>
                    <a:ext uri="{9D8B030D-6E8A-4147-A177-3AD203B41FA5}">
                      <a16:colId xmlns:a16="http://schemas.microsoft.com/office/drawing/2014/main" val="1900820455"/>
                    </a:ext>
                  </a:extLst>
                </a:gridCol>
                <a:gridCol w="1455188">
                  <a:extLst>
                    <a:ext uri="{9D8B030D-6E8A-4147-A177-3AD203B41FA5}">
                      <a16:colId xmlns:a16="http://schemas.microsoft.com/office/drawing/2014/main" val="1652388577"/>
                    </a:ext>
                  </a:extLst>
                </a:gridCol>
                <a:gridCol w="1838957">
                  <a:extLst>
                    <a:ext uri="{9D8B030D-6E8A-4147-A177-3AD203B41FA5}">
                      <a16:colId xmlns:a16="http://schemas.microsoft.com/office/drawing/2014/main" val="1936478490"/>
                    </a:ext>
                  </a:extLst>
                </a:gridCol>
              </a:tblGrid>
              <a:tr h="403536">
                <a:tc rowSpan="2">
                  <a:txBody>
                    <a:bodyPr/>
                    <a:lstStyle/>
                    <a:p>
                      <a:pPr algn="ctr" rtl="0" fontAlgn="ctr"/>
                      <a:r>
                        <a:rPr lang="es-ES" sz="1000" b="1" i="0" u="none" strike="noStrike">
                          <a:solidFill>
                            <a:srgbClr val="FFFFFF"/>
                          </a:solidFill>
                          <a:effectLst/>
                          <a:latin typeface="Arial" panose="020B0604020202020204" pitchFamily="34" charset="0"/>
                        </a:rPr>
                        <a:t>TIPO DE SOPORTE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2929"/>
                    </a:solidFill>
                  </a:tcPr>
                </a:tc>
                <a:tc gridSpan="2">
                  <a:txBody>
                    <a:bodyPr/>
                    <a:lstStyle/>
                    <a:p>
                      <a:pPr algn="ctr" rtl="0" fontAlgn="ctr"/>
                      <a:r>
                        <a:rPr lang="es-ES" sz="1000" b="1" i="0" u="none" strike="noStrike">
                          <a:solidFill>
                            <a:srgbClr val="FFFFFF"/>
                          </a:solidFill>
                          <a:effectLst/>
                          <a:latin typeface="Arial" panose="020B0604020202020204" pitchFamily="34" charset="0"/>
                        </a:rPr>
                        <a:t>GESTUA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2929"/>
                    </a:solidFill>
                  </a:tcPr>
                </a:tc>
                <a:tc hMerge="1">
                  <a:txBody>
                    <a:bodyPr/>
                    <a:lstStyle/>
                    <a:p>
                      <a:endParaRPr lang="es-ES"/>
                    </a:p>
                  </a:txBody>
                  <a:tcPr/>
                </a:tc>
                <a:tc rowSpan="2">
                  <a:txBody>
                    <a:bodyPr/>
                    <a:lstStyle/>
                    <a:p>
                      <a:pPr algn="ctr" rtl="0" fontAlgn="ctr"/>
                      <a:r>
                        <a:rPr lang="es-ES" sz="1000" b="1" i="0" u="none" strike="noStrike">
                          <a:solidFill>
                            <a:srgbClr val="FFFFFF"/>
                          </a:solidFill>
                          <a:effectLst/>
                          <a:latin typeface="Arial" panose="020B0604020202020204" pitchFamily="34" charset="0"/>
                        </a:rPr>
                        <a:t>SUSCRITO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2929"/>
                    </a:solidFill>
                  </a:tcPr>
                </a:tc>
                <a:extLst>
                  <a:ext uri="{0D108BD9-81ED-4DB2-BD59-A6C34878D82A}">
                    <a16:rowId xmlns:a16="http://schemas.microsoft.com/office/drawing/2014/main" val="3761527504"/>
                  </a:ext>
                </a:extLst>
              </a:tr>
              <a:tr h="403536">
                <a:tc vMerge="1">
                  <a:txBody>
                    <a:bodyPr/>
                    <a:lstStyle/>
                    <a:p>
                      <a:endParaRPr lang="es-ES"/>
                    </a:p>
                  </a:txBody>
                  <a:tcPr/>
                </a:tc>
                <a:tc>
                  <a:txBody>
                    <a:bodyPr/>
                    <a:lstStyle/>
                    <a:p>
                      <a:pPr algn="ctr" rtl="0" fontAlgn="ctr"/>
                      <a:r>
                        <a:rPr lang="es-ES" sz="1000" b="1" i="0" u="none" strike="noStrike">
                          <a:solidFill>
                            <a:srgbClr val="FFFFFF"/>
                          </a:solidFill>
                          <a:effectLst/>
                          <a:latin typeface="Arial" panose="020B060402020202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2929"/>
                    </a:solidFill>
                  </a:tcPr>
                </a:tc>
                <a:tc>
                  <a:txBody>
                    <a:bodyPr/>
                    <a:lstStyle/>
                    <a:p>
                      <a:pPr algn="ctr" rtl="0" fontAlgn="ctr"/>
                      <a:r>
                        <a:rPr lang="es-ES" sz="1000" b="1" i="0" u="none" strike="noStrike">
                          <a:solidFill>
                            <a:srgbClr val="FFFFFF"/>
                          </a:solidFill>
                          <a:effectLst/>
                          <a:latin typeface="Arial" panose="020B0604020202020204" pitchFamily="34" charset="0"/>
                        </a:rPr>
                        <a:t>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2929"/>
                    </a:solidFill>
                  </a:tcPr>
                </a:tc>
                <a:tc vMerge="1">
                  <a:txBody>
                    <a:bodyPr/>
                    <a:lstStyle/>
                    <a:p>
                      <a:endParaRPr lang="es-ES"/>
                    </a:p>
                  </a:txBody>
                  <a:tcPr/>
                </a:tc>
                <a:extLst>
                  <a:ext uri="{0D108BD9-81ED-4DB2-BD59-A6C34878D82A}">
                    <a16:rowId xmlns:a16="http://schemas.microsoft.com/office/drawing/2014/main" val="2253801835"/>
                  </a:ext>
                </a:extLst>
              </a:tr>
              <a:tr h="1143350">
                <a:tc>
                  <a:txBody>
                    <a:bodyPr/>
                    <a:lstStyle/>
                    <a:p>
                      <a:pPr algn="ctr" rtl="0" fontAlgn="ctr"/>
                      <a:r>
                        <a:rPr lang="es-ES" sz="1000" b="0" i="0" u="none" strike="noStrike">
                          <a:solidFill>
                            <a:srgbClr val="000000"/>
                          </a:solidFill>
                          <a:effectLst/>
                          <a:latin typeface="Arial" panose="020B0604020202020204" pitchFamily="34" charset="0"/>
                        </a:rPr>
                        <a:t>CONTRATO DE PRESTACION DE SERVICIOS - PROFESIONALES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panose="020B0604020202020204" pitchFamily="34" charset="0"/>
                        </a:rPr>
                        <a:t>$1.307.905.000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a:solidFill>
                            <a:srgbClr val="000000"/>
                          </a:solidFill>
                          <a:effectLst/>
                          <a:latin typeface="Arial" panose="020B0604020202020204" pitchFamily="34" charset="0"/>
                        </a:rPr>
                        <a:t>CONTRATACIÓN DIRECTA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7087762"/>
                  </a:ext>
                </a:extLst>
              </a:tr>
              <a:tr h="403536">
                <a:tc>
                  <a:txBody>
                    <a:bodyPr/>
                    <a:lstStyle/>
                    <a:p>
                      <a:pPr algn="ctr" rtl="0" fontAlgn="ctr"/>
                      <a:r>
                        <a:rPr lang="es-ES" sz="1300" b="1" i="0" u="none" strike="noStrike" dirty="0">
                          <a:solidFill>
                            <a:srgbClr val="FFFFFF"/>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2929"/>
                    </a:solidFill>
                  </a:tcPr>
                </a:tc>
                <a:tc>
                  <a:txBody>
                    <a:bodyPr/>
                    <a:lstStyle/>
                    <a:p>
                      <a:pPr algn="ctr" rtl="0" fontAlgn="ctr"/>
                      <a:r>
                        <a:rPr lang="es-ES" sz="1300" b="1" i="0" u="none" strike="noStrike" dirty="0">
                          <a:solidFill>
                            <a:srgbClr val="FFFFFF"/>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2929"/>
                    </a:solidFill>
                  </a:tcPr>
                </a:tc>
                <a:tc>
                  <a:txBody>
                    <a:bodyPr/>
                    <a:lstStyle/>
                    <a:p>
                      <a:pPr algn="ctr" rtl="0" fontAlgn="ctr"/>
                      <a:r>
                        <a:rPr lang="es-ES" sz="1300" b="1" i="0" u="none" strike="noStrike" dirty="0">
                          <a:solidFill>
                            <a:srgbClr val="FFFFFF"/>
                          </a:solidFill>
                          <a:effectLst/>
                          <a:latin typeface="Arial" panose="020B0604020202020204" pitchFamily="34" charset="0"/>
                        </a:rPr>
                        <a:t> $    1.307.905.000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2929"/>
                    </a:solidFill>
                  </a:tcPr>
                </a:tc>
                <a:tc>
                  <a:txBody>
                    <a:bodyPr/>
                    <a:lstStyle/>
                    <a:p>
                      <a:pPr algn="l" fontAlgn="b"/>
                      <a:endParaRPr lang="es-E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05643530"/>
                  </a:ext>
                </a:extLst>
              </a:tr>
            </a:tbl>
          </a:graphicData>
        </a:graphic>
      </p:graphicFrame>
    </p:spTree>
    <p:extLst>
      <p:ext uri="{BB962C8B-B14F-4D97-AF65-F5344CB8AC3E}">
        <p14:creationId xmlns:p14="http://schemas.microsoft.com/office/powerpoint/2010/main" val="3974327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TIC.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1977737" y="43690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Funcionamiento</a:t>
            </a:r>
          </a:p>
        </p:txBody>
      </p:sp>
      <p:pic>
        <p:nvPicPr>
          <p:cNvPr id="13" name="Imagen 12">
            <a:extLst>
              <a:ext uri="{FF2B5EF4-FFF2-40B4-BE49-F238E27FC236}">
                <a16:creationId xmlns:a16="http://schemas.microsoft.com/office/drawing/2014/main" id="{C02C1D57-6CD4-4E2C-B1E8-A8331EE23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487"/>
            <a:ext cx="12192000" cy="6858000"/>
          </a:xfrm>
          <a:prstGeom prst="rect">
            <a:avLst/>
          </a:prstGeom>
        </p:spPr>
      </p:pic>
      <p:sp>
        <p:nvSpPr>
          <p:cNvPr id="10" name="Título 1">
            <a:extLst>
              <a:ext uri="{FF2B5EF4-FFF2-40B4-BE49-F238E27FC236}">
                <a16:creationId xmlns:a16="http://schemas.microsoft.com/office/drawing/2014/main" id="{C65B2CA8-6BCC-483E-914D-C49B62293CF1}"/>
              </a:ext>
            </a:extLst>
          </p:cNvPr>
          <p:cNvSpPr txBox="1">
            <a:spLocks/>
          </p:cNvSpPr>
          <p:nvPr/>
        </p:nvSpPr>
        <p:spPr>
          <a:xfrm>
            <a:off x="2130137" y="45214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TIC</a:t>
            </a:r>
          </a:p>
        </p:txBody>
      </p:sp>
    </p:spTree>
    <p:extLst>
      <p:ext uri="{BB962C8B-B14F-4D97-AF65-F5344CB8AC3E}">
        <p14:creationId xmlns:p14="http://schemas.microsoft.com/office/powerpoint/2010/main" val="129290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CuadroTexto 15"/>
          <p:cNvSpPr txBox="1"/>
          <p:nvPr/>
        </p:nvSpPr>
        <p:spPr>
          <a:xfrm>
            <a:off x="2403921" y="116319"/>
            <a:ext cx="9788080" cy="276999"/>
          </a:xfrm>
          <a:prstGeom prst="rect">
            <a:avLst/>
          </a:prstGeom>
          <a:noFill/>
        </p:spPr>
        <p:txBody>
          <a:bodyPr wrap="square" rtlCol="0">
            <a:spAutoFit/>
          </a:bodyPr>
          <a:lstStyle/>
          <a:p>
            <a:r>
              <a:rPr lang="es-CO" sz="1200" b="1" dirty="0">
                <a:solidFill>
                  <a:srgbClr val="009267"/>
                </a:solidFill>
                <a:latin typeface="+mj-lt"/>
                <a:cs typeface="Arial" panose="020B0604020202020204" pitchFamily="34" charset="0"/>
              </a:rPr>
              <a:t> Normatividad Ejecución presupuestal 2021</a:t>
            </a:r>
          </a:p>
        </p:txBody>
      </p:sp>
      <p:sp>
        <p:nvSpPr>
          <p:cNvPr id="20" name="Título 1"/>
          <p:cNvSpPr>
            <a:spLocks noGrp="1"/>
          </p:cNvSpPr>
          <p:nvPr>
            <p:ph type="title"/>
          </p:nvPr>
        </p:nvSpPr>
        <p:spPr>
          <a:xfrm>
            <a:off x="838200" y="88344"/>
            <a:ext cx="10515600" cy="1204551"/>
          </a:xfrm>
        </p:spPr>
        <p:txBody>
          <a:bodyPr/>
          <a:lstStyle/>
          <a:p>
            <a:pPr algn="ctr"/>
            <a:r>
              <a:rPr lang="es-CO" dirty="0"/>
              <a:t>N</a:t>
            </a:r>
            <a:r>
              <a:rPr lang="es-CO" dirty="0">
                <a:solidFill>
                  <a:schemeClr val="accent1">
                    <a:lumMod val="50000"/>
                  </a:schemeClr>
                </a:solidFill>
              </a:rPr>
              <a:t>orma</a:t>
            </a:r>
          </a:p>
        </p:txBody>
      </p:sp>
      <p:sp>
        <p:nvSpPr>
          <p:cNvPr id="2" name="Rectángulo 1"/>
          <p:cNvSpPr/>
          <p:nvPr/>
        </p:nvSpPr>
        <p:spPr>
          <a:xfrm>
            <a:off x="339178" y="1292895"/>
            <a:ext cx="11257280" cy="4191468"/>
          </a:xfrm>
          <a:prstGeom prst="rect">
            <a:avLst/>
          </a:prstGeom>
        </p:spPr>
        <p:txBody>
          <a:bodyPr wrap="square">
            <a:spAutoFit/>
          </a:bodyPr>
          <a:lstStyle/>
          <a:p>
            <a:pPr algn="just">
              <a:lnSpc>
                <a:spcPct val="107000"/>
              </a:lnSpc>
              <a:spcAft>
                <a:spcPts val="800"/>
              </a:spcAft>
            </a:pPr>
            <a:r>
              <a:rPr lang="es-CO" sz="1800" dirty="0">
                <a:effectLst/>
                <a:latin typeface="Arial" panose="020B0604020202020204" pitchFamily="34" charset="0"/>
                <a:ea typeface="Arial" panose="020B0604020202020204" pitchFamily="34" charset="0"/>
                <a:cs typeface="Arial" panose="020B0604020202020204" pitchFamily="34" charset="0"/>
              </a:rPr>
              <a:t>Mediante Ley 2063 del 28 de </a:t>
            </a:r>
            <a:r>
              <a:rPr lang="es-CO" dirty="0">
                <a:latin typeface="Arial" panose="020B0604020202020204" pitchFamily="34" charset="0"/>
                <a:ea typeface="Arial" panose="020B0604020202020204" pitchFamily="34" charset="0"/>
                <a:cs typeface="Arial" panose="020B0604020202020204" pitchFamily="34" charset="0"/>
              </a:rPr>
              <a:t>noviembre</a:t>
            </a:r>
            <a:r>
              <a:rPr lang="es-CO" sz="1800" dirty="0">
                <a:effectLst/>
                <a:latin typeface="Arial" panose="020B0604020202020204" pitchFamily="34" charset="0"/>
                <a:ea typeface="Arial" panose="020B0604020202020204" pitchFamily="34" charset="0"/>
                <a:cs typeface="Arial" panose="020B0604020202020204" pitchFamily="34" charset="0"/>
              </a:rPr>
              <a:t> del 2020 “por la cual se Decreta el Presupuesto de Renta y Recursos de Capital y Ley de Apropiaciones para la vigencia fiscal del 1 de enero al 31  de enero de 2021” y el Decreto 1805 del 31 de diciembre 2020 “Por la cual se Liquida el Presupuesto General de la Nación para la Vigencia Fiscal 2021, se detallan las apropiaciones y se clasifican y definen los gastos”, Se le asigna a la Unidad de Planificación Rural Agropecuaria UPRA, una apropiación de $ 32.211.998.558,oo el cual es  desagregado mediante  Resolución del Ministerio de Agricultura – Unidad de Planificación de Tierras  Rurales, Adecuación de Tierras y Agropecuarios- </a:t>
            </a:r>
            <a:r>
              <a:rPr lang="es-CO" sz="1800" dirty="0" err="1">
                <a:effectLst/>
                <a:latin typeface="Arial" panose="020B0604020202020204" pitchFamily="34" charset="0"/>
                <a:ea typeface="Arial" panose="020B0604020202020204" pitchFamily="34" charset="0"/>
                <a:cs typeface="Arial" panose="020B0604020202020204" pitchFamily="34" charset="0"/>
              </a:rPr>
              <a:t>N°</a:t>
            </a:r>
            <a:r>
              <a:rPr lang="es-CO" sz="1800" dirty="0">
                <a:effectLst/>
                <a:latin typeface="Arial" panose="020B0604020202020204" pitchFamily="34" charset="0"/>
                <a:ea typeface="Arial" panose="020B0604020202020204" pitchFamily="34" charset="0"/>
                <a:cs typeface="Arial" panose="020B0604020202020204" pitchFamily="34" charset="0"/>
              </a:rPr>
              <a:t> 003 del 12 de enero 2021 “por medio de la cual se efectúa la desagregación del detalle del anexo del Decreto de Liquidación </a:t>
            </a:r>
            <a:r>
              <a:rPr lang="es-CO" sz="1800" dirty="0" err="1">
                <a:effectLst/>
                <a:latin typeface="Arial" panose="020B0604020202020204" pitchFamily="34" charset="0"/>
                <a:ea typeface="Arial" panose="020B0604020202020204" pitchFamily="34" charset="0"/>
                <a:cs typeface="Arial" panose="020B0604020202020204" pitchFamily="34" charset="0"/>
              </a:rPr>
              <a:t>N°</a:t>
            </a:r>
            <a:r>
              <a:rPr lang="es-CO" sz="1800" dirty="0">
                <a:effectLst/>
                <a:latin typeface="Arial" panose="020B0604020202020204" pitchFamily="34" charset="0"/>
                <a:ea typeface="Arial" panose="020B0604020202020204" pitchFamily="34" charset="0"/>
                <a:cs typeface="Arial" panose="020B0604020202020204" pitchFamily="34" charset="0"/>
              </a:rPr>
              <a:t> 1805 del 31 de diciembre de 2020, correspondiente a las cuentas de Gastos de Personal  Gastos Generales e Inversión de la UPRA, para la Vigencia Fiscal 2021”. </a:t>
            </a:r>
            <a:endParaRPr lang="es-ES"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s-CO" sz="18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endParaRPr lang="es-ES"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s-CO" sz="1200" dirty="0">
                <a:effectLst/>
                <a:latin typeface="Arial" panose="020B0604020202020204" pitchFamily="34" charset="0"/>
                <a:ea typeface="Arial" panose="020B0604020202020204" pitchFamily="34" charset="0"/>
                <a:cs typeface="Arial" panose="020B0604020202020204" pitchFamily="34" charset="0"/>
              </a:rPr>
              <a:t> </a:t>
            </a:r>
            <a:endParaRPr lang="es-CO" sz="12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1000"/>
              </a:spcAft>
            </a:pPr>
            <a:endParaRPr lang="es-CO" sz="2000" dirty="0">
              <a:latin typeface="Palatino Linotype" panose="02040502050505030304" pitchFamily="18" charset="0"/>
              <a:ea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414347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52890" y="6053558"/>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sp>
        <p:nvSpPr>
          <p:cNvPr id="6" name="CuadroTexto 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TIC.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2AD34844-E3FA-4345-BF24-74AF94A5C109}"/>
              </a:ext>
            </a:extLst>
          </p:cNvPr>
          <p:cNvPicPr>
            <a:picLocks noChangeAspect="1"/>
          </p:cNvPicPr>
          <p:nvPr/>
        </p:nvPicPr>
        <p:blipFill>
          <a:blip r:embed="rId2"/>
          <a:stretch>
            <a:fillRect/>
          </a:stretch>
        </p:blipFill>
        <p:spPr>
          <a:xfrm>
            <a:off x="187911" y="512054"/>
            <a:ext cx="11816178" cy="5444863"/>
          </a:xfrm>
          <a:prstGeom prst="rect">
            <a:avLst/>
          </a:prstGeom>
        </p:spPr>
      </p:pic>
    </p:spTree>
    <p:extLst>
      <p:ext uri="{BB962C8B-B14F-4D97-AF65-F5344CB8AC3E}">
        <p14:creationId xmlns:p14="http://schemas.microsoft.com/office/powerpoint/2010/main" val="316304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403920" y="118248"/>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TIC.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6" name="Rectángulo 5"/>
          <p:cNvSpPr/>
          <p:nvPr/>
        </p:nvSpPr>
        <p:spPr>
          <a:xfrm rot="10800000" flipV="1">
            <a:off x="9485452" y="1649253"/>
            <a:ext cx="2048720" cy="769441"/>
          </a:xfrm>
          <a:prstGeom prst="rect">
            <a:avLst/>
          </a:prstGeom>
        </p:spPr>
        <p:txBody>
          <a:bodyPr wrap="square">
            <a:spAutoFit/>
          </a:bodyPr>
          <a:lstStyle/>
          <a:p>
            <a:pPr algn="ctr"/>
            <a:r>
              <a:rPr lang="es-CO" sz="1600" dirty="0">
                <a:solidFill>
                  <a:srgbClr val="009267"/>
                </a:solidFill>
                <a:latin typeface="+mj-lt"/>
                <a:cs typeface="Arial" panose="020B0604020202020204" pitchFamily="34" charset="0"/>
              </a:rPr>
              <a:t>Ejecución Real </a:t>
            </a:r>
          </a:p>
          <a:p>
            <a:pPr algn="ctr"/>
            <a:r>
              <a:rPr lang="es-CO" sz="1600" dirty="0">
                <a:solidFill>
                  <a:srgbClr val="009267"/>
                </a:solidFill>
                <a:latin typeface="+mj-lt"/>
                <a:cs typeface="Arial" panose="020B0604020202020204" pitchFamily="34" charset="0"/>
              </a:rPr>
              <a:t>RP  12%</a:t>
            </a:r>
          </a:p>
          <a:p>
            <a:endParaRPr lang="es-CO" sz="1200" dirty="0">
              <a:solidFill>
                <a:srgbClr val="009267"/>
              </a:solidFill>
              <a:latin typeface="Arial" panose="020B0604020202020204" pitchFamily="34" charset="0"/>
              <a:cs typeface="Arial" panose="020B0604020202020204" pitchFamily="34" charset="0"/>
            </a:endParaRPr>
          </a:p>
        </p:txBody>
      </p:sp>
      <p:sp>
        <p:nvSpPr>
          <p:cNvPr id="8" name="Rectángulo 7"/>
          <p:cNvSpPr/>
          <p:nvPr/>
        </p:nvSpPr>
        <p:spPr>
          <a:xfrm rot="10800000" flipV="1">
            <a:off x="457473" y="4394380"/>
            <a:ext cx="2048720" cy="769441"/>
          </a:xfrm>
          <a:prstGeom prst="rect">
            <a:avLst/>
          </a:prstGeom>
        </p:spPr>
        <p:txBody>
          <a:bodyPr wrap="square">
            <a:spAutoFit/>
          </a:bodyPr>
          <a:lstStyle/>
          <a:p>
            <a:pPr algn="ctr"/>
            <a:r>
              <a:rPr lang="es-CO" sz="1600" dirty="0">
                <a:solidFill>
                  <a:srgbClr val="009267"/>
                </a:solidFill>
                <a:latin typeface="+mj-lt"/>
                <a:cs typeface="Arial" panose="020B0604020202020204" pitchFamily="34" charset="0"/>
              </a:rPr>
              <a:t>Ejecución Real </a:t>
            </a:r>
          </a:p>
          <a:p>
            <a:pPr algn="ctr"/>
            <a:r>
              <a:rPr lang="es-CO" sz="1600" dirty="0">
                <a:solidFill>
                  <a:srgbClr val="009267"/>
                </a:solidFill>
                <a:latin typeface="+mj-lt"/>
                <a:cs typeface="Arial" panose="020B0604020202020204" pitchFamily="34" charset="0"/>
              </a:rPr>
              <a:t>Obligaciones  0%</a:t>
            </a:r>
          </a:p>
          <a:p>
            <a:endParaRPr lang="es-CO" sz="1200" dirty="0">
              <a:solidFill>
                <a:srgbClr val="009267"/>
              </a:solidFill>
              <a:latin typeface="Arial" panose="020B0604020202020204" pitchFamily="34" charset="0"/>
              <a:cs typeface="Arial" panose="020B0604020202020204" pitchFamily="34" charset="0"/>
            </a:endParaRPr>
          </a:p>
        </p:txBody>
      </p:sp>
      <p:sp>
        <p:nvSpPr>
          <p:cNvPr id="9" name="Rectángulo 8"/>
          <p:cNvSpPr/>
          <p:nvPr/>
        </p:nvSpPr>
        <p:spPr>
          <a:xfrm>
            <a:off x="9271321" y="1397588"/>
            <a:ext cx="2476983" cy="1186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243342" y="4185843"/>
            <a:ext cx="2476983" cy="1186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1" name="Gráfico 10">
            <a:extLst>
              <a:ext uri="{FF2B5EF4-FFF2-40B4-BE49-F238E27FC236}">
                <a16:creationId xmlns:a16="http://schemas.microsoft.com/office/drawing/2014/main" id="{873BD9D8-85C3-4EF1-B6E7-7FFE8EAA4B8A}"/>
              </a:ext>
            </a:extLst>
          </p:cNvPr>
          <p:cNvGraphicFramePr>
            <a:graphicFrameLocks/>
          </p:cNvGraphicFramePr>
          <p:nvPr>
            <p:extLst>
              <p:ext uri="{D42A27DB-BD31-4B8C-83A1-F6EECF244321}">
                <p14:modId xmlns:p14="http://schemas.microsoft.com/office/powerpoint/2010/main" val="4099367248"/>
              </p:ext>
            </p:extLst>
          </p:nvPr>
        </p:nvGraphicFramePr>
        <p:xfrm>
          <a:off x="243342" y="603784"/>
          <a:ext cx="8720413" cy="2825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5850A86B-868C-465C-82E3-7368DED0F47D}"/>
              </a:ext>
            </a:extLst>
          </p:cNvPr>
          <p:cNvGraphicFramePr>
            <a:graphicFrameLocks/>
          </p:cNvGraphicFramePr>
          <p:nvPr>
            <p:extLst>
              <p:ext uri="{D42A27DB-BD31-4B8C-83A1-F6EECF244321}">
                <p14:modId xmlns:p14="http://schemas.microsoft.com/office/powerpoint/2010/main" val="3573719548"/>
              </p:ext>
            </p:extLst>
          </p:nvPr>
        </p:nvGraphicFramePr>
        <p:xfrm>
          <a:off x="2907030" y="3556736"/>
          <a:ext cx="8841274" cy="2825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837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TIC.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FC831AF0-605E-4C2E-928E-51B19266062A}"/>
              </a:ext>
            </a:extLst>
          </p:cNvPr>
          <p:cNvGraphicFramePr>
            <a:graphicFrameLocks/>
          </p:cNvGraphicFramePr>
          <p:nvPr>
            <p:extLst>
              <p:ext uri="{D42A27DB-BD31-4B8C-83A1-F6EECF244321}">
                <p14:modId xmlns:p14="http://schemas.microsoft.com/office/powerpoint/2010/main" val="4174199506"/>
              </p:ext>
            </p:extLst>
          </p:nvPr>
        </p:nvGraphicFramePr>
        <p:xfrm>
          <a:off x="308203" y="811764"/>
          <a:ext cx="4846320" cy="4630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a 8">
            <a:extLst>
              <a:ext uri="{FF2B5EF4-FFF2-40B4-BE49-F238E27FC236}">
                <a16:creationId xmlns:a16="http://schemas.microsoft.com/office/drawing/2014/main" id="{DC11C729-D01A-4F84-BA87-58B24FB93064}"/>
              </a:ext>
            </a:extLst>
          </p:cNvPr>
          <p:cNvGraphicFramePr>
            <a:graphicFrameLocks noGrp="1"/>
          </p:cNvGraphicFramePr>
          <p:nvPr>
            <p:extLst>
              <p:ext uri="{D42A27DB-BD31-4B8C-83A1-F6EECF244321}">
                <p14:modId xmlns:p14="http://schemas.microsoft.com/office/powerpoint/2010/main" val="709062004"/>
              </p:ext>
            </p:extLst>
          </p:nvPr>
        </p:nvGraphicFramePr>
        <p:xfrm>
          <a:off x="5672460" y="1436810"/>
          <a:ext cx="6046063" cy="2646917"/>
        </p:xfrm>
        <a:graphic>
          <a:graphicData uri="http://schemas.openxmlformats.org/drawingml/2006/table">
            <a:tbl>
              <a:tblPr/>
              <a:tblGrid>
                <a:gridCol w="1626876">
                  <a:extLst>
                    <a:ext uri="{9D8B030D-6E8A-4147-A177-3AD203B41FA5}">
                      <a16:colId xmlns:a16="http://schemas.microsoft.com/office/drawing/2014/main" val="375158999"/>
                    </a:ext>
                  </a:extLst>
                </a:gridCol>
                <a:gridCol w="1152206">
                  <a:extLst>
                    <a:ext uri="{9D8B030D-6E8A-4147-A177-3AD203B41FA5}">
                      <a16:colId xmlns:a16="http://schemas.microsoft.com/office/drawing/2014/main" val="2919590808"/>
                    </a:ext>
                  </a:extLst>
                </a:gridCol>
                <a:gridCol w="1299940">
                  <a:extLst>
                    <a:ext uri="{9D8B030D-6E8A-4147-A177-3AD203B41FA5}">
                      <a16:colId xmlns:a16="http://schemas.microsoft.com/office/drawing/2014/main" val="3719587252"/>
                    </a:ext>
                  </a:extLst>
                </a:gridCol>
                <a:gridCol w="1967041">
                  <a:extLst>
                    <a:ext uri="{9D8B030D-6E8A-4147-A177-3AD203B41FA5}">
                      <a16:colId xmlns:a16="http://schemas.microsoft.com/office/drawing/2014/main" val="2306610186"/>
                    </a:ext>
                  </a:extLst>
                </a:gridCol>
              </a:tblGrid>
              <a:tr h="453757">
                <a:tc rowSpan="2">
                  <a:txBody>
                    <a:bodyPr/>
                    <a:lstStyle/>
                    <a:p>
                      <a:pPr algn="ctr" rtl="0" fontAlgn="ctr"/>
                      <a:r>
                        <a:rPr lang="es-ES" sz="1000" b="1" i="0" u="none" strike="noStrike" dirty="0">
                          <a:solidFill>
                            <a:srgbClr val="FFFFFF"/>
                          </a:solidFill>
                          <a:effectLst/>
                          <a:latin typeface="Arial" panose="020B0604020202020204" pitchFamily="34" charset="0"/>
                        </a:rPr>
                        <a:t> TIPO DE SOPORTE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gridSpan="2">
                  <a:txBody>
                    <a:bodyPr/>
                    <a:lstStyle/>
                    <a:p>
                      <a:pPr algn="ctr" rtl="0" fontAlgn="ctr"/>
                      <a:r>
                        <a:rPr lang="es-ES" sz="1000" b="1" i="0" u="none" strike="noStrike">
                          <a:solidFill>
                            <a:srgbClr val="FFFFFF"/>
                          </a:solidFill>
                          <a:effectLst/>
                          <a:latin typeface="Arial" panose="020B0604020202020204" pitchFamily="34" charset="0"/>
                        </a:rPr>
                        <a:t> TIC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hMerge="1">
                  <a:txBody>
                    <a:bodyPr/>
                    <a:lstStyle/>
                    <a:p>
                      <a:endParaRPr lang="es-ES"/>
                    </a:p>
                  </a:txBody>
                  <a:tcPr/>
                </a:tc>
                <a:tc rowSpan="2">
                  <a:txBody>
                    <a:bodyPr/>
                    <a:lstStyle/>
                    <a:p>
                      <a:pPr algn="ctr" rtl="0" fontAlgn="ctr"/>
                      <a:r>
                        <a:rPr lang="es-ES" sz="1000" b="1" i="0" u="none" strike="noStrike">
                          <a:solidFill>
                            <a:srgbClr val="FFFFFF"/>
                          </a:solidFill>
                          <a:effectLst/>
                          <a:latin typeface="Arial" panose="020B0604020202020204" pitchFamily="34" charset="0"/>
                        </a:rPr>
                        <a:t> SUSCRITO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967501143"/>
                  </a:ext>
                </a:extLst>
              </a:tr>
              <a:tr h="453757">
                <a:tc vMerge="1">
                  <a:txBody>
                    <a:bodyPr/>
                    <a:lstStyle/>
                    <a:p>
                      <a:endParaRPr lang="es-ES"/>
                    </a:p>
                  </a:txBody>
                  <a:tcPr/>
                </a:tc>
                <a:tc>
                  <a:txBody>
                    <a:bodyPr/>
                    <a:lstStyle/>
                    <a:p>
                      <a:pPr algn="ctr" rtl="0" fontAlgn="ctr"/>
                      <a:r>
                        <a:rPr lang="es-ES" sz="1000" b="1" i="0" u="none" strike="noStrike" dirty="0">
                          <a:solidFill>
                            <a:srgbClr val="FFFFFF"/>
                          </a:solidFill>
                          <a:effectLst/>
                          <a:latin typeface="Arial" panose="020B0604020202020204" pitchFamily="34" charset="0"/>
                        </a:rPr>
                        <a:t> CANTIDAD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rtl="0" fontAlgn="ctr"/>
                      <a:r>
                        <a:rPr lang="es-ES" sz="1000" b="1" i="0" u="none" strike="noStrike">
                          <a:solidFill>
                            <a:srgbClr val="FFFFFF"/>
                          </a:solidFill>
                          <a:effectLst/>
                          <a:latin typeface="Arial" panose="020B0604020202020204" pitchFamily="34" charset="0"/>
                        </a:rPr>
                        <a:t> TOTAL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vMerge="1">
                  <a:txBody>
                    <a:bodyPr/>
                    <a:lstStyle/>
                    <a:p>
                      <a:endParaRPr lang="es-ES"/>
                    </a:p>
                  </a:txBody>
                  <a:tcPr/>
                </a:tc>
                <a:extLst>
                  <a:ext uri="{0D108BD9-81ED-4DB2-BD59-A6C34878D82A}">
                    <a16:rowId xmlns:a16="http://schemas.microsoft.com/office/drawing/2014/main" val="1224823188"/>
                  </a:ext>
                </a:extLst>
              </a:tr>
              <a:tr h="1285646">
                <a:tc>
                  <a:txBody>
                    <a:bodyPr/>
                    <a:lstStyle/>
                    <a:p>
                      <a:pPr algn="ctr" rtl="0" fontAlgn="ctr"/>
                      <a:r>
                        <a:rPr lang="es-ES" sz="1000" b="0" i="0" u="none" strike="noStrike">
                          <a:solidFill>
                            <a:srgbClr val="000000"/>
                          </a:solidFill>
                          <a:effectLst/>
                          <a:latin typeface="Arial" panose="020B0604020202020204" pitchFamily="34" charset="0"/>
                        </a:rPr>
                        <a:t>CONTRATO DE PRESTACION DE SERVICIOS - PROFESIONALES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panose="020B0604020202020204" pitchFamily="34" charset="0"/>
                        </a:rPr>
                        <a:t>$926.007.000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a:solidFill>
                            <a:srgbClr val="000000"/>
                          </a:solidFill>
                          <a:effectLst/>
                          <a:latin typeface="Arial" panose="020B0604020202020204" pitchFamily="34" charset="0"/>
                        </a:rPr>
                        <a:t>CONTRATACIÓN DIRECTA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4368303"/>
                  </a:ext>
                </a:extLst>
              </a:tr>
              <a:tr h="453757">
                <a:tc>
                  <a:txBody>
                    <a:bodyPr/>
                    <a:lstStyle/>
                    <a:p>
                      <a:pPr algn="ctr" fontAlgn="ctr"/>
                      <a:r>
                        <a:rPr lang="es-ES" sz="1000" b="1" i="0" u="none" strike="noStrike">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S" sz="1200" b="1" i="0" u="none" strike="noStrike">
                          <a:solidFill>
                            <a:srgbClr val="FFFFFF"/>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s-ES" sz="1200" b="1" i="0" u="none" strike="noStrike" dirty="0">
                          <a:solidFill>
                            <a:srgbClr val="FFFFFF"/>
                          </a:solidFill>
                          <a:effectLst/>
                          <a:latin typeface="Arial" panose="020B0604020202020204" pitchFamily="34" charset="0"/>
                        </a:rPr>
                        <a:t>$926.007.000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l" fontAlgn="b"/>
                      <a:endParaRPr lang="es-E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60463231"/>
                  </a:ext>
                </a:extLst>
              </a:tr>
            </a:tbl>
          </a:graphicData>
        </a:graphic>
      </p:graphicFrame>
    </p:spTree>
    <p:extLst>
      <p:ext uri="{BB962C8B-B14F-4D97-AF65-F5344CB8AC3E}">
        <p14:creationId xmlns:p14="http://schemas.microsoft.com/office/powerpoint/2010/main" val="20133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C48B3AB-FAD3-497B-8BE8-B0DEA0D238D5}"/>
              </a:ext>
            </a:extLst>
          </p:cNvPr>
          <p:cNvPicPr>
            <a:picLocks noChangeAspect="1"/>
          </p:cNvPicPr>
          <p:nvPr/>
        </p:nvPicPr>
        <p:blipFill rotWithShape="1">
          <a:blip r:embed="rId3">
            <a:extLst>
              <a:ext uri="{28A0092B-C50C-407E-A947-70E740481C1C}">
                <a14:useLocalDpi xmlns:a14="http://schemas.microsoft.com/office/drawing/2010/main" val="0"/>
              </a:ext>
            </a:extLst>
          </a:blip>
          <a:srcRect b="34992"/>
          <a:stretch/>
        </p:blipFill>
        <p:spPr>
          <a:xfrm>
            <a:off x="0" y="870501"/>
            <a:ext cx="12188226" cy="4456872"/>
          </a:xfrm>
          <a:prstGeom prst="rect">
            <a:avLst/>
          </a:prstGeom>
        </p:spPr>
      </p:pic>
      <p:sp>
        <p:nvSpPr>
          <p:cNvPr id="16"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1977737" y="43690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Fortalecimiento</a:t>
            </a:r>
          </a:p>
        </p:txBody>
      </p:sp>
      <p:pic>
        <p:nvPicPr>
          <p:cNvPr id="4" name="Imagen 3">
            <a:extLst>
              <a:ext uri="{FF2B5EF4-FFF2-40B4-BE49-F238E27FC236}">
                <a16:creationId xmlns:a16="http://schemas.microsoft.com/office/drawing/2014/main" id="{BD03EE4E-0120-4E0A-AE0F-BD7C478ADE17}"/>
              </a:ext>
            </a:extLst>
          </p:cNvPr>
          <p:cNvPicPr>
            <a:picLocks noChangeAspect="1"/>
          </p:cNvPicPr>
          <p:nvPr/>
        </p:nvPicPr>
        <p:blipFill>
          <a:blip r:embed="rId4"/>
          <a:stretch>
            <a:fillRect/>
          </a:stretch>
        </p:blipFill>
        <p:spPr>
          <a:xfrm>
            <a:off x="0" y="870501"/>
            <a:ext cx="12188226" cy="2946897"/>
          </a:xfrm>
          <a:prstGeom prst="rect">
            <a:avLst/>
          </a:prstGeom>
        </p:spPr>
      </p:pic>
    </p:spTree>
    <p:extLst>
      <p:ext uri="{BB962C8B-B14F-4D97-AF65-F5344CB8AC3E}">
        <p14:creationId xmlns:p14="http://schemas.microsoft.com/office/powerpoint/2010/main" val="266981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99189" y="5914662"/>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sp>
        <p:nvSpPr>
          <p:cNvPr id="4" name="CuadroTexto 3"/>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FORTALECIMIENTO.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5160A002-03B4-4144-BAD9-AED5C6CC4CF4}"/>
              </a:ext>
            </a:extLst>
          </p:cNvPr>
          <p:cNvPicPr>
            <a:picLocks noChangeAspect="1"/>
          </p:cNvPicPr>
          <p:nvPr/>
        </p:nvPicPr>
        <p:blipFill>
          <a:blip r:embed="rId2"/>
          <a:stretch>
            <a:fillRect/>
          </a:stretch>
        </p:blipFill>
        <p:spPr>
          <a:xfrm>
            <a:off x="176444" y="526662"/>
            <a:ext cx="11839111" cy="5270456"/>
          </a:xfrm>
          <a:prstGeom prst="rect">
            <a:avLst/>
          </a:prstGeom>
        </p:spPr>
      </p:pic>
    </p:spTree>
    <p:extLst>
      <p:ext uri="{BB962C8B-B14F-4D97-AF65-F5344CB8AC3E}">
        <p14:creationId xmlns:p14="http://schemas.microsoft.com/office/powerpoint/2010/main" val="430085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FORTALECIMIENTO.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5" name="Rectángulo 4"/>
          <p:cNvSpPr/>
          <p:nvPr/>
        </p:nvSpPr>
        <p:spPr>
          <a:xfrm rot="10800000" flipV="1">
            <a:off x="688693" y="4366824"/>
            <a:ext cx="2048720" cy="769441"/>
          </a:xfrm>
          <a:prstGeom prst="rect">
            <a:avLst/>
          </a:prstGeom>
        </p:spPr>
        <p:txBody>
          <a:bodyPr wrap="square">
            <a:spAutoFit/>
          </a:bodyPr>
          <a:lstStyle/>
          <a:p>
            <a:pPr algn="ctr"/>
            <a:r>
              <a:rPr lang="es-CO" sz="1600" dirty="0">
                <a:solidFill>
                  <a:srgbClr val="009267"/>
                </a:solidFill>
                <a:latin typeface="+mj-lt"/>
                <a:cs typeface="Arial" panose="020B0604020202020204" pitchFamily="34" charset="0"/>
              </a:rPr>
              <a:t>Ejecución Real </a:t>
            </a:r>
          </a:p>
          <a:p>
            <a:pPr algn="ctr"/>
            <a:r>
              <a:rPr lang="es-CO" sz="1600" dirty="0">
                <a:solidFill>
                  <a:srgbClr val="009267"/>
                </a:solidFill>
                <a:latin typeface="+mj-lt"/>
                <a:cs typeface="Arial" panose="020B0604020202020204" pitchFamily="34" charset="0"/>
              </a:rPr>
              <a:t>Obligaciones  0%</a:t>
            </a:r>
          </a:p>
          <a:p>
            <a:endParaRPr lang="es-CO" sz="1200" dirty="0">
              <a:solidFill>
                <a:srgbClr val="009267"/>
              </a:solidFill>
              <a:latin typeface="Arial" panose="020B0604020202020204" pitchFamily="34" charset="0"/>
              <a:cs typeface="Arial" panose="020B0604020202020204" pitchFamily="34" charset="0"/>
            </a:endParaRPr>
          </a:p>
        </p:txBody>
      </p:sp>
      <p:sp>
        <p:nvSpPr>
          <p:cNvPr id="7" name="Rectángulo 6"/>
          <p:cNvSpPr/>
          <p:nvPr/>
        </p:nvSpPr>
        <p:spPr>
          <a:xfrm rot="10800000" flipV="1">
            <a:off x="9616629" y="1338666"/>
            <a:ext cx="2048720" cy="769441"/>
          </a:xfrm>
          <a:prstGeom prst="rect">
            <a:avLst/>
          </a:prstGeom>
        </p:spPr>
        <p:txBody>
          <a:bodyPr wrap="square">
            <a:spAutoFit/>
          </a:bodyPr>
          <a:lstStyle/>
          <a:p>
            <a:pPr algn="ctr"/>
            <a:r>
              <a:rPr lang="es-CO" sz="1600" dirty="0">
                <a:solidFill>
                  <a:srgbClr val="009267"/>
                </a:solidFill>
                <a:latin typeface="+mj-lt"/>
                <a:cs typeface="Arial" panose="020B0604020202020204" pitchFamily="34" charset="0"/>
              </a:rPr>
              <a:t>Ejecución Real </a:t>
            </a:r>
          </a:p>
          <a:p>
            <a:pPr algn="ctr"/>
            <a:r>
              <a:rPr lang="es-CO" sz="1600" dirty="0">
                <a:solidFill>
                  <a:srgbClr val="009267"/>
                </a:solidFill>
                <a:latin typeface="+mj-lt"/>
                <a:cs typeface="Arial" panose="020B0604020202020204" pitchFamily="34" charset="0"/>
              </a:rPr>
              <a:t>RP  39%</a:t>
            </a:r>
          </a:p>
          <a:p>
            <a:endParaRPr lang="es-CO" sz="1200" dirty="0">
              <a:solidFill>
                <a:srgbClr val="009267"/>
              </a:solidFill>
              <a:latin typeface="Arial" panose="020B0604020202020204" pitchFamily="34" charset="0"/>
              <a:cs typeface="Arial" panose="020B0604020202020204" pitchFamily="34" charset="0"/>
            </a:endParaRPr>
          </a:p>
        </p:txBody>
      </p:sp>
      <p:sp>
        <p:nvSpPr>
          <p:cNvPr id="8" name="Rectángulo 7"/>
          <p:cNvSpPr/>
          <p:nvPr/>
        </p:nvSpPr>
        <p:spPr>
          <a:xfrm>
            <a:off x="459128" y="4185844"/>
            <a:ext cx="2476983" cy="1186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p:cNvSpPr/>
          <p:nvPr/>
        </p:nvSpPr>
        <p:spPr>
          <a:xfrm>
            <a:off x="9402498" y="1130129"/>
            <a:ext cx="2476983" cy="1186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0" name="Gráfico 9">
            <a:extLst>
              <a:ext uri="{FF2B5EF4-FFF2-40B4-BE49-F238E27FC236}">
                <a16:creationId xmlns:a16="http://schemas.microsoft.com/office/drawing/2014/main" id="{CAE3B411-6952-444D-99FD-C4F34B4DFA35}"/>
              </a:ext>
            </a:extLst>
          </p:cNvPr>
          <p:cNvGraphicFramePr>
            <a:graphicFrameLocks/>
          </p:cNvGraphicFramePr>
          <p:nvPr>
            <p:extLst>
              <p:ext uri="{D42A27DB-BD31-4B8C-83A1-F6EECF244321}">
                <p14:modId xmlns:p14="http://schemas.microsoft.com/office/powerpoint/2010/main" val="3510937710"/>
              </p:ext>
            </p:extLst>
          </p:nvPr>
        </p:nvGraphicFramePr>
        <p:xfrm>
          <a:off x="161573" y="599357"/>
          <a:ext cx="8742729" cy="2613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E804C945-B9EC-4941-BFBB-D03C2D580BE4}"/>
              </a:ext>
            </a:extLst>
          </p:cNvPr>
          <p:cNvGraphicFramePr>
            <a:graphicFrameLocks/>
          </p:cNvGraphicFramePr>
          <p:nvPr>
            <p:extLst>
              <p:ext uri="{D42A27DB-BD31-4B8C-83A1-F6EECF244321}">
                <p14:modId xmlns:p14="http://schemas.microsoft.com/office/powerpoint/2010/main" val="3374007879"/>
              </p:ext>
            </p:extLst>
          </p:nvPr>
        </p:nvGraphicFramePr>
        <p:xfrm>
          <a:off x="3165675" y="3383754"/>
          <a:ext cx="8713806" cy="3017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12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FORTALECIMIENTO.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A85B18FC-CC74-48D1-BF5D-57408981D427}"/>
              </a:ext>
            </a:extLst>
          </p:cNvPr>
          <p:cNvGraphicFramePr>
            <a:graphicFrameLocks/>
          </p:cNvGraphicFramePr>
          <p:nvPr>
            <p:extLst>
              <p:ext uri="{D42A27DB-BD31-4B8C-83A1-F6EECF244321}">
                <p14:modId xmlns:p14="http://schemas.microsoft.com/office/powerpoint/2010/main" val="4113030667"/>
              </p:ext>
            </p:extLst>
          </p:nvPr>
        </p:nvGraphicFramePr>
        <p:xfrm>
          <a:off x="317117" y="951205"/>
          <a:ext cx="5577655" cy="48192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F2594395-E730-4DA3-9ADD-2039831D63CF}"/>
              </a:ext>
            </a:extLst>
          </p:cNvPr>
          <p:cNvGraphicFramePr>
            <a:graphicFrameLocks noGrp="1"/>
          </p:cNvGraphicFramePr>
          <p:nvPr>
            <p:extLst>
              <p:ext uri="{D42A27DB-BD31-4B8C-83A1-F6EECF244321}">
                <p14:modId xmlns:p14="http://schemas.microsoft.com/office/powerpoint/2010/main" val="3992517421"/>
              </p:ext>
            </p:extLst>
          </p:nvPr>
        </p:nvGraphicFramePr>
        <p:xfrm>
          <a:off x="6096001" y="1242874"/>
          <a:ext cx="5778883" cy="3622087"/>
        </p:xfrm>
        <a:graphic>
          <a:graphicData uri="http://schemas.openxmlformats.org/drawingml/2006/table">
            <a:tbl>
              <a:tblPr/>
              <a:tblGrid>
                <a:gridCol w="1554983">
                  <a:extLst>
                    <a:ext uri="{9D8B030D-6E8A-4147-A177-3AD203B41FA5}">
                      <a16:colId xmlns:a16="http://schemas.microsoft.com/office/drawing/2014/main" val="1884795842"/>
                    </a:ext>
                  </a:extLst>
                </a:gridCol>
                <a:gridCol w="976142">
                  <a:extLst>
                    <a:ext uri="{9D8B030D-6E8A-4147-A177-3AD203B41FA5}">
                      <a16:colId xmlns:a16="http://schemas.microsoft.com/office/drawing/2014/main" val="2768955570"/>
                    </a:ext>
                  </a:extLst>
                </a:gridCol>
                <a:gridCol w="1367642">
                  <a:extLst>
                    <a:ext uri="{9D8B030D-6E8A-4147-A177-3AD203B41FA5}">
                      <a16:colId xmlns:a16="http://schemas.microsoft.com/office/drawing/2014/main" val="2049664601"/>
                    </a:ext>
                  </a:extLst>
                </a:gridCol>
                <a:gridCol w="1880116">
                  <a:extLst>
                    <a:ext uri="{9D8B030D-6E8A-4147-A177-3AD203B41FA5}">
                      <a16:colId xmlns:a16="http://schemas.microsoft.com/office/drawing/2014/main" val="3885729656"/>
                    </a:ext>
                  </a:extLst>
                </a:gridCol>
              </a:tblGrid>
              <a:tr h="898713">
                <a:tc rowSpan="2">
                  <a:txBody>
                    <a:bodyPr/>
                    <a:lstStyle/>
                    <a:p>
                      <a:pPr algn="ctr" rtl="0" fontAlgn="ctr"/>
                      <a:r>
                        <a:rPr lang="es-ES" sz="1000" b="1" i="0" u="none" strike="noStrike" dirty="0">
                          <a:solidFill>
                            <a:srgbClr val="FFFFFF"/>
                          </a:solidFill>
                          <a:effectLst/>
                          <a:latin typeface="Arial" panose="020B0604020202020204" pitchFamily="34" charset="0"/>
                        </a:rPr>
                        <a:t> TIPO DE SOPORTE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gridSpan="2">
                  <a:txBody>
                    <a:bodyPr/>
                    <a:lstStyle/>
                    <a:p>
                      <a:pPr algn="ctr" rtl="0" fontAlgn="ctr"/>
                      <a:r>
                        <a:rPr lang="es-ES" sz="1000" b="1" i="0" u="none" strike="noStrike" dirty="0">
                          <a:solidFill>
                            <a:srgbClr val="FFFFFF"/>
                          </a:solidFill>
                          <a:effectLst/>
                          <a:latin typeface="Arial" panose="020B0604020202020204" pitchFamily="34" charset="0"/>
                        </a:rPr>
                        <a:t> FORTALECIMIENTO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hMerge="1">
                  <a:txBody>
                    <a:bodyPr/>
                    <a:lstStyle/>
                    <a:p>
                      <a:endParaRPr lang="es-ES"/>
                    </a:p>
                  </a:txBody>
                  <a:tcPr/>
                </a:tc>
                <a:tc rowSpan="2">
                  <a:txBody>
                    <a:bodyPr/>
                    <a:lstStyle/>
                    <a:p>
                      <a:pPr algn="ctr" rtl="0" fontAlgn="ctr"/>
                      <a:r>
                        <a:rPr lang="es-ES" sz="1000" b="1" i="0" u="none" strike="noStrike">
                          <a:solidFill>
                            <a:srgbClr val="FFFFFF"/>
                          </a:solidFill>
                          <a:effectLst/>
                          <a:latin typeface="Arial" panose="020B0604020202020204" pitchFamily="34" charset="0"/>
                        </a:rPr>
                        <a:t> SUSCRITO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extLst>
                  <a:ext uri="{0D108BD9-81ED-4DB2-BD59-A6C34878D82A}">
                    <a16:rowId xmlns:a16="http://schemas.microsoft.com/office/drawing/2014/main" val="3934132243"/>
                  </a:ext>
                </a:extLst>
              </a:tr>
              <a:tr h="326805">
                <a:tc vMerge="1">
                  <a:txBody>
                    <a:bodyPr/>
                    <a:lstStyle/>
                    <a:p>
                      <a:endParaRPr lang="es-ES"/>
                    </a:p>
                  </a:txBody>
                  <a:tcPr/>
                </a:tc>
                <a:tc>
                  <a:txBody>
                    <a:bodyPr/>
                    <a:lstStyle/>
                    <a:p>
                      <a:pPr algn="ctr" rtl="0" fontAlgn="ctr"/>
                      <a:r>
                        <a:rPr lang="es-ES" sz="1000" b="1" i="0" u="none" strike="noStrike">
                          <a:solidFill>
                            <a:srgbClr val="FFFFFF"/>
                          </a:solidFill>
                          <a:effectLst/>
                          <a:latin typeface="Arial" panose="020B0604020202020204" pitchFamily="34" charset="0"/>
                        </a:rPr>
                        <a:t> CANTIDAD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rtl="0" fontAlgn="ctr"/>
                      <a:r>
                        <a:rPr lang="es-ES" sz="1000" b="1" i="0" u="none" strike="noStrike">
                          <a:solidFill>
                            <a:srgbClr val="FFFFFF"/>
                          </a:solidFill>
                          <a:effectLst/>
                          <a:latin typeface="Arial" panose="020B0604020202020204" pitchFamily="34" charset="0"/>
                        </a:rPr>
                        <a:t> TOTAL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vMerge="1">
                  <a:txBody>
                    <a:bodyPr/>
                    <a:lstStyle/>
                    <a:p>
                      <a:endParaRPr lang="es-ES"/>
                    </a:p>
                  </a:txBody>
                  <a:tcPr/>
                </a:tc>
                <a:extLst>
                  <a:ext uri="{0D108BD9-81ED-4DB2-BD59-A6C34878D82A}">
                    <a16:rowId xmlns:a16="http://schemas.microsoft.com/office/drawing/2014/main" val="3511068134"/>
                  </a:ext>
                </a:extLst>
              </a:tr>
              <a:tr h="694460">
                <a:tc>
                  <a:txBody>
                    <a:bodyPr/>
                    <a:lstStyle/>
                    <a:p>
                      <a:pPr algn="ctr" rtl="0" fontAlgn="ctr"/>
                      <a:r>
                        <a:rPr lang="es-ES" sz="1000" b="0" i="0" u="none" strike="noStrike">
                          <a:solidFill>
                            <a:srgbClr val="000000"/>
                          </a:solidFill>
                          <a:effectLst/>
                          <a:latin typeface="Arial" panose="020B06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panose="020B0604020202020204" pitchFamily="34" charset="0"/>
                        </a:rPr>
                        <a:t>$66.381.000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a:solidFill>
                            <a:srgbClr val="000000"/>
                          </a:solidFill>
                          <a:effectLst/>
                          <a:latin typeface="Arial" panose="020B0604020202020204" pitchFamily="34" charset="0"/>
                        </a:rPr>
                        <a:t>CONTRATACIÓN DIRECTA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8021206"/>
                  </a:ext>
                </a:extLst>
              </a:tr>
              <a:tr h="1157434">
                <a:tc>
                  <a:txBody>
                    <a:bodyPr/>
                    <a:lstStyle/>
                    <a:p>
                      <a:pPr algn="ctr" rtl="0" fontAlgn="ctr"/>
                      <a:r>
                        <a:rPr lang="es-ES" sz="1000" b="0" i="0" u="none" strike="noStrike">
                          <a:solidFill>
                            <a:srgbClr val="000000"/>
                          </a:solidFill>
                          <a:effectLst/>
                          <a:latin typeface="Arial" panose="020B0604020202020204" pitchFamily="34" charset="0"/>
                        </a:rPr>
                        <a:t>CONTRATO DE PRESTACION DE SERVICIOS - PROFESIONALES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effectLst/>
                          <a:latin typeface="Arial" panose="020B0604020202020204" pitchFamily="34" charset="0"/>
                        </a:rPr>
                        <a:t>$1.533.813.000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a:solidFill>
                            <a:srgbClr val="000000"/>
                          </a:solidFill>
                          <a:effectLst/>
                          <a:latin typeface="Arial" panose="020B0604020202020204" pitchFamily="34" charset="0"/>
                        </a:rPr>
                        <a:t>CONTRATACIÓN DIRECTA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965973"/>
                  </a:ext>
                </a:extLst>
              </a:tr>
              <a:tr h="544675">
                <a:tc>
                  <a:txBody>
                    <a:bodyPr/>
                    <a:lstStyle/>
                    <a:p>
                      <a:pPr algn="ctr" fontAlgn="ctr"/>
                      <a:r>
                        <a:rPr lang="es-ES" sz="1200" b="1" i="0" u="none" strike="noStrike" dirty="0">
                          <a:solidFill>
                            <a:srgbClr val="FFFFFF"/>
                          </a:solidFill>
                          <a:effectLst/>
                          <a:latin typeface="Arial" panose="020B0604020202020204" pitchFamily="34" charset="0"/>
                          <a:cs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s-ES" sz="1200" b="1" i="0" u="none" strike="noStrike">
                          <a:solidFill>
                            <a:srgbClr val="FFFFFF"/>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ctr" fontAlgn="ctr"/>
                      <a:r>
                        <a:rPr lang="es-ES" sz="1200" b="1" i="0" u="none" strike="noStrike" dirty="0">
                          <a:solidFill>
                            <a:srgbClr val="FFFFFF"/>
                          </a:solidFill>
                          <a:effectLst/>
                          <a:latin typeface="Arial" panose="020B0604020202020204" pitchFamily="34" charset="0"/>
                        </a:rPr>
                        <a:t>$1.600.194.000,00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66"/>
                    </a:solidFill>
                  </a:tcPr>
                </a:tc>
                <a:tc>
                  <a:txBody>
                    <a:bodyPr/>
                    <a:lstStyle/>
                    <a:p>
                      <a:pPr algn="l" fontAlgn="b"/>
                      <a:endParaRPr lang="es-ES" sz="10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0753001"/>
                  </a:ext>
                </a:extLst>
              </a:tr>
            </a:tbl>
          </a:graphicData>
        </a:graphic>
      </p:graphicFrame>
    </p:spTree>
    <p:extLst>
      <p:ext uri="{BB962C8B-B14F-4D97-AF65-F5344CB8AC3E}">
        <p14:creationId xmlns:p14="http://schemas.microsoft.com/office/powerpoint/2010/main" val="1557819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Rezago 2021. </a:t>
            </a:r>
            <a:endParaRPr lang="es-CO" sz="1200" dirty="0">
              <a:solidFill>
                <a:srgbClr val="009267"/>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1977737" y="43690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Funcionamiento</a:t>
            </a:r>
          </a:p>
        </p:txBody>
      </p:sp>
      <p:pic>
        <p:nvPicPr>
          <p:cNvPr id="11" name="Imagen 10">
            <a:extLst>
              <a:ext uri="{FF2B5EF4-FFF2-40B4-BE49-F238E27FC236}">
                <a16:creationId xmlns:a16="http://schemas.microsoft.com/office/drawing/2014/main" id="{330F79B5-3D3C-4E88-9789-AB0EA3EE1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6138"/>
            <a:ext cx="12192000" cy="6858000"/>
          </a:xfrm>
          <a:prstGeom prst="rect">
            <a:avLst/>
          </a:prstGeom>
        </p:spPr>
      </p:pic>
      <p:sp>
        <p:nvSpPr>
          <p:cNvPr id="10" name="Título 1">
            <a:extLst>
              <a:ext uri="{FF2B5EF4-FFF2-40B4-BE49-F238E27FC236}">
                <a16:creationId xmlns:a16="http://schemas.microsoft.com/office/drawing/2014/main" id="{C65B2CA8-6BCC-483E-914D-C49B62293CF1}"/>
              </a:ext>
            </a:extLst>
          </p:cNvPr>
          <p:cNvSpPr txBox="1">
            <a:spLocks/>
          </p:cNvSpPr>
          <p:nvPr/>
        </p:nvSpPr>
        <p:spPr>
          <a:xfrm>
            <a:off x="2130137" y="45214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Rezago </a:t>
            </a:r>
            <a:r>
              <a:rPr lang="es-CO" sz="5400" dirty="0" smtClean="0">
                <a:solidFill>
                  <a:srgbClr val="FEAA09"/>
                </a:solidFill>
                <a:latin typeface="Arial Black" panose="020B0A04020102020204" pitchFamily="34" charset="0"/>
                <a:ea typeface="+mn-ea"/>
                <a:cs typeface="Arial" panose="020B0604020202020204" pitchFamily="34" charset="0"/>
              </a:rPr>
              <a:t>2020-2021</a:t>
            </a:r>
            <a:endParaRPr lang="es-CO" sz="5400" dirty="0">
              <a:solidFill>
                <a:srgbClr val="FEAA09"/>
              </a:solidFill>
              <a:latin typeface="Arial Black" panose="020B0A04020102020204" pitchFamily="34" charset="0"/>
              <a:ea typeface="+mn-ea"/>
              <a:cs typeface="Arial" panose="020B0604020202020204" pitchFamily="34" charset="0"/>
            </a:endParaRPr>
          </a:p>
        </p:txBody>
      </p:sp>
    </p:spTree>
    <p:extLst>
      <p:ext uri="{BB962C8B-B14F-4D97-AF65-F5344CB8AC3E}">
        <p14:creationId xmlns:p14="http://schemas.microsoft.com/office/powerpoint/2010/main" val="261936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15564" y="510345"/>
            <a:ext cx="7480691" cy="369332"/>
          </a:xfrm>
          <a:prstGeom prst="rect">
            <a:avLst/>
          </a:prstGeom>
        </p:spPr>
        <p:txBody>
          <a:bodyPr wrap="square">
            <a:spAutoFit/>
          </a:bodyPr>
          <a:lstStyle/>
          <a:p>
            <a:r>
              <a:rPr lang="es-CO" b="1" dirty="0"/>
              <a:t>EJECUCION RESERVA PRESUPUESTAL CONSTITUIDA </a:t>
            </a:r>
            <a:r>
              <a:rPr lang="es-CO" b="1" dirty="0" smtClean="0"/>
              <a:t>2020-2021</a:t>
            </a:r>
            <a:endParaRPr lang="es-CO" b="1" dirty="0"/>
          </a:p>
        </p:txBody>
      </p:sp>
      <p:sp>
        <p:nvSpPr>
          <p:cNvPr id="4" name="Rectángulo 3"/>
          <p:cNvSpPr/>
          <p:nvPr/>
        </p:nvSpPr>
        <p:spPr>
          <a:xfrm>
            <a:off x="511215" y="5643310"/>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sp>
        <p:nvSpPr>
          <p:cNvPr id="6" name="CuadroTexto 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Reserva 2021. </a:t>
            </a:r>
            <a:endParaRPr lang="es-CO" sz="1200" dirty="0">
              <a:solidFill>
                <a:srgbClr val="009267"/>
              </a:solidFill>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C91C0FA9-61C5-473B-9976-3C8751B452A0}"/>
              </a:ext>
            </a:extLst>
          </p:cNvPr>
          <p:cNvGraphicFramePr>
            <a:graphicFrameLocks noGrp="1"/>
          </p:cNvGraphicFramePr>
          <p:nvPr>
            <p:extLst>
              <p:ext uri="{D42A27DB-BD31-4B8C-83A1-F6EECF244321}">
                <p14:modId xmlns:p14="http://schemas.microsoft.com/office/powerpoint/2010/main" val="361907557"/>
              </p:ext>
            </p:extLst>
          </p:nvPr>
        </p:nvGraphicFramePr>
        <p:xfrm>
          <a:off x="381373" y="879677"/>
          <a:ext cx="11580471" cy="4770752"/>
        </p:xfrm>
        <a:graphic>
          <a:graphicData uri="http://schemas.openxmlformats.org/drawingml/2006/table">
            <a:tbl>
              <a:tblPr/>
              <a:tblGrid>
                <a:gridCol w="1170915">
                  <a:extLst>
                    <a:ext uri="{9D8B030D-6E8A-4147-A177-3AD203B41FA5}">
                      <a16:colId xmlns:a16="http://schemas.microsoft.com/office/drawing/2014/main" val="1617861250"/>
                    </a:ext>
                  </a:extLst>
                </a:gridCol>
                <a:gridCol w="604758">
                  <a:extLst>
                    <a:ext uri="{9D8B030D-6E8A-4147-A177-3AD203B41FA5}">
                      <a16:colId xmlns:a16="http://schemas.microsoft.com/office/drawing/2014/main" val="852642194"/>
                    </a:ext>
                  </a:extLst>
                </a:gridCol>
                <a:gridCol w="2393297">
                  <a:extLst>
                    <a:ext uri="{9D8B030D-6E8A-4147-A177-3AD203B41FA5}">
                      <a16:colId xmlns:a16="http://schemas.microsoft.com/office/drawing/2014/main" val="1143920578"/>
                    </a:ext>
                  </a:extLst>
                </a:gridCol>
                <a:gridCol w="1286719">
                  <a:extLst>
                    <a:ext uri="{9D8B030D-6E8A-4147-A177-3AD203B41FA5}">
                      <a16:colId xmlns:a16="http://schemas.microsoft.com/office/drawing/2014/main" val="929797262"/>
                    </a:ext>
                  </a:extLst>
                </a:gridCol>
                <a:gridCol w="1119445">
                  <a:extLst>
                    <a:ext uri="{9D8B030D-6E8A-4147-A177-3AD203B41FA5}">
                      <a16:colId xmlns:a16="http://schemas.microsoft.com/office/drawing/2014/main" val="3483942259"/>
                    </a:ext>
                  </a:extLst>
                </a:gridCol>
                <a:gridCol w="1286719">
                  <a:extLst>
                    <a:ext uri="{9D8B030D-6E8A-4147-A177-3AD203B41FA5}">
                      <a16:colId xmlns:a16="http://schemas.microsoft.com/office/drawing/2014/main" val="4254795097"/>
                    </a:ext>
                  </a:extLst>
                </a:gridCol>
                <a:gridCol w="823500">
                  <a:extLst>
                    <a:ext uri="{9D8B030D-6E8A-4147-A177-3AD203B41FA5}">
                      <a16:colId xmlns:a16="http://schemas.microsoft.com/office/drawing/2014/main" val="1676994090"/>
                    </a:ext>
                  </a:extLst>
                </a:gridCol>
                <a:gridCol w="952173">
                  <a:extLst>
                    <a:ext uri="{9D8B030D-6E8A-4147-A177-3AD203B41FA5}">
                      <a16:colId xmlns:a16="http://schemas.microsoft.com/office/drawing/2014/main" val="2607434981"/>
                    </a:ext>
                  </a:extLst>
                </a:gridCol>
                <a:gridCol w="1132312">
                  <a:extLst>
                    <a:ext uri="{9D8B030D-6E8A-4147-A177-3AD203B41FA5}">
                      <a16:colId xmlns:a16="http://schemas.microsoft.com/office/drawing/2014/main" val="2636878286"/>
                    </a:ext>
                  </a:extLst>
                </a:gridCol>
                <a:gridCol w="810633">
                  <a:extLst>
                    <a:ext uri="{9D8B030D-6E8A-4147-A177-3AD203B41FA5}">
                      <a16:colId xmlns:a16="http://schemas.microsoft.com/office/drawing/2014/main" val="2585638940"/>
                    </a:ext>
                  </a:extLst>
                </a:gridCol>
              </a:tblGrid>
              <a:tr h="313977">
                <a:tc>
                  <a:txBody>
                    <a:bodyPr/>
                    <a:lstStyle/>
                    <a:p>
                      <a:pPr algn="ctr" rtl="0" fontAlgn="ctr"/>
                      <a:r>
                        <a:rPr lang="es-CO" sz="900" b="1" i="0" u="none" strike="noStrike" dirty="0">
                          <a:solidFill>
                            <a:srgbClr val="000000"/>
                          </a:solidFill>
                          <a:effectLst/>
                          <a:latin typeface="Arial" panose="020B0604020202020204" pitchFamily="34" charset="0"/>
                        </a:rPr>
                        <a:t>RUBRO</a:t>
                      </a:r>
                    </a:p>
                  </a:txBody>
                  <a:tcPr marL="4517" marR="4517" marT="45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700" b="1" i="0" u="none" strike="noStrike" dirty="0">
                          <a:solidFill>
                            <a:srgbClr val="000000"/>
                          </a:solidFill>
                          <a:effectLst/>
                          <a:latin typeface="Arial" panose="020B0604020202020204" pitchFamily="34" charset="0"/>
                        </a:rPr>
                        <a:t>REC</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700" b="1" i="0" u="none" strike="noStrike">
                          <a:solidFill>
                            <a:srgbClr val="000000"/>
                          </a:solidFill>
                          <a:effectLst/>
                          <a:latin typeface="Arial" panose="020B0604020202020204" pitchFamily="34" charset="0"/>
                        </a:rPr>
                        <a:t>DESCRIPCION</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dirty="0">
                          <a:solidFill>
                            <a:srgbClr val="000000"/>
                          </a:solidFill>
                          <a:effectLst/>
                          <a:latin typeface="Arial" panose="020B0604020202020204" pitchFamily="34" charset="0"/>
                        </a:rPr>
                        <a:t>COMPROMISO</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a:solidFill>
                            <a:srgbClr val="000000"/>
                          </a:solidFill>
                          <a:effectLst/>
                          <a:latin typeface="Arial" panose="020B0604020202020204" pitchFamily="34" charset="0"/>
                        </a:rPr>
                        <a:t>OBLIGACION</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a:solidFill>
                            <a:srgbClr val="000000"/>
                          </a:solidFill>
                          <a:effectLst/>
                          <a:latin typeface="Arial" panose="020B0604020202020204" pitchFamily="34" charset="0"/>
                        </a:rPr>
                        <a:t>SALDO POR OBLIGAR</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a:solidFill>
                            <a:srgbClr val="000000"/>
                          </a:solidFill>
                          <a:effectLst/>
                          <a:latin typeface="Arial" panose="020B0604020202020204" pitchFamily="34" charset="0"/>
                        </a:rPr>
                        <a:t>PAGOS</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a:solidFill>
                            <a:srgbClr val="000000"/>
                          </a:solidFill>
                          <a:effectLst/>
                          <a:latin typeface="Arial" panose="020B0604020202020204" pitchFamily="34" charset="0"/>
                        </a:rPr>
                        <a:t>% OBLIGADO</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a:solidFill>
                            <a:srgbClr val="000000"/>
                          </a:solidFill>
                          <a:effectLst/>
                          <a:latin typeface="Arial" panose="020B0604020202020204" pitchFamily="34" charset="0"/>
                        </a:rPr>
                        <a:t>% SALDO POR OBLIGAR</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a:solidFill>
                            <a:srgbClr val="000000"/>
                          </a:solidFill>
                          <a:effectLst/>
                          <a:latin typeface="Arial" panose="020B0604020202020204" pitchFamily="34" charset="0"/>
                        </a:rPr>
                        <a:t>% PAGOS</a:t>
                      </a:r>
                    </a:p>
                  </a:txBody>
                  <a:tcPr marL="4517" marR="4517" marT="45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57897296"/>
                  </a:ext>
                </a:extLst>
              </a:tr>
              <a:tr h="860904">
                <a:tc>
                  <a:txBody>
                    <a:bodyPr/>
                    <a:lstStyle/>
                    <a:p>
                      <a:pPr algn="l" rtl="0" fontAlgn="ctr"/>
                      <a:r>
                        <a:rPr lang="es-CO" sz="700" b="0" i="0" u="none" strike="noStrike" dirty="0">
                          <a:solidFill>
                            <a:srgbClr val="000000"/>
                          </a:solidFill>
                          <a:effectLst/>
                          <a:latin typeface="Arial" panose="020B0604020202020204" pitchFamily="34" charset="0"/>
                        </a:rPr>
                        <a:t>C-1704-1100-7-0-1704001-02</a:t>
                      </a:r>
                    </a:p>
                  </a:txBody>
                  <a:tcPr marL="4517" marR="4517" marT="45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11</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0" i="0" u="none" strike="noStrike" dirty="0">
                          <a:solidFill>
                            <a:srgbClr val="000000"/>
                          </a:solidFill>
                          <a:effectLst/>
                          <a:latin typeface="Arial" panose="020B0604020202020204" pitchFamily="34" charset="0"/>
                        </a:rPr>
                        <a:t>ADQUISICIÓN DE BIENES Y SERVICIOS - CARTOGRAFÍA DE ZONIFICACIÓN Y EVALUACIÓN DE TIERRAS - DESARROLLO DE LA PLANIFICACIÓN Y GESTIÓN DEL TERRITORIO RURAL PARA USOS AGROPECUARIOS EN EL ÁMBITO  NACIONAL</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$ 8.972.167,00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$ 8.972.167,00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100%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991703"/>
                  </a:ext>
                </a:extLst>
              </a:tr>
              <a:tr h="860904">
                <a:tc>
                  <a:txBody>
                    <a:bodyPr/>
                    <a:lstStyle/>
                    <a:p>
                      <a:pPr algn="l" rtl="0" fontAlgn="ctr"/>
                      <a:r>
                        <a:rPr lang="es-CO" sz="700" b="0" i="0" u="none" strike="noStrike" dirty="0">
                          <a:solidFill>
                            <a:srgbClr val="000000"/>
                          </a:solidFill>
                          <a:effectLst/>
                          <a:latin typeface="Arial" panose="020B0604020202020204" pitchFamily="34" charset="0"/>
                        </a:rPr>
                        <a:t>C-1704-1100-7-0-1704003-02</a:t>
                      </a:r>
                    </a:p>
                  </a:txBody>
                  <a:tcPr marL="4517" marR="4517" marT="45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11</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0" i="0" u="none" strike="noStrike" dirty="0">
                          <a:solidFill>
                            <a:srgbClr val="000000"/>
                          </a:solidFill>
                          <a:effectLst/>
                          <a:latin typeface="Arial" panose="020B0604020202020204" pitchFamily="34" charset="0"/>
                        </a:rPr>
                        <a:t>ADQUISICIÓN DE BIENES Y SERVICIOS - DOCUMENTOS DE PLANEACIÓN - DESARROLLO DE LA PLANIFICACIÓN Y GESTIÓN DEL TERRITORIO RURAL PARA USOS AGROPECUARIOS EN EL ÁMBITO  NACIONAL</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$ 4.638.000,00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$ 4.638.000,00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Arial" panose="020B0604020202020204" pitchFamily="34" charset="0"/>
                        </a:rPr>
                        <a:t>100%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2481"/>
                  </a:ext>
                </a:extLst>
              </a:tr>
              <a:tr h="230347">
                <a:tc gridSpan="3">
                  <a:txBody>
                    <a:bodyPr/>
                    <a:lstStyle/>
                    <a:p>
                      <a:pPr algn="ctr" rtl="0" fontAlgn="ctr"/>
                      <a:r>
                        <a:rPr lang="es-CO" sz="1100" b="1" i="0" u="none" strike="noStrike" dirty="0">
                          <a:solidFill>
                            <a:srgbClr val="000000"/>
                          </a:solidFill>
                          <a:effectLst/>
                          <a:latin typeface="Arial" panose="020B0604020202020204" pitchFamily="34" charset="0"/>
                        </a:rPr>
                        <a:t>C-1704-1100-7</a:t>
                      </a:r>
                    </a:p>
                  </a:txBody>
                  <a:tcPr marL="4517" marR="4517" marT="45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s-CO"/>
                    </a:p>
                  </a:txBody>
                  <a:tcPr/>
                </a:tc>
                <a:tc hMerge="1">
                  <a:txBody>
                    <a:bodyPr/>
                    <a:lstStyle/>
                    <a:p>
                      <a:endParaRPr lang="es-CO"/>
                    </a:p>
                  </a:txBody>
                  <a:tcPr/>
                </a:tc>
                <a:tc>
                  <a:txBody>
                    <a:bodyPr/>
                    <a:lstStyle/>
                    <a:p>
                      <a:pPr algn="r" rtl="0" fontAlgn="ctr"/>
                      <a:r>
                        <a:rPr lang="es-CO" sz="1000" b="1" i="0" u="none" strike="noStrike">
                          <a:solidFill>
                            <a:srgbClr val="000000"/>
                          </a:solidFill>
                          <a:effectLst/>
                          <a:latin typeface="Arial" panose="020B0604020202020204" pitchFamily="34" charset="0"/>
                        </a:rPr>
                        <a:t>$ 13.610.167,00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CO" sz="1000" b="1" i="0" u="none" strike="noStrike" dirty="0">
                          <a:solidFill>
                            <a:srgbClr val="000000"/>
                          </a:solidFill>
                          <a:effectLst/>
                          <a:latin typeface="Arial" panose="020B0604020202020204" pitchFamily="34" charset="0"/>
                        </a:rPr>
                        <a:t>$ 4.638.000,00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CO" sz="1000" b="1" i="0" u="none" strike="noStrike" dirty="0">
                          <a:solidFill>
                            <a:srgbClr val="000000"/>
                          </a:solidFill>
                          <a:effectLst/>
                          <a:latin typeface="Arial" panose="020B0604020202020204" pitchFamily="34" charset="0"/>
                        </a:rPr>
                        <a:t>$ 8.972.167,00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CO" sz="1000" b="1" i="0" u="none" strike="noStrike">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CO" sz="1000" b="1" i="0" u="none" strike="noStrike" dirty="0">
                          <a:solidFill>
                            <a:srgbClr val="000000"/>
                          </a:solidFill>
                          <a:effectLst/>
                          <a:latin typeface="Arial" panose="020B0604020202020204" pitchFamily="34" charset="0"/>
                        </a:rPr>
                        <a:t>66%</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CO" sz="1000" b="1" i="0" u="none" strike="noStrike" dirty="0">
                          <a:solidFill>
                            <a:srgbClr val="000000"/>
                          </a:solidFill>
                          <a:effectLst/>
                          <a:latin typeface="Arial" panose="020B0604020202020204" pitchFamily="34" charset="0"/>
                        </a:rPr>
                        <a:t>34%</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CO" sz="1000" b="1" i="0" u="none" strike="noStrike">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528300761"/>
                  </a:ext>
                </a:extLst>
              </a:tr>
              <a:tr h="1030149">
                <a:tc>
                  <a:txBody>
                    <a:bodyPr/>
                    <a:lstStyle/>
                    <a:p>
                      <a:pPr algn="l" rtl="0" fontAlgn="ctr"/>
                      <a:r>
                        <a:rPr lang="es-CO" sz="700" b="0" i="0" u="none" strike="noStrike" dirty="0">
                          <a:solidFill>
                            <a:srgbClr val="000000"/>
                          </a:solidFill>
                          <a:effectLst/>
                          <a:latin typeface="Arial" panose="020B0604020202020204" pitchFamily="34" charset="0"/>
                        </a:rPr>
                        <a:t>C-1704-1100-8-0-1704024-02</a:t>
                      </a:r>
                    </a:p>
                  </a:txBody>
                  <a:tcPr marL="4517" marR="4517" marT="45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11</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0" i="0" u="none" strike="noStrike" dirty="0">
                          <a:solidFill>
                            <a:srgbClr val="000000"/>
                          </a:solidFill>
                          <a:effectLst/>
                          <a:latin typeface="Arial" panose="020B0604020202020204" pitchFamily="34" charset="0"/>
                        </a:rPr>
                        <a:t>ADQUISICIÓN DE BIENES Y SERVICIOS - SERVICIO DE GESTIÓN DE INFORMACIÓN PARA LA PLANIFICACIÓN AGROPECUARIA - FORTALECIMIENTO DE LA GESTIÓN DE INFORMACIÓN Y SUS TECNOLOGÍAS PARA LA PLANIFICACIÓN Y ORIENTACIÓN DE LA POLÍTICA DE GESTIÓN DEL TERRITORIO</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a:solidFill>
                            <a:srgbClr val="000000"/>
                          </a:solidFill>
                          <a:effectLst/>
                          <a:latin typeface="Arial" panose="020B0604020202020204" pitchFamily="34" charset="0"/>
                        </a:rPr>
                        <a:t>$ 56.981.267,00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$ 56.981.267,00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Arial" panose="020B0604020202020204" pitchFamily="34" charset="0"/>
                        </a:rPr>
                        <a:t>100%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09979"/>
                  </a:ext>
                </a:extLst>
              </a:tr>
              <a:tr h="1064276">
                <a:tc>
                  <a:txBody>
                    <a:bodyPr/>
                    <a:lstStyle/>
                    <a:p>
                      <a:pPr algn="l" rtl="0" fontAlgn="ctr"/>
                      <a:r>
                        <a:rPr lang="es-CO" sz="700" b="0" i="0" u="none" strike="noStrike" dirty="0">
                          <a:solidFill>
                            <a:srgbClr val="000000"/>
                          </a:solidFill>
                          <a:effectLst/>
                          <a:latin typeface="Arial" panose="020B0604020202020204" pitchFamily="34" charset="0"/>
                        </a:rPr>
                        <a:t>C-1704-1100-8-0-1704023-02</a:t>
                      </a:r>
                    </a:p>
                  </a:txBody>
                  <a:tcPr marL="4517" marR="4517" marT="45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dirty="0">
                          <a:solidFill>
                            <a:srgbClr val="000000"/>
                          </a:solidFill>
                          <a:effectLst/>
                          <a:latin typeface="Arial" panose="020B0604020202020204" pitchFamily="34" charset="0"/>
                        </a:rPr>
                        <a:t>11</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700" b="0" i="0" u="none" strike="noStrike" dirty="0">
                          <a:solidFill>
                            <a:srgbClr val="000000"/>
                          </a:solidFill>
                          <a:effectLst/>
                          <a:latin typeface="Arial" panose="020B0604020202020204" pitchFamily="34" charset="0"/>
                        </a:rPr>
                        <a:t>ADQUISICIÓN DE BIENES Y SERVICIOS - SERVICIO DE ANÁLISIS DE INFORMACIÓN PARA LA PLANIFICACIÓN AGROPECUARIA - FORTALECIMIENTO DE LA GESTIÓN DE INFORMACIÓN Y SUS TECNOLOGÍAS PARA LA PLANIFICACIÓN Y ORIENTACIÓN DE LA POLÍTICA DE GESTIÓN DEL TERRITORIO</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a:solidFill>
                            <a:srgbClr val="000000"/>
                          </a:solidFill>
                          <a:effectLst/>
                          <a:latin typeface="Arial" panose="020B0604020202020204" pitchFamily="34" charset="0"/>
                        </a:rPr>
                        <a:t>$ 24.136.845,73</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1000" b="0" i="0" u="none" strike="noStrike" dirty="0">
                          <a:solidFill>
                            <a:srgbClr val="000000"/>
                          </a:solidFill>
                          <a:effectLst/>
                          <a:latin typeface="Arial" panose="020B0604020202020204" pitchFamily="34" charset="0"/>
                        </a:rPr>
                        <a:t>$ 24.136.845,73</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dirty="0">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000" b="0" i="0" u="none" strike="noStrike">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Arial" panose="020B0604020202020204" pitchFamily="34" charset="0"/>
                        </a:rPr>
                        <a:t>100%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dirty="0">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407776"/>
                  </a:ext>
                </a:extLst>
              </a:tr>
              <a:tr h="197501">
                <a:tc gridSpan="3">
                  <a:txBody>
                    <a:bodyPr/>
                    <a:lstStyle/>
                    <a:p>
                      <a:pPr algn="ctr" rtl="0" fontAlgn="ctr"/>
                      <a:r>
                        <a:rPr lang="es-CO" sz="1200" b="1" i="0" u="none" strike="noStrike" dirty="0">
                          <a:solidFill>
                            <a:srgbClr val="000000"/>
                          </a:solidFill>
                          <a:effectLst/>
                          <a:latin typeface="Arial" panose="020B0604020202020204" pitchFamily="34" charset="0"/>
                        </a:rPr>
                        <a:t>C-1704-1100-8</a:t>
                      </a:r>
                    </a:p>
                  </a:txBody>
                  <a:tcPr marL="4517" marR="4517" marT="45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es-CO"/>
                    </a:p>
                  </a:txBody>
                  <a:tcPr/>
                </a:tc>
                <a:tc hMerge="1">
                  <a:txBody>
                    <a:bodyPr/>
                    <a:lstStyle/>
                    <a:p>
                      <a:endParaRPr lang="es-CO"/>
                    </a:p>
                  </a:txBody>
                  <a:tcPr/>
                </a:tc>
                <a:tc>
                  <a:txBody>
                    <a:bodyPr/>
                    <a:lstStyle/>
                    <a:p>
                      <a:pPr algn="r" rtl="0" fontAlgn="ctr"/>
                      <a:r>
                        <a:rPr lang="es-CO" sz="1000" b="1" i="0" u="none" strike="noStrike" dirty="0">
                          <a:solidFill>
                            <a:srgbClr val="000000"/>
                          </a:solidFill>
                          <a:effectLst/>
                          <a:latin typeface="Arial" panose="020B0604020202020204" pitchFamily="34" charset="0"/>
                        </a:rPr>
                        <a:t>$ 81.118.112,73</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ES" sz="1000" b="1" i="0" u="none" strike="noStrike" kern="1200" dirty="0">
                          <a:solidFill>
                            <a:srgbClr val="000000"/>
                          </a:solidFill>
                          <a:effectLst/>
                          <a:latin typeface="Arial" panose="020B0604020202020204" pitchFamily="34" charset="0"/>
                          <a:ea typeface="+mn-ea"/>
                          <a:cs typeface="+mn-cs"/>
                        </a:rPr>
                        <a:t>$ 81.118.112,73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CO" sz="1000" b="1" i="0" u="none" strike="noStrike" dirty="0">
                          <a:solidFill>
                            <a:srgbClr val="000000"/>
                          </a:solidFill>
                          <a:effectLst/>
                          <a:latin typeface="Arial" panose="020B0604020202020204" pitchFamily="34" charset="0"/>
                        </a:rPr>
                        <a:t>$ 8.972.167,00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rtl="0" fontAlgn="ctr"/>
                      <a:r>
                        <a:rPr lang="es-CO" sz="1000" b="1" i="0" u="none" strike="noStrike">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CO" sz="1000" b="1" i="0" u="none" strike="noStrike" dirty="0">
                          <a:solidFill>
                            <a:srgbClr val="000000"/>
                          </a:solidFill>
                          <a:effectLst/>
                          <a:latin typeface="Arial" panose="020B0604020202020204" pitchFamily="34" charset="0"/>
                        </a:rPr>
                        <a:t>100%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CO" sz="1000" b="1" i="0" u="none" strike="noStrike" dirty="0">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rtl="0" fontAlgn="ctr"/>
                      <a:r>
                        <a:rPr lang="es-CO" sz="1000" b="1" i="0" u="none" strike="noStrike" dirty="0">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484397489"/>
                  </a:ext>
                </a:extLst>
              </a:tr>
              <a:tr h="212694">
                <a:tc gridSpan="3">
                  <a:txBody>
                    <a:bodyPr/>
                    <a:lstStyle/>
                    <a:p>
                      <a:pPr algn="ctr" rtl="0" fontAlgn="ctr"/>
                      <a:r>
                        <a:rPr lang="es-CO" sz="1200" b="1" i="0" u="none" strike="noStrike" dirty="0">
                          <a:solidFill>
                            <a:srgbClr val="000000"/>
                          </a:solidFill>
                          <a:effectLst/>
                          <a:latin typeface="Arial" panose="020B0604020202020204" pitchFamily="34" charset="0"/>
                        </a:rPr>
                        <a:t>TOTAL INVERSION</a:t>
                      </a:r>
                    </a:p>
                  </a:txBody>
                  <a:tcPr marL="4517" marR="4517" marT="45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s-CO"/>
                    </a:p>
                  </a:txBody>
                  <a:tcPr/>
                </a:tc>
                <a:tc hMerge="1">
                  <a:txBody>
                    <a:bodyPr/>
                    <a:lstStyle/>
                    <a:p>
                      <a:endParaRPr lang="es-CO"/>
                    </a:p>
                  </a:txBody>
                  <a:tcPr/>
                </a:tc>
                <a:tc>
                  <a:txBody>
                    <a:bodyPr/>
                    <a:lstStyle/>
                    <a:p>
                      <a:pPr algn="r" rtl="0" fontAlgn="ctr"/>
                      <a:r>
                        <a:rPr lang="es-CO" sz="1000" b="1" i="0" u="none" strike="noStrike">
                          <a:solidFill>
                            <a:srgbClr val="000000"/>
                          </a:solidFill>
                          <a:effectLst/>
                          <a:latin typeface="Arial" panose="020B0604020202020204" pitchFamily="34" charset="0"/>
                        </a:rPr>
                        <a:t>$ 94.728.279,73</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rtl="0" fontAlgn="ctr"/>
                      <a:r>
                        <a:rPr lang="es-CO" sz="1000" b="1" i="0" u="none" strike="noStrike" dirty="0">
                          <a:solidFill>
                            <a:srgbClr val="000000"/>
                          </a:solidFill>
                          <a:effectLst/>
                          <a:latin typeface="Arial" panose="020B0604020202020204" pitchFamily="34" charset="0"/>
                        </a:rPr>
                        <a:t>$ 85,756,112,73</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rtl="0" fontAlgn="ctr"/>
                      <a:r>
                        <a:rPr lang="es-CO" sz="1000" b="1" i="0" u="none" strike="noStrike" dirty="0">
                          <a:solidFill>
                            <a:srgbClr val="000000"/>
                          </a:solidFill>
                          <a:effectLst/>
                          <a:latin typeface="Arial" panose="020B0604020202020204" pitchFamily="34" charset="0"/>
                        </a:rPr>
                        <a:t>$ 8.972.167,00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rtl="0" fontAlgn="ctr"/>
                      <a:r>
                        <a:rPr lang="es-CO" sz="1000" b="1" i="0" u="none" strike="noStrike">
                          <a:solidFill>
                            <a:srgbClr val="000000"/>
                          </a:solidFill>
                          <a:effectLst/>
                          <a:latin typeface="Arial" panose="020B0604020202020204" pitchFamily="34" charset="0"/>
                        </a:rPr>
                        <a:t>$ 0,00</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dirty="0">
                          <a:solidFill>
                            <a:srgbClr val="000000"/>
                          </a:solidFill>
                          <a:effectLst/>
                          <a:latin typeface="Arial" panose="020B0604020202020204" pitchFamily="34" charset="0"/>
                        </a:rPr>
                        <a:t>91%</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dirty="0">
                          <a:solidFill>
                            <a:srgbClr val="000000"/>
                          </a:solidFill>
                          <a:effectLst/>
                          <a:latin typeface="Arial" panose="020B0604020202020204" pitchFamily="34" charset="0"/>
                        </a:rPr>
                        <a:t>9%</a:t>
                      </a:r>
                    </a:p>
                  </a:txBody>
                  <a:tcPr marL="4517" marR="4517" marT="45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rtl="0" fontAlgn="ctr"/>
                      <a:r>
                        <a:rPr lang="es-CO" sz="1000" b="1" i="0" u="none" strike="noStrike" dirty="0">
                          <a:solidFill>
                            <a:srgbClr val="000000"/>
                          </a:solidFill>
                          <a:effectLst/>
                          <a:latin typeface="Arial" panose="020B0604020202020204" pitchFamily="34" charset="0"/>
                        </a:rPr>
                        <a:t>0%</a:t>
                      </a:r>
                    </a:p>
                  </a:txBody>
                  <a:tcPr marL="4517" marR="4517" marT="45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304019146"/>
                  </a:ext>
                </a:extLst>
              </a:tr>
            </a:tbl>
          </a:graphicData>
        </a:graphic>
      </p:graphicFrame>
    </p:spTree>
    <p:extLst>
      <p:ext uri="{BB962C8B-B14F-4D97-AF65-F5344CB8AC3E}">
        <p14:creationId xmlns:p14="http://schemas.microsoft.com/office/powerpoint/2010/main" val="1476957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15564" y="510345"/>
            <a:ext cx="7480691" cy="369332"/>
          </a:xfrm>
          <a:prstGeom prst="rect">
            <a:avLst/>
          </a:prstGeom>
        </p:spPr>
        <p:txBody>
          <a:bodyPr wrap="square">
            <a:spAutoFit/>
          </a:bodyPr>
          <a:lstStyle/>
          <a:p>
            <a:r>
              <a:rPr lang="es-CO" b="1" dirty="0"/>
              <a:t>EJECUCION CUENTAS POR PAGAR CONSTITUIDA </a:t>
            </a:r>
            <a:r>
              <a:rPr lang="es-CO" b="1" dirty="0" smtClean="0"/>
              <a:t>2020-2021</a:t>
            </a:r>
            <a:endParaRPr lang="es-CO" b="1" dirty="0"/>
          </a:p>
        </p:txBody>
      </p:sp>
      <p:sp>
        <p:nvSpPr>
          <p:cNvPr id="4" name="Rectángulo 3"/>
          <p:cNvSpPr/>
          <p:nvPr/>
        </p:nvSpPr>
        <p:spPr>
          <a:xfrm>
            <a:off x="400975" y="4746665"/>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sp>
        <p:nvSpPr>
          <p:cNvPr id="6" name="CuadroTexto 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Cuentas por Pagar 2021. </a:t>
            </a:r>
            <a:endParaRPr lang="es-CO" sz="1200" dirty="0">
              <a:solidFill>
                <a:srgbClr val="009267"/>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F11CF51-BAF6-4047-85B7-8917E450B532}"/>
              </a:ext>
            </a:extLst>
          </p:cNvPr>
          <p:cNvSpPr txBox="1"/>
          <p:nvPr/>
        </p:nvSpPr>
        <p:spPr>
          <a:xfrm>
            <a:off x="400975" y="1119034"/>
            <a:ext cx="11390050" cy="1457900"/>
          </a:xfrm>
          <a:prstGeom prst="rect">
            <a:avLst/>
          </a:prstGeom>
          <a:noFill/>
        </p:spPr>
        <p:txBody>
          <a:bodyPr wrap="square">
            <a:spAutoFit/>
          </a:bodyPr>
          <a:lstStyle/>
          <a:p>
            <a:pPr algn="just">
              <a:lnSpc>
                <a:spcPct val="107000"/>
              </a:lnSpc>
              <a:spcAft>
                <a:spcPts val="800"/>
              </a:spcAft>
            </a:pPr>
            <a:r>
              <a:rPr lang="es-CO" sz="1200" dirty="0">
                <a:effectLst/>
                <a:latin typeface="Arial" panose="020B0604020202020204" pitchFamily="34" charset="0"/>
                <a:ea typeface="Arial" panose="020B0604020202020204" pitchFamily="34" charset="0"/>
                <a:cs typeface="Arial" panose="020B0604020202020204" pitchFamily="34" charset="0"/>
              </a:rPr>
              <a:t>De conformidad con lo establecido en los artículos 27, 28 y 29 de las disposiciones generales de la Ley 2063 de 2021 por la cual se decreta el Presupuesto de rentas y recursos de capital y Ley de apropiaciones para la vigencia fiscal 2021 y la Circular Externa 047 del 19 de noviembre de 2021 expedida por el Ministerio de Hacienda y Crédito Público, la UNIDAD DE PLANIFICACIÓN RURAL AGROPECUARIA –UPRA- constituye Cuentas por Pagar por valor de $658.600, a favor de la Imprenta Nacional de Colombia, y que corresponde a la obligación No.451020, cuyo soporte es la factura electrónica de venta No.INC2612, soporte que puede ser verificado en el proceso SEA No.69966.</a:t>
            </a:r>
            <a:endParaRPr lang="es-CO" sz="12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s-CO" sz="1800" dirty="0">
                <a:effectLst/>
                <a:latin typeface="Arial" panose="020B0604020202020204" pitchFamily="34" charset="0"/>
                <a:ea typeface="Arial" panose="020B0604020202020204" pitchFamily="34" charset="0"/>
                <a:cs typeface="Arial" panose="020B0604020202020204" pitchFamily="34" charset="0"/>
              </a:rPr>
              <a:t> </a:t>
            </a:r>
            <a:endParaRPr lang="es-CO" sz="16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95CD7420-E116-494A-A4F6-028086D40B71}"/>
              </a:ext>
            </a:extLst>
          </p:cNvPr>
          <p:cNvGraphicFramePr>
            <a:graphicFrameLocks noGrp="1"/>
          </p:cNvGraphicFramePr>
          <p:nvPr>
            <p:extLst>
              <p:ext uri="{D42A27DB-BD31-4B8C-83A1-F6EECF244321}">
                <p14:modId xmlns:p14="http://schemas.microsoft.com/office/powerpoint/2010/main" val="1160662016"/>
              </p:ext>
            </p:extLst>
          </p:nvPr>
        </p:nvGraphicFramePr>
        <p:xfrm>
          <a:off x="400975" y="2357594"/>
          <a:ext cx="11390053" cy="2267672"/>
        </p:xfrm>
        <a:graphic>
          <a:graphicData uri="http://schemas.openxmlformats.org/drawingml/2006/table">
            <a:tbl>
              <a:tblPr/>
              <a:tblGrid>
                <a:gridCol w="465851">
                  <a:extLst>
                    <a:ext uri="{9D8B030D-6E8A-4147-A177-3AD203B41FA5}">
                      <a16:colId xmlns:a16="http://schemas.microsoft.com/office/drawing/2014/main" val="998683851"/>
                    </a:ext>
                  </a:extLst>
                </a:gridCol>
                <a:gridCol w="551257">
                  <a:extLst>
                    <a:ext uri="{9D8B030D-6E8A-4147-A177-3AD203B41FA5}">
                      <a16:colId xmlns:a16="http://schemas.microsoft.com/office/drawing/2014/main" val="552020696"/>
                    </a:ext>
                  </a:extLst>
                </a:gridCol>
                <a:gridCol w="1079221">
                  <a:extLst>
                    <a:ext uri="{9D8B030D-6E8A-4147-A177-3AD203B41FA5}">
                      <a16:colId xmlns:a16="http://schemas.microsoft.com/office/drawing/2014/main" val="1646748027"/>
                    </a:ext>
                  </a:extLst>
                </a:gridCol>
                <a:gridCol w="551257">
                  <a:extLst>
                    <a:ext uri="{9D8B030D-6E8A-4147-A177-3AD203B41FA5}">
                      <a16:colId xmlns:a16="http://schemas.microsoft.com/office/drawing/2014/main" val="2320850035"/>
                    </a:ext>
                  </a:extLst>
                </a:gridCol>
                <a:gridCol w="621134">
                  <a:extLst>
                    <a:ext uri="{9D8B030D-6E8A-4147-A177-3AD203B41FA5}">
                      <a16:colId xmlns:a16="http://schemas.microsoft.com/office/drawing/2014/main" val="2143080176"/>
                    </a:ext>
                  </a:extLst>
                </a:gridCol>
                <a:gridCol w="551257">
                  <a:extLst>
                    <a:ext uri="{9D8B030D-6E8A-4147-A177-3AD203B41FA5}">
                      <a16:colId xmlns:a16="http://schemas.microsoft.com/office/drawing/2014/main" val="1106564670"/>
                    </a:ext>
                  </a:extLst>
                </a:gridCol>
                <a:gridCol w="551257">
                  <a:extLst>
                    <a:ext uri="{9D8B030D-6E8A-4147-A177-3AD203B41FA5}">
                      <a16:colId xmlns:a16="http://schemas.microsoft.com/office/drawing/2014/main" val="4196214230"/>
                    </a:ext>
                  </a:extLst>
                </a:gridCol>
                <a:gridCol w="737597">
                  <a:extLst>
                    <a:ext uri="{9D8B030D-6E8A-4147-A177-3AD203B41FA5}">
                      <a16:colId xmlns:a16="http://schemas.microsoft.com/office/drawing/2014/main" val="440196774"/>
                    </a:ext>
                  </a:extLst>
                </a:gridCol>
                <a:gridCol w="667719">
                  <a:extLst>
                    <a:ext uri="{9D8B030D-6E8A-4147-A177-3AD203B41FA5}">
                      <a16:colId xmlns:a16="http://schemas.microsoft.com/office/drawing/2014/main" val="3164399139"/>
                    </a:ext>
                  </a:extLst>
                </a:gridCol>
                <a:gridCol w="675484">
                  <a:extLst>
                    <a:ext uri="{9D8B030D-6E8A-4147-A177-3AD203B41FA5}">
                      <a16:colId xmlns:a16="http://schemas.microsoft.com/office/drawing/2014/main" val="1304897106"/>
                    </a:ext>
                  </a:extLst>
                </a:gridCol>
                <a:gridCol w="364917">
                  <a:extLst>
                    <a:ext uri="{9D8B030D-6E8A-4147-A177-3AD203B41FA5}">
                      <a16:colId xmlns:a16="http://schemas.microsoft.com/office/drawing/2014/main" val="3399050872"/>
                    </a:ext>
                  </a:extLst>
                </a:gridCol>
                <a:gridCol w="683248">
                  <a:extLst>
                    <a:ext uri="{9D8B030D-6E8A-4147-A177-3AD203B41FA5}">
                      <a16:colId xmlns:a16="http://schemas.microsoft.com/office/drawing/2014/main" val="2714844629"/>
                    </a:ext>
                  </a:extLst>
                </a:gridCol>
                <a:gridCol w="621134">
                  <a:extLst>
                    <a:ext uri="{9D8B030D-6E8A-4147-A177-3AD203B41FA5}">
                      <a16:colId xmlns:a16="http://schemas.microsoft.com/office/drawing/2014/main" val="3312236070"/>
                    </a:ext>
                  </a:extLst>
                </a:gridCol>
                <a:gridCol w="473615">
                  <a:extLst>
                    <a:ext uri="{9D8B030D-6E8A-4147-A177-3AD203B41FA5}">
                      <a16:colId xmlns:a16="http://schemas.microsoft.com/office/drawing/2014/main" val="1443358662"/>
                    </a:ext>
                  </a:extLst>
                </a:gridCol>
                <a:gridCol w="644427">
                  <a:extLst>
                    <a:ext uri="{9D8B030D-6E8A-4147-A177-3AD203B41FA5}">
                      <a16:colId xmlns:a16="http://schemas.microsoft.com/office/drawing/2014/main" val="301763107"/>
                    </a:ext>
                  </a:extLst>
                </a:gridCol>
                <a:gridCol w="636663">
                  <a:extLst>
                    <a:ext uri="{9D8B030D-6E8A-4147-A177-3AD203B41FA5}">
                      <a16:colId xmlns:a16="http://schemas.microsoft.com/office/drawing/2014/main" val="3797048317"/>
                    </a:ext>
                  </a:extLst>
                </a:gridCol>
                <a:gridCol w="543493">
                  <a:extLst>
                    <a:ext uri="{9D8B030D-6E8A-4147-A177-3AD203B41FA5}">
                      <a16:colId xmlns:a16="http://schemas.microsoft.com/office/drawing/2014/main" val="199707378"/>
                    </a:ext>
                  </a:extLst>
                </a:gridCol>
                <a:gridCol w="970522">
                  <a:extLst>
                    <a:ext uri="{9D8B030D-6E8A-4147-A177-3AD203B41FA5}">
                      <a16:colId xmlns:a16="http://schemas.microsoft.com/office/drawing/2014/main" val="865879743"/>
                    </a:ext>
                  </a:extLst>
                </a:gridCol>
              </a:tblGrid>
              <a:tr h="657403">
                <a:tc>
                  <a:txBody>
                    <a:bodyPr/>
                    <a:lstStyle/>
                    <a:p>
                      <a:pPr algn="ctr" fontAlgn="ctr"/>
                      <a:r>
                        <a:rPr lang="es-CO" sz="900" b="1" i="0" u="none" strike="noStrike" dirty="0">
                          <a:solidFill>
                            <a:srgbClr val="000000"/>
                          </a:solidFill>
                          <a:effectLst/>
                          <a:latin typeface="Arial" panose="020B0604020202020204" pitchFamily="34" charset="0"/>
                        </a:rPr>
                        <a:t>Fecha de Registro</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Rubro</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Descripcion</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 Valor Actual </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 Saldo por Utilizar </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 valor obligado </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 Valor por Pagar </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Tipo Identificacion</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Identificacion</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Nombre Razon Social</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CDP</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Compromisos</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Cuentas por Pagar</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Obligaciones</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Ordenes de Pago</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Tipo Documento Soporte</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Numero Documento Soporte</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s-CO" sz="900" b="1" i="0" u="none" strike="noStrike">
                          <a:solidFill>
                            <a:srgbClr val="000000"/>
                          </a:solidFill>
                          <a:effectLst/>
                          <a:latin typeface="Arial" panose="020B0604020202020204" pitchFamily="34" charset="0"/>
                        </a:rPr>
                        <a:t>Observaciones</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309214286"/>
                  </a:ext>
                </a:extLst>
              </a:tr>
              <a:tr h="1610269">
                <a:tc>
                  <a:txBody>
                    <a:bodyPr/>
                    <a:lstStyle/>
                    <a:p>
                      <a:pPr algn="ctr" fontAlgn="ctr"/>
                      <a:r>
                        <a:rPr lang="es-CO" sz="900" b="0" i="0" u="none" strike="noStrike" dirty="0">
                          <a:solidFill>
                            <a:srgbClr val="000000"/>
                          </a:solidFill>
                          <a:effectLst/>
                          <a:latin typeface="Arial" panose="020B0604020202020204" pitchFamily="34" charset="0"/>
                        </a:rPr>
                        <a:t>2021-02-21 00:00:00</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A-02-02-02-008-009</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OTROS SERVICIOS DE FABRICACIÓN; SERVICIOS DE EDICIÓN, IMPRESIÓN Y REPRODUCCIÓN; SERVICIOS DE RECUPERACIÓN DE MATERIALES</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     987.900 </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                  - </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     987.900 </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     658.600 </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NIT</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830001113</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Arial" panose="020B0604020202020204" pitchFamily="34" charset="0"/>
                        </a:rPr>
                        <a:t>IMPRENTA NACIONAL DE COLOMBIA</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3720</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17820</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259420, 286220, 286320, 320120</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407720, 451020</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373884620, 397250920</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CONTRATO INTERADMINISTRATIVO</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CO1.PCCNTR.1394362</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Prestar los servicios para la publicación de actos administrativos de nombramientos de funcionarios</a:t>
                      </a:r>
                    </a:p>
                  </a:txBody>
                  <a:tcPr marL="4301" marR="4301" marT="4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695810"/>
                  </a:ext>
                </a:extLst>
              </a:tr>
            </a:tbl>
          </a:graphicData>
        </a:graphic>
      </p:graphicFrame>
    </p:spTree>
    <p:extLst>
      <p:ext uri="{BB962C8B-B14F-4D97-AF65-F5344CB8AC3E}">
        <p14:creationId xmlns:p14="http://schemas.microsoft.com/office/powerpoint/2010/main" val="232247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20" name="Título 1"/>
          <p:cNvSpPr>
            <a:spLocks noGrp="1"/>
          </p:cNvSpPr>
          <p:nvPr>
            <p:ph type="title"/>
          </p:nvPr>
        </p:nvSpPr>
        <p:spPr>
          <a:xfrm>
            <a:off x="838200" y="486137"/>
            <a:ext cx="10515600" cy="1204551"/>
          </a:xfrm>
        </p:spPr>
        <p:txBody>
          <a:bodyPr/>
          <a:lstStyle/>
          <a:p>
            <a:pPr algn="ctr"/>
            <a:r>
              <a:rPr lang="es-CO" dirty="0">
                <a:solidFill>
                  <a:schemeClr val="accent1">
                    <a:lumMod val="50000"/>
                  </a:schemeClr>
                </a:solidFill>
              </a:rPr>
              <a:t>Contenido</a:t>
            </a:r>
          </a:p>
        </p:txBody>
      </p:sp>
      <p:sp>
        <p:nvSpPr>
          <p:cNvPr id="21" name="Marcador de contenido 2"/>
          <p:cNvSpPr>
            <a:spLocks noGrp="1"/>
          </p:cNvSpPr>
          <p:nvPr>
            <p:ph idx="1"/>
          </p:nvPr>
        </p:nvSpPr>
        <p:spPr>
          <a:xfrm>
            <a:off x="838200" y="2026227"/>
            <a:ext cx="10515600" cy="3957884"/>
          </a:xfrm>
        </p:spPr>
        <p:txBody>
          <a:bodyPr>
            <a:normAutofit/>
          </a:bodyPr>
          <a:lstStyle/>
          <a:p>
            <a:pPr marL="457200" indent="-457200">
              <a:buFont typeface="+mj-lt"/>
              <a:buAutoNum type="arabicPeriod"/>
            </a:pPr>
            <a:r>
              <a:rPr lang="es-CO" sz="2000" dirty="0"/>
              <a:t>Proyección vs gestión</a:t>
            </a:r>
          </a:p>
          <a:p>
            <a:pPr marL="457200" indent="-457200">
              <a:buFont typeface="+mj-lt"/>
              <a:buAutoNum type="arabicPeriod"/>
            </a:pPr>
            <a:r>
              <a:rPr lang="es-CO" sz="2000" dirty="0"/>
              <a:t>Funcionamiento.</a:t>
            </a:r>
          </a:p>
          <a:p>
            <a:pPr marL="457200" indent="-457200">
              <a:buFont typeface="+mj-lt"/>
              <a:buAutoNum type="arabicPeriod"/>
            </a:pPr>
            <a:r>
              <a:rPr lang="es-CO" sz="2000" dirty="0"/>
              <a:t>Inversión: </a:t>
            </a:r>
            <a:r>
              <a:rPr lang="es-CO" sz="2000" dirty="0" err="1"/>
              <a:t>Gestua</a:t>
            </a:r>
            <a:r>
              <a:rPr lang="es-CO" sz="2000" dirty="0"/>
              <a:t>, Tic y Fortalecimiento.</a:t>
            </a:r>
          </a:p>
          <a:p>
            <a:pPr marL="0" indent="0">
              <a:buNone/>
            </a:pPr>
            <a:r>
              <a:rPr lang="es-CO" sz="2000" dirty="0"/>
              <a:t>5.    Rezago Presupuestal 2020-2021</a:t>
            </a:r>
          </a:p>
          <a:p>
            <a:pPr marL="0" indent="0">
              <a:buNone/>
            </a:pPr>
            <a:r>
              <a:rPr lang="es-CO" sz="2000" dirty="0"/>
              <a:t>4.    Plan Anual Mensualidad en caja PAC.</a:t>
            </a:r>
          </a:p>
          <a:p>
            <a:pPr marL="457200" indent="-457200">
              <a:buAutoNum type="arabicPeriod"/>
            </a:pPr>
            <a:endParaRPr lang="es-CO" sz="2000" dirty="0"/>
          </a:p>
          <a:p>
            <a:pPr marL="457200" indent="-457200">
              <a:buAutoNum type="arabicPeriod"/>
            </a:pPr>
            <a:endParaRPr lang="es-CO" sz="2000" dirty="0">
              <a:solidFill>
                <a:schemeClr val="tx1">
                  <a:lumMod val="75000"/>
                  <a:lumOff val="25000"/>
                </a:schemeClr>
              </a:solidFill>
            </a:endParaRPr>
          </a:p>
          <a:p>
            <a:pPr marL="0" indent="0">
              <a:buNone/>
            </a:pPr>
            <a:endParaRPr lang="es-CO" sz="2000" dirty="0">
              <a:solidFill>
                <a:schemeClr val="tx1">
                  <a:lumMod val="75000"/>
                  <a:lumOff val="25000"/>
                </a:schemeClr>
              </a:solidFill>
            </a:endParaRPr>
          </a:p>
        </p:txBody>
      </p:sp>
    </p:spTree>
    <p:extLst>
      <p:ext uri="{BB962C8B-B14F-4D97-AF65-F5344CB8AC3E}">
        <p14:creationId xmlns:p14="http://schemas.microsoft.com/office/powerpoint/2010/main" val="129709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b="35051"/>
          <a:stretch/>
        </p:blipFill>
        <p:spPr>
          <a:xfrm>
            <a:off x="0" y="881690"/>
            <a:ext cx="12234128" cy="4469627"/>
          </a:xfrm>
          <a:prstGeom prst="rect">
            <a:avLst/>
          </a:prstGeom>
        </p:spPr>
      </p:pic>
      <p:sp>
        <p:nvSpPr>
          <p:cNvPr id="8" name="Título 1"/>
          <p:cNvSpPr txBox="1">
            <a:spLocks/>
          </p:cNvSpPr>
          <p:nvPr/>
        </p:nvSpPr>
        <p:spPr>
          <a:xfrm>
            <a:off x="1977737" y="43690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PAC</a:t>
            </a:r>
          </a:p>
        </p:txBody>
      </p:sp>
      <p:sp>
        <p:nvSpPr>
          <p:cNvPr id="5" name="Rectángulo 4"/>
          <p:cNvSpPr/>
          <p:nvPr/>
        </p:nvSpPr>
        <p:spPr>
          <a:xfrm>
            <a:off x="2376668" y="122336"/>
            <a:ext cx="7716455" cy="276999"/>
          </a:xfrm>
          <a:prstGeom prst="rect">
            <a:avLst/>
          </a:prstGeom>
        </p:spPr>
        <p:txBody>
          <a:bodyPr wrap="square">
            <a:spAutoFit/>
          </a:bodyPr>
          <a:lstStyle/>
          <a:p>
            <a:r>
              <a:rPr lang="es-CO" sz="1200" dirty="0">
                <a:solidFill>
                  <a:srgbClr val="009267"/>
                </a:solidFill>
                <a:latin typeface="Arial Black" panose="020B0A04020102020204" pitchFamily="34" charset="0"/>
                <a:cs typeface="Arial" panose="020B0604020202020204" pitchFamily="34" charset="0"/>
              </a:rPr>
              <a:t>Ejecución PAC.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376668" y="122336"/>
            <a:ext cx="7716455" cy="276999"/>
          </a:xfrm>
          <a:prstGeom prst="rect">
            <a:avLst/>
          </a:prstGeom>
        </p:spPr>
        <p:txBody>
          <a:bodyPr wrap="square">
            <a:spAutoFit/>
          </a:bodyPr>
          <a:lstStyle/>
          <a:p>
            <a:r>
              <a:rPr lang="es-CO" sz="1200" dirty="0">
                <a:solidFill>
                  <a:srgbClr val="009267"/>
                </a:solidFill>
                <a:latin typeface="Arial Black" panose="020B0A04020102020204" pitchFamily="34" charset="0"/>
                <a:cs typeface="Arial" panose="020B0604020202020204" pitchFamily="34" charset="0"/>
              </a:rPr>
              <a:t>Ejecución PAC.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489B3194-6DC5-40A0-8EA0-F39864F096F5}"/>
              </a:ext>
            </a:extLst>
          </p:cNvPr>
          <p:cNvSpPr/>
          <p:nvPr/>
        </p:nvSpPr>
        <p:spPr>
          <a:xfrm>
            <a:off x="2280452" y="6029724"/>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graphicFrame>
        <p:nvGraphicFramePr>
          <p:cNvPr id="3" name="Tabla 2">
            <a:extLst>
              <a:ext uri="{FF2B5EF4-FFF2-40B4-BE49-F238E27FC236}">
                <a16:creationId xmlns:a16="http://schemas.microsoft.com/office/drawing/2014/main" id="{E50F6757-01FA-4674-809D-3F7F37516812}"/>
              </a:ext>
            </a:extLst>
          </p:cNvPr>
          <p:cNvGraphicFramePr>
            <a:graphicFrameLocks noGrp="1"/>
          </p:cNvGraphicFramePr>
          <p:nvPr>
            <p:extLst>
              <p:ext uri="{D42A27DB-BD31-4B8C-83A1-F6EECF244321}">
                <p14:modId xmlns:p14="http://schemas.microsoft.com/office/powerpoint/2010/main" val="355147291"/>
              </p:ext>
            </p:extLst>
          </p:nvPr>
        </p:nvGraphicFramePr>
        <p:xfrm>
          <a:off x="239696" y="535888"/>
          <a:ext cx="11656381" cy="5314499"/>
        </p:xfrm>
        <a:graphic>
          <a:graphicData uri="http://schemas.openxmlformats.org/drawingml/2006/table">
            <a:tbl>
              <a:tblPr/>
              <a:tblGrid>
                <a:gridCol w="1680199">
                  <a:extLst>
                    <a:ext uri="{9D8B030D-6E8A-4147-A177-3AD203B41FA5}">
                      <a16:colId xmlns:a16="http://schemas.microsoft.com/office/drawing/2014/main" val="4096911500"/>
                    </a:ext>
                  </a:extLst>
                </a:gridCol>
                <a:gridCol w="1152192">
                  <a:extLst>
                    <a:ext uri="{9D8B030D-6E8A-4147-A177-3AD203B41FA5}">
                      <a16:colId xmlns:a16="http://schemas.microsoft.com/office/drawing/2014/main" val="3472833385"/>
                    </a:ext>
                  </a:extLst>
                </a:gridCol>
                <a:gridCol w="989521">
                  <a:extLst>
                    <a:ext uri="{9D8B030D-6E8A-4147-A177-3AD203B41FA5}">
                      <a16:colId xmlns:a16="http://schemas.microsoft.com/office/drawing/2014/main" val="3056195232"/>
                    </a:ext>
                  </a:extLst>
                </a:gridCol>
                <a:gridCol w="789801">
                  <a:extLst>
                    <a:ext uri="{9D8B030D-6E8A-4147-A177-3AD203B41FA5}">
                      <a16:colId xmlns:a16="http://schemas.microsoft.com/office/drawing/2014/main" val="603014799"/>
                    </a:ext>
                  </a:extLst>
                </a:gridCol>
                <a:gridCol w="1289102">
                  <a:extLst>
                    <a:ext uri="{9D8B030D-6E8A-4147-A177-3AD203B41FA5}">
                      <a16:colId xmlns:a16="http://schemas.microsoft.com/office/drawing/2014/main" val="2424956932"/>
                    </a:ext>
                  </a:extLst>
                </a:gridCol>
                <a:gridCol w="1425273">
                  <a:extLst>
                    <a:ext uri="{9D8B030D-6E8A-4147-A177-3AD203B41FA5}">
                      <a16:colId xmlns:a16="http://schemas.microsoft.com/office/drawing/2014/main" val="826348967"/>
                    </a:ext>
                  </a:extLst>
                </a:gridCol>
                <a:gridCol w="1416195">
                  <a:extLst>
                    <a:ext uri="{9D8B030D-6E8A-4147-A177-3AD203B41FA5}">
                      <a16:colId xmlns:a16="http://schemas.microsoft.com/office/drawing/2014/main" val="1009310166"/>
                    </a:ext>
                  </a:extLst>
                </a:gridCol>
                <a:gridCol w="161271">
                  <a:extLst>
                    <a:ext uri="{9D8B030D-6E8A-4147-A177-3AD203B41FA5}">
                      <a16:colId xmlns:a16="http://schemas.microsoft.com/office/drawing/2014/main" val="4087542702"/>
                    </a:ext>
                  </a:extLst>
                </a:gridCol>
                <a:gridCol w="1410168">
                  <a:extLst>
                    <a:ext uri="{9D8B030D-6E8A-4147-A177-3AD203B41FA5}">
                      <a16:colId xmlns:a16="http://schemas.microsoft.com/office/drawing/2014/main" val="1513638237"/>
                    </a:ext>
                  </a:extLst>
                </a:gridCol>
                <a:gridCol w="660078">
                  <a:extLst>
                    <a:ext uri="{9D8B030D-6E8A-4147-A177-3AD203B41FA5}">
                      <a16:colId xmlns:a16="http://schemas.microsoft.com/office/drawing/2014/main" val="1525674953"/>
                    </a:ext>
                  </a:extLst>
                </a:gridCol>
                <a:gridCol w="682581">
                  <a:extLst>
                    <a:ext uri="{9D8B030D-6E8A-4147-A177-3AD203B41FA5}">
                      <a16:colId xmlns:a16="http://schemas.microsoft.com/office/drawing/2014/main" val="644202863"/>
                    </a:ext>
                  </a:extLst>
                </a:gridCol>
              </a:tblGrid>
              <a:tr h="214600">
                <a:tc gridSpan="11">
                  <a:txBody>
                    <a:bodyPr/>
                    <a:lstStyle/>
                    <a:p>
                      <a:pPr algn="ctr" fontAlgn="ctr"/>
                      <a:r>
                        <a:rPr lang="es-ES" sz="1100" b="1" i="0" u="none" strike="noStrike" dirty="0">
                          <a:solidFill>
                            <a:srgbClr val="375623"/>
                          </a:solidFill>
                          <a:effectLst/>
                          <a:latin typeface="Arial" panose="020B0604020202020204" pitchFamily="34" charset="0"/>
                        </a:rPr>
                        <a:t>REPORTE DE LA EJECUCIÓN DE PAC PROGRAMADO POR LAS AREAS  - ENERO 2021</a:t>
                      </a:r>
                    </a:p>
                  </a:txBody>
                  <a:tcPr marL="0" marR="0" marT="0" marB="0" anchor="ctr">
                    <a:lnL>
                      <a:noFill/>
                    </a:lnL>
                    <a:lnR>
                      <a:noFill/>
                    </a:lnR>
                    <a:lnT>
                      <a:noFill/>
                    </a:lnT>
                    <a:lnB>
                      <a:noFill/>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4821234"/>
                  </a:ext>
                </a:extLst>
              </a:tr>
              <a:tr h="141022">
                <a:tc>
                  <a:txBody>
                    <a:bodyPr/>
                    <a:lstStyle/>
                    <a:p>
                      <a:pPr algn="l"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067814"/>
                  </a:ext>
                </a:extLst>
              </a:tr>
              <a:tr h="318832">
                <a:tc>
                  <a:txBody>
                    <a:bodyPr/>
                    <a:lstStyle/>
                    <a:p>
                      <a:pPr algn="ctr" fontAlgn="ctr"/>
                      <a:r>
                        <a:rPr lang="es-ES" sz="900" b="1" i="0" u="none" strike="noStrike" dirty="0">
                          <a:solidFill>
                            <a:srgbClr val="FFFFFF"/>
                          </a:solidFill>
                          <a:effectLst/>
                          <a:latin typeface="Arial" panose="020B0604020202020204" pitchFamily="34" charset="0"/>
                        </a:rPr>
                        <a:t>POSICION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900" b="1" i="0" u="none" strike="noStrike" dirty="0">
                          <a:solidFill>
                            <a:srgbClr val="FFFFFF"/>
                          </a:solidFill>
                          <a:effectLst/>
                          <a:latin typeface="Arial" panose="020B0604020202020204" pitchFamily="34" charset="0"/>
                        </a:rPr>
                        <a:t> PAC DISPONIBLE AL INICIO DEL MES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900" b="1" i="0" u="none" strike="noStrike" dirty="0">
                          <a:solidFill>
                            <a:srgbClr val="FFFFFF"/>
                          </a:solidFill>
                          <a:effectLst/>
                          <a:latin typeface="Arial" panose="020B0604020202020204" pitchFamily="34" charset="0"/>
                        </a:rPr>
                        <a:t> MODIFIC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900" b="1" i="0" u="none" strike="noStrike" dirty="0">
                          <a:solidFill>
                            <a:srgbClr val="FFFFFF"/>
                          </a:solidFill>
                          <a:effectLst/>
                          <a:latin typeface="Arial" panose="020B0604020202020204" pitchFamily="34" charset="0"/>
                        </a:rPr>
                        <a:t>REINTEGRO DE PAGOS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900" b="1" i="0" u="none" strike="noStrike" dirty="0">
                          <a:solidFill>
                            <a:srgbClr val="FFFFFF"/>
                          </a:solidFill>
                          <a:effectLst/>
                          <a:latin typeface="Arial" panose="020B0604020202020204" pitchFamily="34" charset="0"/>
                        </a:rPr>
                        <a:t>PAC 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900" b="1" i="0" u="none" strike="noStrike" dirty="0">
                          <a:solidFill>
                            <a:srgbClr val="FFFFFF"/>
                          </a:solidFill>
                          <a:effectLst/>
                          <a:latin typeface="Arial" panose="020B0604020202020204" pitchFamily="34" charset="0"/>
                        </a:rPr>
                        <a:t>PAC APROBADO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900" b="1" i="0" u="none" strike="noStrike" dirty="0">
                          <a:solidFill>
                            <a:srgbClr val="FFFFFF"/>
                          </a:solidFill>
                          <a:effectLst/>
                          <a:latin typeface="Arial" panose="020B0604020202020204" pitchFamily="34" charset="0"/>
                        </a:rPr>
                        <a:t>VALOR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2">
                  <a:txBody>
                    <a:bodyPr/>
                    <a:lstStyle/>
                    <a:p>
                      <a:pPr algn="ctr" fontAlgn="ctr"/>
                      <a:r>
                        <a:rPr lang="es-ES" sz="900" b="1" i="0" u="none" strike="noStrike" dirty="0">
                          <a:solidFill>
                            <a:srgbClr val="FFFFFF"/>
                          </a:solidFill>
                          <a:effectLst/>
                          <a:latin typeface="Arial" panose="020B0604020202020204" pitchFamily="34" charset="0"/>
                        </a:rPr>
                        <a:t>VALOR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fontAlgn="ctr"/>
                      <a:r>
                        <a:rPr lang="es-ES" sz="600" b="1" i="0" u="none" strike="noStrike">
                          <a:solidFill>
                            <a:srgbClr val="FFFFFF"/>
                          </a:solidFill>
                          <a:effectLst/>
                          <a:latin typeface="Arial" panose="020B0604020202020204" pitchFamily="34" charset="0"/>
                        </a:rPr>
                        <a:t>VALOR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800" b="1" i="0" u="none" strike="noStrike" dirty="0">
                          <a:solidFill>
                            <a:srgbClr val="FFFFFF"/>
                          </a:solidFill>
                          <a:effectLst/>
                          <a:latin typeface="Arial" panose="020B0604020202020204" pitchFamily="34" charset="0"/>
                        </a:rPr>
                        <a:t>%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800" b="1" i="0" u="none" strike="noStrike" dirty="0">
                          <a:solidFill>
                            <a:srgbClr val="FFFFFF"/>
                          </a:solidFill>
                          <a:effectLst/>
                          <a:latin typeface="Arial" panose="020B0604020202020204" pitchFamily="34" charset="0"/>
                        </a:rPr>
                        <a:t>%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531429780"/>
                  </a:ext>
                </a:extLst>
              </a:tr>
              <a:tr h="348266">
                <a:tc>
                  <a:txBody>
                    <a:bodyPr/>
                    <a:lstStyle/>
                    <a:p>
                      <a:pPr algn="l" fontAlgn="ctr"/>
                      <a:r>
                        <a:rPr lang="es-ES" sz="7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s-ES" sz="8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8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ES" dirty="0"/>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ES"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r>
                        <a:rPr lang="es-ES"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6226059"/>
                  </a:ext>
                </a:extLst>
              </a:tr>
              <a:tr h="322818">
                <a:tc>
                  <a:txBody>
                    <a:bodyPr/>
                    <a:lstStyle/>
                    <a:p>
                      <a:pPr algn="ctr" fontAlgn="ctr"/>
                      <a:r>
                        <a:rPr lang="es-ES" sz="1000" b="1" i="0" u="none" strike="noStrike" dirty="0">
                          <a:solidFill>
                            <a:srgbClr val="000000"/>
                          </a:solidFill>
                          <a:effectLst/>
                          <a:latin typeface="Arial" panose="020B06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s-ES" sz="1000" b="1" i="0" u="none" strike="noStrike" dirty="0">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s-ES" sz="1000" b="1"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s-ES" sz="1000" b="1" i="0" u="none" strike="noStrike" dirty="0">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s-ES" sz="1000" b="1" i="0" u="none" strike="noStrike">
                          <a:solidFill>
                            <a:srgbClr val="000000"/>
                          </a:solidFill>
                          <a:effectLst/>
                          <a:latin typeface="Arial" panose="020B0604020202020204" pitchFamily="34" charset="0"/>
                        </a:rPr>
                        <a:t> $             725.523.327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s-ES" sz="1000" b="1" i="0" u="none" strike="noStrike">
                          <a:solidFill>
                            <a:srgbClr val="000000"/>
                          </a:solidFill>
                          <a:effectLst/>
                          <a:latin typeface="Arial" panose="020B0604020202020204" pitchFamily="34" charset="0"/>
                        </a:rPr>
                        <a:t> $             725.523.326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s-ES" sz="1000" b="1" i="0" u="none" strike="noStrike" dirty="0">
                          <a:solidFill>
                            <a:srgbClr val="000000"/>
                          </a:solidFill>
                          <a:effectLst/>
                          <a:latin typeface="Arial" panose="020B0604020202020204" pitchFamily="34" charset="0"/>
                        </a:rPr>
                        <a:t> $              594.119.423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2">
                  <a:txBody>
                    <a:bodyPr/>
                    <a:lstStyle/>
                    <a:p>
                      <a:pPr algn="l" fontAlgn="ctr"/>
                      <a:r>
                        <a:rPr lang="es-ES" sz="1000" b="1" i="0" u="none" strike="noStrike">
                          <a:solidFill>
                            <a:srgbClr val="000000"/>
                          </a:solidFill>
                          <a:effectLst/>
                          <a:latin typeface="Arial" panose="020B0604020202020204" pitchFamily="34" charset="0"/>
                        </a:rPr>
                        <a:t> $                   131.403.903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l" fontAlgn="ctr"/>
                      <a:r>
                        <a:rPr lang="es-ES" sz="1000" b="1" i="0" u="none" strike="noStrike">
                          <a:solidFill>
                            <a:srgbClr val="000000"/>
                          </a:solidFill>
                          <a:effectLst/>
                          <a:latin typeface="Arial" panose="020B0604020202020204" pitchFamily="34" charset="0"/>
                        </a:rPr>
                        <a:t> $                   131.403.903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ES" sz="1000" b="1" i="0" u="none" strike="noStrike">
                          <a:solidFill>
                            <a:srgbClr val="000000"/>
                          </a:solidFill>
                          <a:effectLst/>
                          <a:latin typeface="Arial" panose="020B0604020202020204" pitchFamily="34" charset="0"/>
                        </a:rPr>
                        <a:t>81,89%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ES" sz="1000" b="1" i="0" u="none" strike="noStrike">
                          <a:solidFill>
                            <a:srgbClr val="000000"/>
                          </a:solidFill>
                          <a:effectLst/>
                          <a:latin typeface="Arial" panose="020B0604020202020204" pitchFamily="34" charset="0"/>
                        </a:rPr>
                        <a:t>18,11%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263675627"/>
                  </a:ext>
                </a:extLst>
              </a:tr>
              <a:tr h="322818">
                <a:tc>
                  <a:txBody>
                    <a:bodyPr/>
                    <a:lstStyle/>
                    <a:p>
                      <a:pPr algn="ctr" fontAlgn="ctr"/>
                      <a:r>
                        <a:rPr lang="es-ES" sz="1000" b="0" i="0" u="none" strike="noStrike" dirty="0">
                          <a:solidFill>
                            <a:srgbClr val="000000"/>
                          </a:solidFill>
                          <a:effectLst/>
                          <a:latin typeface="Arial" panose="020B0604020202020204" pitchFamily="34"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dirty="0">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dirty="0">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dirty="0">
                          <a:solidFill>
                            <a:srgbClr val="000000"/>
                          </a:solidFill>
                          <a:effectLst/>
                          <a:latin typeface="Arial" panose="020B0604020202020204" pitchFamily="34" charset="0"/>
                        </a:rPr>
                        <a:t> $             601.136.411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Arial" panose="020B0604020202020204" pitchFamily="34" charset="0"/>
                        </a:rPr>
                        <a:t> $             601.136.410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Arial" panose="020B0604020202020204" pitchFamily="34" charset="0"/>
                        </a:rPr>
                        <a:t> $              496.420.636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ES" sz="1000" b="0" i="0" u="none" strike="noStrike">
                          <a:solidFill>
                            <a:srgbClr val="000000"/>
                          </a:solidFill>
                          <a:effectLst/>
                          <a:latin typeface="Arial" panose="020B0604020202020204" pitchFamily="34" charset="0"/>
                        </a:rPr>
                        <a:t> $                   104.715.774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s-ES" sz="1000" b="0" i="0" u="none" strike="noStrike">
                          <a:solidFill>
                            <a:srgbClr val="000000"/>
                          </a:solidFill>
                          <a:effectLst/>
                          <a:latin typeface="Arial" panose="020B0604020202020204" pitchFamily="34" charset="0"/>
                        </a:rPr>
                        <a:t> $                   104.715.774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Arial" panose="020B0604020202020204" pitchFamily="34" charset="0"/>
                        </a:rPr>
                        <a:t>82,58%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Arial" panose="020B0604020202020204" pitchFamily="34" charset="0"/>
                        </a:rPr>
                        <a:t>17,42%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1342492"/>
                  </a:ext>
                </a:extLst>
              </a:tr>
              <a:tr h="322818">
                <a:tc>
                  <a:txBody>
                    <a:bodyPr/>
                    <a:lstStyle/>
                    <a:p>
                      <a:pPr algn="ctr" fontAlgn="ctr"/>
                      <a:r>
                        <a:rPr lang="es-ES" sz="1000" b="0" i="0" u="none" strike="noStrike" dirty="0">
                          <a:solidFill>
                            <a:srgbClr val="000000"/>
                          </a:solidFill>
                          <a:effectLs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dirty="0">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dirty="0">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Arial" panose="020B0604020202020204" pitchFamily="34" charset="0"/>
                        </a:rPr>
                        <a:t> $             124.386.916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Arial" panose="020B0604020202020204" pitchFamily="34" charset="0"/>
                        </a:rPr>
                        <a:t> $             124.386.916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dirty="0">
                          <a:solidFill>
                            <a:srgbClr val="000000"/>
                          </a:solidFill>
                          <a:effectLst/>
                          <a:latin typeface="Arial" panose="020B0604020202020204" pitchFamily="34" charset="0"/>
                        </a:rPr>
                        <a:t> $                97.698.787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ES" sz="1000" b="0" i="0" u="none" strike="noStrike">
                          <a:solidFill>
                            <a:srgbClr val="000000"/>
                          </a:solidFill>
                          <a:effectLst/>
                          <a:latin typeface="Arial" panose="020B0604020202020204" pitchFamily="34" charset="0"/>
                        </a:rPr>
                        <a:t> $                     26.688.129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s-ES" sz="1000" b="0" i="0" u="none" strike="noStrike">
                          <a:solidFill>
                            <a:srgbClr val="000000"/>
                          </a:solidFill>
                          <a:effectLst/>
                          <a:latin typeface="Arial" panose="020B0604020202020204" pitchFamily="34" charset="0"/>
                        </a:rPr>
                        <a:t> $                     26.688.129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Arial" panose="020B0604020202020204" pitchFamily="34" charset="0"/>
                        </a:rPr>
                        <a:t>78,54%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Arial" panose="020B0604020202020204" pitchFamily="34" charset="0"/>
                        </a:rPr>
                        <a:t>21,46%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4032524"/>
                  </a:ext>
                </a:extLst>
              </a:tr>
              <a:tr h="190072">
                <a:tc>
                  <a:txBody>
                    <a:bodyPr/>
                    <a:lstStyle/>
                    <a:p>
                      <a:pPr algn="ctr" fontAlgn="ctr"/>
                      <a:r>
                        <a:rPr lang="es-ES" sz="10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10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es-ES" sz="1000" b="0"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1000" b="0" i="0" u="none" strike="noStrike">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s-ES" sz="1000" b="0" i="0" u="none" strike="noStrike" dirty="0">
                        <a:solidFill>
                          <a:srgbClr val="00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ctr"/>
                      <a:r>
                        <a:rPr lang="es-ES"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pPr algn="l" fontAlgn="ctr"/>
                      <a:r>
                        <a:rPr lang="es-ES"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1000" b="0" i="0" u="none" strike="noStrike">
                          <a:solidFill>
                            <a:srgbClr val="FFFFFF"/>
                          </a:solidFill>
                          <a:effectLst/>
                          <a:latin typeface="Arial" panose="020B0604020202020204" pitchFamily="34" charset="0"/>
                        </a:rPr>
                        <a:t>#¡DIV/0!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83847659"/>
                  </a:ext>
                </a:extLst>
              </a:tr>
              <a:tr h="184118">
                <a:tc>
                  <a:txBody>
                    <a:bodyPr/>
                    <a:lstStyle/>
                    <a:p>
                      <a:pPr algn="ctr" fontAlgn="ctr"/>
                      <a:r>
                        <a:rPr lang="es-ES" sz="10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s-E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s-E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S" sz="10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s-E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s-E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8973716"/>
                  </a:ext>
                </a:extLst>
              </a:tr>
              <a:tr h="322818">
                <a:tc>
                  <a:txBody>
                    <a:bodyPr/>
                    <a:lstStyle/>
                    <a:p>
                      <a:pPr algn="ctr" fontAlgn="ctr"/>
                      <a:r>
                        <a:rPr lang="es-ES" sz="1000" b="1" i="0" u="none" strike="noStrike" dirty="0">
                          <a:solidFill>
                            <a:srgbClr val="000000"/>
                          </a:solidFill>
                          <a:effectLst/>
                          <a:latin typeface="Arial" panose="020B0604020202020204" pitchFamily="34" charset="0"/>
                        </a:rPr>
                        <a:t>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s-ES" sz="1000" b="1"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s-ES" sz="1000" b="1"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s-ES" sz="1000" b="1"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s-ES" sz="1000" b="1" i="0" u="none" strike="noStrike">
                          <a:solidFill>
                            <a:srgbClr val="000000"/>
                          </a:solidFill>
                          <a:effectLst/>
                          <a:latin typeface="Arial" panose="020B0604020202020204" pitchFamily="34" charset="0"/>
                        </a:rPr>
                        <a:t> $                 1.400.000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s-ES" sz="1000" b="1" i="0" u="none" strike="noStrike">
                          <a:solidFill>
                            <a:srgbClr val="000000"/>
                          </a:solidFill>
                          <a:effectLst/>
                          <a:latin typeface="Arial" panose="020B0604020202020204" pitchFamily="34" charset="0"/>
                        </a:rPr>
                        <a:t> $                 1.400.000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s-ES" sz="1000" b="1"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2">
                  <a:txBody>
                    <a:bodyPr/>
                    <a:lstStyle/>
                    <a:p>
                      <a:pPr algn="l" fontAlgn="ctr"/>
                      <a:r>
                        <a:rPr lang="es-ES" sz="1000" b="1" i="0" u="none" strike="noStrike">
                          <a:solidFill>
                            <a:srgbClr val="000000"/>
                          </a:solidFill>
                          <a:effectLst/>
                          <a:latin typeface="Arial" panose="020B0604020202020204" pitchFamily="34" charset="0"/>
                        </a:rPr>
                        <a:t> $                       1.400.000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l" fontAlgn="ctr"/>
                      <a:r>
                        <a:rPr lang="es-ES" sz="1000" b="1" i="0" u="none" strike="noStrike">
                          <a:solidFill>
                            <a:srgbClr val="000000"/>
                          </a:solidFill>
                          <a:effectLst/>
                          <a:latin typeface="Arial" panose="020B0604020202020204" pitchFamily="34" charset="0"/>
                        </a:rPr>
                        <a:t> $                       1.400.000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ES" sz="1000" b="1" i="0" u="none" strike="noStrike">
                          <a:solidFill>
                            <a:srgbClr val="000000"/>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ES" sz="1000" b="1"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078741203"/>
                  </a:ext>
                </a:extLst>
              </a:tr>
              <a:tr h="322818">
                <a:tc>
                  <a:txBody>
                    <a:bodyPr/>
                    <a:lstStyle/>
                    <a:p>
                      <a:pPr algn="ctr" fontAlgn="ctr"/>
                      <a:r>
                        <a:rPr lang="es-ES" sz="1000" b="0" i="0" u="none" strike="noStrike" dirty="0">
                          <a:solidFill>
                            <a:srgbClr val="000000"/>
                          </a:solidFill>
                          <a:effectLst/>
                          <a:latin typeface="Arial" panose="020B0604020202020204" pitchFamily="34" charset="0"/>
                        </a:rPr>
                        <a:t>TRANSFERENCIAS CORRIENTES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E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dirty="0">
                          <a:solidFill>
                            <a:srgbClr val="000000"/>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Arial" panose="020B0604020202020204" pitchFamily="34" charset="0"/>
                        </a:rPr>
                        <a:t> $                 1.400.000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1000" b="0" i="0" u="none" strike="noStrike">
                          <a:solidFill>
                            <a:srgbClr val="000000"/>
                          </a:solidFill>
                          <a:effectLst/>
                          <a:latin typeface="Arial" panose="020B0604020202020204" pitchFamily="34" charset="0"/>
                        </a:rPr>
                        <a:t> $                 1.400.000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ES" sz="1000" b="0" i="0" u="none" strike="noStrike">
                          <a:solidFill>
                            <a:srgbClr val="000000"/>
                          </a:solidFill>
                          <a:effectLst/>
                          <a:latin typeface="Arial" panose="020B0604020202020204" pitchFamily="34" charset="0"/>
                        </a:rPr>
                        <a:t> $                       1.400.000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es-ES" sz="1000" b="0" i="0" u="none" strike="noStrike">
                          <a:solidFill>
                            <a:srgbClr val="000000"/>
                          </a:solidFill>
                          <a:effectLst/>
                          <a:latin typeface="Arial" panose="020B0604020202020204" pitchFamily="34" charset="0"/>
                        </a:rPr>
                        <a:t> $                       1.400.000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000" b="0" i="0" u="none" strike="noStrike">
                          <a:solidFill>
                            <a:srgbClr val="000000"/>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2819446"/>
                  </a:ext>
                </a:extLst>
              </a:tr>
              <a:tr h="184118">
                <a:tc>
                  <a:txBody>
                    <a:bodyPr/>
                    <a:lstStyle/>
                    <a:p>
                      <a:pPr algn="ctr" fontAlgn="ctr"/>
                      <a:r>
                        <a:rPr lang="es-ES" sz="1000" b="1" i="0" u="none" strike="noStrike" dirty="0">
                          <a:solidFill>
                            <a:srgbClr val="FFFFFF"/>
                          </a:solidFill>
                          <a:effectLst/>
                          <a:latin typeface="Arial" panose="020B0604020202020204" pitchFamily="34" charset="0"/>
                        </a:rPr>
                        <a:t>TOTAL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ctr"/>
                      <a:r>
                        <a:rPr lang="es-ES" sz="800" b="1" i="0" u="none" strike="noStrike">
                          <a:solidFill>
                            <a:srgbClr val="FFFFFF"/>
                          </a:solidFill>
                          <a:effectLst/>
                          <a:latin typeface="Arial" panose="020B0604020202020204" pitchFamily="34" charset="0"/>
                        </a:rPr>
                        <a:t> $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es-ES" sz="800" b="1" i="0" u="none" strike="noStrike">
                          <a:solidFill>
                            <a:srgbClr val="FFFFFF"/>
                          </a:solidFill>
                          <a:effectLst/>
                          <a:latin typeface="Arial" panose="020B06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es-ES" sz="800" b="1" i="0" u="none" strike="noStrike" dirty="0">
                          <a:solidFill>
                            <a:srgbClr val="FFFFFF"/>
                          </a:solidFill>
                          <a:effectLst/>
                          <a:latin typeface="Arial" panose="020B06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es-ES" sz="900" b="1" i="0" u="none" strike="noStrike" dirty="0">
                          <a:solidFill>
                            <a:srgbClr val="FFFFFF"/>
                          </a:solidFill>
                          <a:effectLst/>
                          <a:latin typeface="Arial" panose="020B0604020202020204" pitchFamily="34" charset="0"/>
                        </a:rPr>
                        <a:t>             726.923.327,0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es-ES" sz="900" b="1" i="0" u="none" strike="noStrike" dirty="0">
                          <a:solidFill>
                            <a:srgbClr val="FFFFFF"/>
                          </a:solidFill>
                          <a:effectLst/>
                          <a:latin typeface="Arial" panose="020B0604020202020204" pitchFamily="34" charset="0"/>
                        </a:rPr>
                        <a:t>             726.923.326,0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es-ES" sz="900" b="1" i="0" u="none" strike="noStrike" dirty="0">
                          <a:solidFill>
                            <a:srgbClr val="FFFFFF"/>
                          </a:solidFill>
                          <a:effectLst/>
                          <a:latin typeface="Arial" panose="020B0604020202020204" pitchFamily="34" charset="0"/>
                        </a:rPr>
                        <a:t>              594.119.423,0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l" fontAlgn="ctr"/>
                      <a:r>
                        <a:rPr lang="es-ES" sz="900" b="1" i="0" u="none" strike="noStrike" dirty="0">
                          <a:solidFill>
                            <a:srgbClr val="FFFFFF"/>
                          </a:solidFill>
                          <a:effectLst/>
                          <a:latin typeface="Arial" panose="020B0604020202020204" pitchFamily="34" charset="0"/>
                        </a:rPr>
                        <a:t>                   132.803.903,0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pPr algn="l" fontAlgn="ctr"/>
                      <a:r>
                        <a:rPr lang="es-ES" sz="800" b="1" i="0" u="none" strike="noStrike" dirty="0">
                          <a:solidFill>
                            <a:srgbClr val="FFFFFF"/>
                          </a:solidFill>
                          <a:effectLst/>
                          <a:latin typeface="Arial" panose="020B0604020202020204" pitchFamily="34" charset="0"/>
                        </a:rPr>
                        <a:t>                   132.803.903,0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es-ES" sz="800" b="1" i="0" u="none" strike="noStrike" dirty="0">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es-ES" sz="800" b="1" i="0" u="none" strike="noStrike" dirty="0">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108397253"/>
                  </a:ext>
                </a:extLst>
              </a:tr>
              <a:tr h="220770">
                <a:tc>
                  <a:txBody>
                    <a:bodyPr/>
                    <a:lstStyle/>
                    <a:p>
                      <a:pPr algn="l" fontAlgn="ctr"/>
                      <a:r>
                        <a:rPr lang="es-ES" sz="700" b="1"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600" b="0" i="0" u="none" strike="noStrike" dirty="0">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58249270"/>
                  </a:ext>
                </a:extLst>
              </a:tr>
              <a:tr h="850727">
                <a:tc>
                  <a:txBody>
                    <a:bodyPr/>
                    <a:lstStyle/>
                    <a:p>
                      <a:pPr algn="l" fontAlgn="ctr"/>
                      <a:r>
                        <a:rPr lang="es-ES" sz="5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r" fontAlgn="ctr"/>
                      <a:r>
                        <a:rPr lang="es-ES" sz="600" b="0" i="0" u="none" strike="noStrike">
                          <a:solidFill>
                            <a:srgbClr val="000000"/>
                          </a:solidFill>
                          <a:effectLst/>
                          <a:latin typeface="Arial" panose="020B060402020202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gridSpan="2">
                  <a:txBody>
                    <a:bodyPr/>
                    <a:lstStyle/>
                    <a:p>
                      <a:pPr algn="ctr" fontAlgn="ctr"/>
                      <a:r>
                        <a:rPr lang="es-ES" sz="900" b="1" i="0" u="none" strike="noStrike" dirty="0">
                          <a:solidFill>
                            <a:srgbClr val="FFFFFF"/>
                          </a:solidFill>
                          <a:effectLst/>
                          <a:latin typeface="Arial" panose="020B0604020202020204" pitchFamily="34" charset="0"/>
                        </a:rPr>
                        <a:t>POSICION DE PAC</a:t>
                      </a:r>
                    </a:p>
                    <a:p>
                      <a:pPr algn="l" fontAlgn="ctr"/>
                      <a:r>
                        <a:rPr lang="es-ES" sz="900" b="1" i="0" u="none" strike="noStrike" dirty="0">
                          <a:solidFill>
                            <a:srgbClr val="FFFFFF"/>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l" fontAlgn="ctr"/>
                      <a:r>
                        <a:rPr lang="es-ES" sz="900" b="1" i="0" u="none" strike="noStrike" dirty="0">
                          <a:solidFill>
                            <a:srgbClr val="FFFFFF"/>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900" b="1" i="0" u="none" strike="noStrike" dirty="0">
                          <a:solidFill>
                            <a:srgbClr val="FFFFFF"/>
                          </a:solidFill>
                          <a:effectLst/>
                          <a:latin typeface="Arial" panose="020B0604020202020204" pitchFamily="34" charset="0"/>
                        </a:rPr>
                        <a:t>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s-ES" sz="900" b="1" i="0" u="none" strike="noStrike" dirty="0">
                          <a:solidFill>
                            <a:srgbClr val="FFFFFF"/>
                          </a:solidFill>
                          <a:effectLst/>
                          <a:latin typeface="Arial" panose="020B0604020202020204" pitchFamily="34" charset="0"/>
                        </a:rPr>
                        <a:t>PAC NO EJECTADO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3">
                  <a:txBody>
                    <a:bodyPr/>
                    <a:lstStyle/>
                    <a:p>
                      <a:pPr algn="ctr" fontAlgn="ctr"/>
                      <a:r>
                        <a:rPr lang="es-ES" sz="900" b="1" i="0" u="none" strike="noStrike" dirty="0">
                          <a:solidFill>
                            <a:srgbClr val="FFFFFF"/>
                          </a:solidFill>
                          <a:effectLst/>
                          <a:latin typeface="Arial" panose="020B0604020202020204" pitchFamily="34" charset="0"/>
                        </a:rPr>
                        <a:t>%  EXCEDIDO FRENTE AL % PERMITIDO</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s-ES"/>
                    </a:p>
                  </a:txBody>
                  <a:tcPr/>
                </a:tc>
                <a:tc hMerge="1">
                  <a:txBody>
                    <a:bodyPr/>
                    <a:lstStyle/>
                    <a:p>
                      <a:endParaRPr lang="es-ES"/>
                    </a:p>
                  </a:txBody>
                  <a:tcPr/>
                </a:tc>
                <a:tc>
                  <a:txBody>
                    <a:bodyPr/>
                    <a:lstStyle/>
                    <a:p>
                      <a:pPr algn="ctr" fontAlgn="ctr"/>
                      <a:r>
                        <a:rPr lang="es-ES" sz="500" b="0" i="0" u="none" strike="noStrike" dirty="0">
                          <a:solidFill>
                            <a:srgbClr val="000000"/>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S" sz="500" b="0" i="0" u="none" strike="noStrike" dirty="0">
                          <a:solidFill>
                            <a:srgbClr val="FF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2775347"/>
                  </a:ext>
                </a:extLst>
              </a:tr>
              <a:tr h="290536">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r" fontAlgn="ctr"/>
                      <a:r>
                        <a:rPr lang="es-ES" sz="600" b="0" i="0" u="none" strike="noStrike">
                          <a:solidFill>
                            <a:srgbClr val="000000"/>
                          </a:solidFill>
                          <a:effectLst/>
                          <a:latin typeface="Arial" panose="020B060402020202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s-ES" sz="900" b="0" i="0" u="none" strike="noStrike" dirty="0">
                          <a:solidFill>
                            <a:srgbClr val="000000"/>
                          </a:solidFill>
                          <a:effectLst/>
                          <a:latin typeface="Arial" panose="020B0604020202020204" pitchFamily="34" charset="0"/>
                        </a:rPr>
                        <a:t>GASTOS PERSONAL</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rPr>
                        <a:t>17,42%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s-ES" sz="1000" b="0" i="0" u="none" strike="noStrike" dirty="0">
                          <a:solidFill>
                            <a:srgbClr val="FF0000"/>
                          </a:solidFill>
                          <a:effectLst/>
                          <a:latin typeface="Arial" panose="020B0604020202020204" pitchFamily="34" charset="0"/>
                        </a:rPr>
                        <a:t>-12,42%</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500" b="0" i="0" u="none" strike="noStrike">
                          <a:solidFill>
                            <a:srgbClr val="FFFFFF"/>
                          </a:solidFill>
                          <a:effectLst/>
                          <a:latin typeface="Arial" panose="020B0604020202020204" pitchFamily="34" charset="0"/>
                        </a:rPr>
                        <a:t>-12,4%</a:t>
                      </a: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68973334"/>
                  </a:ext>
                </a:extLst>
              </a:tr>
              <a:tr h="290536">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r" fontAlgn="ctr"/>
                      <a:r>
                        <a:rPr lang="es-ES" sz="600" b="0" i="0" u="none" strike="noStrike">
                          <a:solidFill>
                            <a:srgbClr val="000000"/>
                          </a:solidFill>
                          <a:effectLst/>
                          <a:latin typeface="Arial" panose="020B060402020202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s-ES" sz="900" b="0" i="0" u="none" strike="noStrike">
                          <a:solidFill>
                            <a:srgbClr val="000000"/>
                          </a:solidFill>
                          <a:effectLst/>
                          <a:latin typeface="Arial" panose="020B0604020202020204" pitchFamily="34" charset="0"/>
                        </a:rPr>
                        <a:t>GASTOS GENERALES</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7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Arial" panose="020B0604020202020204" pitchFamily="34" charset="0"/>
                        </a:rPr>
                        <a:t>21,46%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s-ES" sz="1000" b="0" i="0" u="none" strike="noStrike" dirty="0">
                          <a:solidFill>
                            <a:srgbClr val="FF0000"/>
                          </a:solidFill>
                          <a:effectLst/>
                          <a:latin typeface="Arial" panose="020B0604020202020204" pitchFamily="34" charset="0"/>
                        </a:rPr>
                        <a:t>-11,46%</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r" fontAlgn="ctr"/>
                      <a:r>
                        <a:rPr lang="es-ES" sz="500" b="0" i="0" u="none" strike="noStrike">
                          <a:solidFill>
                            <a:srgbClr val="FFFFFF"/>
                          </a:solidFill>
                          <a:effectLst/>
                          <a:latin typeface="Arial" panose="020B0604020202020204" pitchFamily="34" charset="0"/>
                        </a:rPr>
                        <a:t>-11,5%</a:t>
                      </a: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7687142"/>
                  </a:ext>
                </a:extLst>
              </a:tr>
              <a:tr h="290536">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r" fontAlgn="ctr"/>
                      <a:r>
                        <a:rPr lang="es-ES" sz="600" b="0" i="0" u="none" strike="noStrike">
                          <a:solidFill>
                            <a:srgbClr val="000000"/>
                          </a:solidFill>
                          <a:effectLst/>
                          <a:latin typeface="Arial" panose="020B0604020202020204" pitchFamily="34" charset="0"/>
                        </a:rPr>
                        <a:t>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s-ES" sz="900" b="0" i="0" u="none" strike="noStrike" dirty="0">
                          <a:solidFill>
                            <a:srgbClr val="000000"/>
                          </a:solidFill>
                          <a:effectLst/>
                          <a:latin typeface="Arial" panose="020B0604020202020204" pitchFamily="34" charset="0"/>
                        </a:rPr>
                        <a:t>TRANSFERENCIAS</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s-ES" sz="7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ES" sz="1000" b="0"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s-ES" sz="1000" b="0" i="0" u="none" strike="noStrike" dirty="0">
                          <a:solidFill>
                            <a:srgbClr val="000000"/>
                          </a:solidFill>
                          <a:effectLst/>
                          <a:latin typeface="Arial" panose="020B060402020202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a:txBody>
                    <a:bodyPr/>
                    <a:lstStyle/>
                    <a:p>
                      <a:pPr algn="ctr" fontAlgn="ctr"/>
                      <a:r>
                        <a:rPr lang="es-ES" sz="1000" b="0" i="0" u="none" strike="noStrike" dirty="0">
                          <a:solidFill>
                            <a:srgbClr val="FF0000"/>
                          </a:solidFill>
                          <a:effectLst/>
                          <a:latin typeface="Arial" panose="020B0604020202020204" pitchFamily="34" charset="0"/>
                        </a:rPr>
                        <a:t>-95,00%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gn="l" fontAlgn="ctr"/>
                      <a:r>
                        <a:rPr lang="es-ES" sz="500" b="0" i="0" u="none" strike="noStrike">
                          <a:solidFill>
                            <a:srgbClr val="FFFFFF"/>
                          </a:solidFill>
                          <a:effectLst/>
                          <a:latin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66420771"/>
                  </a:ext>
                </a:extLst>
              </a:tr>
              <a:tr h="176276">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r"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gridSpan="2">
                  <a:txBody>
                    <a:bodyPr/>
                    <a:lstStyle/>
                    <a:p>
                      <a:pPr algn="ctr" fontAlgn="ctr"/>
                      <a:r>
                        <a:rPr lang="es-ES" sz="500" b="0" i="0" u="none" strike="noStrike" dirty="0">
                          <a:solidFill>
                            <a:srgbClr val="FF0000"/>
                          </a:solidFill>
                          <a:effectLst/>
                          <a:latin typeface="Arial" panose="020B0604020202020204" pitchFamily="34"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pPr algn="ctr" fontAlgn="ctr"/>
                      <a:endParaRPr lang="es-ES" sz="500" b="0" i="0" u="none" strike="noStrike" dirty="0">
                        <a:solidFill>
                          <a:srgbClr val="FF0000"/>
                        </a:solidFill>
                        <a:effectLst/>
                        <a:latin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500" b="0" i="0" u="none" strike="noStrike">
                          <a:solidFill>
                            <a:srgbClr val="FF0000"/>
                          </a:solidFill>
                          <a:effectLst/>
                          <a:latin typeface="Arial" panose="020B0604020202020204" pitchFamily="34" charset="0"/>
                        </a:rPr>
                        <a:t>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fontAlgn="ctr"/>
                      <a:r>
                        <a:rPr lang="es-ES" sz="5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5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73756766"/>
                  </a:ext>
                </a:extLst>
              </a:tr>
            </a:tbl>
          </a:graphicData>
        </a:graphic>
      </p:graphicFrame>
    </p:spTree>
    <p:extLst>
      <p:ext uri="{BB962C8B-B14F-4D97-AF65-F5344CB8AC3E}">
        <p14:creationId xmlns:p14="http://schemas.microsoft.com/office/powerpoint/2010/main" val="1980534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376668" y="122336"/>
            <a:ext cx="7716455" cy="276999"/>
          </a:xfrm>
          <a:prstGeom prst="rect">
            <a:avLst/>
          </a:prstGeom>
        </p:spPr>
        <p:txBody>
          <a:bodyPr wrap="square">
            <a:spAutoFit/>
          </a:bodyPr>
          <a:lstStyle/>
          <a:p>
            <a:r>
              <a:rPr lang="es-CO" sz="1200" dirty="0">
                <a:solidFill>
                  <a:srgbClr val="009267"/>
                </a:solidFill>
                <a:latin typeface="Arial Black" panose="020B0A04020102020204" pitchFamily="34" charset="0"/>
                <a:cs typeface="Arial" panose="020B0604020202020204" pitchFamily="34" charset="0"/>
              </a:rPr>
              <a:t>Ejecución PAC.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8" name="Rectángulo 7"/>
          <p:cNvSpPr/>
          <p:nvPr/>
        </p:nvSpPr>
        <p:spPr>
          <a:xfrm>
            <a:off x="2217270" y="5953378"/>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graphicFrame>
        <p:nvGraphicFramePr>
          <p:cNvPr id="9" name="Gráfico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99892918"/>
              </p:ext>
            </p:extLst>
          </p:nvPr>
        </p:nvGraphicFramePr>
        <p:xfrm>
          <a:off x="278297" y="612234"/>
          <a:ext cx="11445618" cy="5211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64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EEB94A1-4743-4642-8AA6-869697F9D1D8}"/>
              </a:ext>
            </a:extLst>
          </p:cNvPr>
          <p:cNvSpPr/>
          <p:nvPr/>
        </p:nvSpPr>
        <p:spPr>
          <a:xfrm>
            <a:off x="2217270" y="5953378"/>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graphicFrame>
        <p:nvGraphicFramePr>
          <p:cNvPr id="5" name="Gráfico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369101222"/>
              </p:ext>
            </p:extLst>
          </p:nvPr>
        </p:nvGraphicFramePr>
        <p:xfrm>
          <a:off x="609600" y="707571"/>
          <a:ext cx="11179629" cy="4789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575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76668" y="122336"/>
            <a:ext cx="7716455" cy="276999"/>
          </a:xfrm>
          <a:prstGeom prst="rect">
            <a:avLst/>
          </a:prstGeom>
        </p:spPr>
        <p:txBody>
          <a:bodyPr wrap="square">
            <a:spAutoFit/>
          </a:bodyPr>
          <a:lstStyle/>
          <a:p>
            <a:r>
              <a:rPr lang="es-CO" sz="1200" dirty="0">
                <a:solidFill>
                  <a:srgbClr val="009267"/>
                </a:solidFill>
                <a:latin typeface="Arial Black" panose="020B0A04020102020204" pitchFamily="34" charset="0"/>
                <a:cs typeface="Arial" panose="020B0604020202020204" pitchFamily="34" charset="0"/>
              </a:rPr>
              <a:t>Ejecución PAC.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F43182D-AC0A-4543-9240-10B9238E5B00}"/>
              </a:ext>
            </a:extLst>
          </p:cNvPr>
          <p:cNvSpPr txBox="1"/>
          <p:nvPr/>
        </p:nvSpPr>
        <p:spPr>
          <a:xfrm>
            <a:off x="320351" y="674066"/>
            <a:ext cx="11551298" cy="4944302"/>
          </a:xfrm>
          <a:prstGeom prst="rect">
            <a:avLst/>
          </a:prstGeom>
          <a:noFill/>
        </p:spPr>
        <p:txBody>
          <a:bodyPr wrap="square">
            <a:spAutoFit/>
          </a:bodyPr>
          <a:lstStyle/>
          <a:p>
            <a:pPr algn="just">
              <a:lnSpc>
                <a:spcPct val="107000"/>
              </a:lnSpc>
              <a:spcAft>
                <a:spcPts val="800"/>
              </a:spcAft>
              <a:tabLst>
                <a:tab pos="914400" algn="l"/>
              </a:tabLst>
            </a:pPr>
            <a:r>
              <a:rPr lang="es-CO" sz="1200" dirty="0">
                <a:effectLst/>
                <a:latin typeface="Arial" panose="020B0604020202020204" pitchFamily="34" charset="0"/>
                <a:ea typeface="Arial" panose="020B0604020202020204" pitchFamily="34" charset="0"/>
                <a:cs typeface="Times New Roman" panose="02020603050405020304" pitchFamily="18" charset="0"/>
              </a:rPr>
              <a:t>Frente a la ejecución de PAC obtenida en el mes de enero de 2021, se aclara:</a:t>
            </a:r>
          </a:p>
          <a:p>
            <a:pPr algn="just">
              <a:lnSpc>
                <a:spcPct val="107000"/>
              </a:lnSpc>
              <a:spcAft>
                <a:spcPts val="800"/>
              </a:spcAft>
              <a:tabLst>
                <a:tab pos="914400" algn="l"/>
              </a:tabLst>
            </a:pPr>
            <a:r>
              <a:rPr lang="es-CO" sz="1200" b="1" dirty="0">
                <a:effectLst/>
                <a:latin typeface="Arial" panose="020B0604020202020204" pitchFamily="34" charset="0"/>
                <a:ea typeface="Arial" panose="020B0604020202020204" pitchFamily="34" charset="0"/>
                <a:cs typeface="Times New Roman" panose="02020603050405020304" pitchFamily="18" charset="0"/>
              </a:rPr>
              <a:t>FUNCIONAMIENTO</a:t>
            </a:r>
            <a:endParaRPr lang="es-CO" sz="12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14400" algn="l"/>
              </a:tabLst>
            </a:pPr>
            <a:r>
              <a:rPr lang="es-ES" sz="1200" dirty="0">
                <a:effectLst/>
                <a:latin typeface="Arial" panose="020B0604020202020204" pitchFamily="34" charset="0"/>
                <a:ea typeface="Arial" panose="020B0604020202020204" pitchFamily="34" charset="0"/>
                <a:cs typeface="Times New Roman" panose="02020603050405020304" pitchFamily="18" charset="0"/>
              </a:rPr>
              <a:t>GASTOS DE PERSONAL:  El rubro de gastos de personal presenta un valor inicial de $601,136,411 los cuales fueron asignados por MINHACIENDA, con base en la propuesta de distribución de PAC enviada por la Entidad en el mes de diciembre de 2020. Con fecha 13 de enero, se reciben las solicitudes de PAC para los meses de enero y febrero.  Los valores que se reciben para enero, difieren notablemente del valor que se indicó en la propuesta de PAC enviada a MINHACIENDA, razón por la cual fue necesario efectuar aplazamiento para el mes de febrero por valor de $76,975,049, para quedar con un PAC para el mes de $524,161,362. Con el valor programado la entidad pagó  la nómina, FNA y  PILA del mes de enero de 2021, y presento un sobrante de $27,740,726 que fueron aplazados para el mes de marzo. Teniendo en cuenta que el valor inicialmente aprobado por MINHACIENDA fue el relacionado en la programación de PAC, se estableció un valor de PAC  no utilizado por valor de  $104,715,774.   El valor antes mencionado representa un INPANUT del 17,42% que excede en 12,42% el margen permitido del 5%.</a:t>
            </a:r>
          </a:p>
          <a:p>
            <a:pPr algn="just">
              <a:lnSpc>
                <a:spcPct val="107000"/>
              </a:lnSpc>
              <a:spcAft>
                <a:spcPts val="800"/>
              </a:spcAft>
              <a:tabLst>
                <a:tab pos="914400" algn="l"/>
              </a:tabLst>
            </a:pPr>
            <a:r>
              <a:rPr lang="es-ES" sz="1200" dirty="0">
                <a:effectLst/>
                <a:latin typeface="Arial" panose="020B0604020202020204" pitchFamily="34" charset="0"/>
                <a:ea typeface="Arial" panose="020B0604020202020204" pitchFamily="34" charset="0"/>
                <a:cs typeface="Times New Roman" panose="02020603050405020304" pitchFamily="18" charset="0"/>
              </a:rPr>
              <a:t>GASTOS GENERALES:  El rubro de gastos generales presentó un valor inicial de $124,386,916 los cuales al igual que en el caso anterior, fueron asignados por MINHACIENDA con base en la propuesta de distribución de PAC enviada por la Entidad en el mes de diciembre de 2020. Teniendo en cuenta que el 13 de enero se recibe instrucción de programar $120,623,251, se procede a aplazar $3,763,665 para el mes de febrero.   Con el valor aprobado, la entidad realizó los pagos correspondientes a servicios públicos y arriendo de las oficinas de la UPRA. siendo necesario trasladar 22,924,464 que no fueron utilizados (pagos de ASIC, IFX y </a:t>
            </a:r>
            <a:r>
              <a:rPr lang="es-ES" sz="1200" dirty="0" err="1">
                <a:effectLst/>
                <a:latin typeface="Arial" panose="020B0604020202020204" pitchFamily="34" charset="0"/>
                <a:ea typeface="Arial" panose="020B0604020202020204" pitchFamily="34" charset="0"/>
                <a:cs typeface="Times New Roman" panose="02020603050405020304" pitchFamily="18" charset="0"/>
              </a:rPr>
              <a:t>viaticos</a:t>
            </a:r>
            <a:r>
              <a:rPr lang="es-ES" sz="1200" dirty="0">
                <a:effectLst/>
                <a:latin typeface="Arial" panose="020B0604020202020204" pitchFamily="34" charset="0"/>
                <a:ea typeface="Arial" panose="020B0604020202020204" pitchFamily="34" charset="0"/>
                <a:cs typeface="Times New Roman" panose="02020603050405020304" pitchFamily="18" charset="0"/>
              </a:rPr>
              <a:t>) para el </a:t>
            </a:r>
            <a:r>
              <a:rPr lang="es-ES" sz="1200" dirty="0" err="1">
                <a:effectLst/>
                <a:latin typeface="Arial" panose="020B0604020202020204" pitchFamily="34" charset="0"/>
                <a:ea typeface="Arial" panose="020B0604020202020204" pitchFamily="34" charset="0"/>
                <a:cs typeface="Times New Roman" panose="02020603050405020304" pitchFamily="18" charset="0"/>
              </a:rPr>
              <a:t>nes</a:t>
            </a:r>
            <a:r>
              <a:rPr lang="es-ES" sz="1200" dirty="0">
                <a:effectLst/>
                <a:latin typeface="Arial" panose="020B0604020202020204" pitchFamily="34" charset="0"/>
                <a:ea typeface="Arial" panose="020B0604020202020204" pitchFamily="34" charset="0"/>
                <a:cs typeface="Times New Roman" panose="02020603050405020304" pitchFamily="18" charset="0"/>
              </a:rPr>
              <a:t> de marzo.  Puesto que el valor que aprobó MINHACIENDA para la Entidad  fue de $124,386,916 y el valor ejecutado fue de $97,698,787, se estableció un valor no ejecutado de $26,688,129  que representa un INPANUT del 21,42% el cual excede en un 11,42% el margen permitido del 10%.</a:t>
            </a:r>
            <a:endParaRPr lang="es-CO" sz="1200" b="1" dirty="0">
              <a:latin typeface="Arial" panose="020B0604020202020204" pitchFamily="34" charset="0"/>
              <a:ea typeface="Arial" panose="020B0604020202020204" pitchFamily="34" charset="0"/>
              <a:cs typeface="Times New Roman" panose="02020603050405020304" pitchFamily="18" charset="0"/>
            </a:endParaRPr>
          </a:p>
          <a:p>
            <a:r>
              <a:rPr lang="es-ES" sz="1200" dirty="0">
                <a:effectLst/>
                <a:latin typeface="Arial" panose="020B0604020202020204" pitchFamily="34" charset="0"/>
                <a:ea typeface="Arial" panose="020B0604020202020204" pitchFamily="34" charset="0"/>
                <a:cs typeface="Times New Roman" panose="02020603050405020304" pitchFamily="18" charset="0"/>
              </a:rPr>
              <a:t>TRANSFERENCIAS: El rubro de transferencias presenta un valor inicial de $1,400,000.  Dicho valor es otorgado por MINHACIENDA con base en la propuesta de distribución de PAC para el año 2021, enviada en diciembre de 2020.  Como se puede observar en el mes de enero no se afecto dicho rubro, razón por la cual en el momento de efectuar los aplazamientos de mes, se recibió instrucción de trasladar este monto para el mes de junio.   En lo concerniente con el INPANUT, en este caso presenta un incumplimiento del 100%</a:t>
            </a:r>
          </a:p>
          <a:p>
            <a:endParaRPr lang="es-ES" sz="1200" dirty="0">
              <a:effectLst/>
              <a:latin typeface="Arial" panose="020B0604020202020204" pitchFamily="34" charset="0"/>
              <a:ea typeface="Arial" panose="020B0604020202020204" pitchFamily="34" charset="0"/>
              <a:cs typeface="Times New Roman" panose="02020603050405020304" pitchFamily="18" charset="0"/>
            </a:endParaRPr>
          </a:p>
          <a:p>
            <a:r>
              <a:rPr lang="es-ES" sz="1200" b="1" dirty="0"/>
              <a:t>INVERSION:</a:t>
            </a:r>
          </a:p>
          <a:p>
            <a:endParaRPr lang="es-ES" sz="1200" dirty="0"/>
          </a:p>
          <a:p>
            <a:r>
              <a:rPr lang="es-ES" sz="1200" dirty="0"/>
              <a:t>Para el mes de enero no se solicitaron recursos. Lo anterior teniendo en cuenta que enero es el mes en el cual se da inició al proceso de contratación del año.</a:t>
            </a:r>
            <a:endParaRPr lang="es-CO" sz="1200" dirty="0"/>
          </a:p>
        </p:txBody>
      </p:sp>
    </p:spTree>
    <p:extLst>
      <p:ext uri="{BB962C8B-B14F-4D97-AF65-F5344CB8AC3E}">
        <p14:creationId xmlns:p14="http://schemas.microsoft.com/office/powerpoint/2010/main" val="1871433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01</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2021</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8" name="Título 1"/>
          <p:cNvSpPr txBox="1">
            <a:spLocks/>
          </p:cNvSpPr>
          <p:nvPr/>
        </p:nvSpPr>
        <p:spPr>
          <a:xfrm>
            <a:off x="1977737" y="43690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Funcionamiento</a:t>
            </a:r>
          </a:p>
        </p:txBody>
      </p:sp>
      <p:pic>
        <p:nvPicPr>
          <p:cNvPr id="9" name="Imagen 8">
            <a:extLst>
              <a:ext uri="{FF2B5EF4-FFF2-40B4-BE49-F238E27FC236}">
                <a16:creationId xmlns:a16="http://schemas.microsoft.com/office/drawing/2014/main" id="{43602E7B-A3E5-4E53-B4EB-36937669BC10}"/>
              </a:ext>
            </a:extLst>
          </p:cNvPr>
          <p:cNvPicPr>
            <a:picLocks noChangeAspect="1"/>
          </p:cNvPicPr>
          <p:nvPr/>
        </p:nvPicPr>
        <p:blipFill rotWithShape="1">
          <a:blip r:embed="rId3">
            <a:extLst>
              <a:ext uri="{28A0092B-C50C-407E-A947-70E740481C1C}">
                <a14:useLocalDpi xmlns:a14="http://schemas.microsoft.com/office/drawing/2010/main" val="0"/>
              </a:ext>
            </a:extLst>
          </a:blip>
          <a:srcRect b="34761"/>
          <a:stretch/>
        </p:blipFill>
        <p:spPr>
          <a:xfrm>
            <a:off x="0" y="1074732"/>
            <a:ext cx="12192000" cy="4474124"/>
          </a:xfrm>
          <a:prstGeom prst="rect">
            <a:avLst/>
          </a:prstGeom>
        </p:spPr>
      </p:pic>
      <p:sp>
        <p:nvSpPr>
          <p:cNvPr id="10" name="Título 1">
            <a:extLst>
              <a:ext uri="{FF2B5EF4-FFF2-40B4-BE49-F238E27FC236}">
                <a16:creationId xmlns:a16="http://schemas.microsoft.com/office/drawing/2014/main" id="{C65B2CA8-6BCC-483E-914D-C49B62293CF1}"/>
              </a:ext>
            </a:extLst>
          </p:cNvPr>
          <p:cNvSpPr txBox="1">
            <a:spLocks/>
          </p:cNvSpPr>
          <p:nvPr/>
        </p:nvSpPr>
        <p:spPr>
          <a:xfrm>
            <a:off x="2130137" y="4521487"/>
            <a:ext cx="8236527" cy="57886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5400" dirty="0">
                <a:solidFill>
                  <a:srgbClr val="FEAA09"/>
                </a:solidFill>
                <a:latin typeface="Arial Black" panose="020B0A04020102020204" pitchFamily="34" charset="0"/>
                <a:ea typeface="+mn-ea"/>
                <a:cs typeface="Arial" panose="020B0604020202020204" pitchFamily="34" charset="0"/>
              </a:rPr>
              <a:t>Ejecución General</a:t>
            </a:r>
          </a:p>
        </p:txBody>
      </p:sp>
      <p:pic>
        <p:nvPicPr>
          <p:cNvPr id="5" name="Imagen 4">
            <a:extLst>
              <a:ext uri="{FF2B5EF4-FFF2-40B4-BE49-F238E27FC236}">
                <a16:creationId xmlns:a16="http://schemas.microsoft.com/office/drawing/2014/main" id="{7026A491-279F-4CAF-A775-98EB94E952F3}"/>
              </a:ext>
            </a:extLst>
          </p:cNvPr>
          <p:cNvPicPr>
            <a:picLocks noChangeAspect="1"/>
          </p:cNvPicPr>
          <p:nvPr/>
        </p:nvPicPr>
        <p:blipFill rotWithShape="1">
          <a:blip r:embed="rId4"/>
          <a:srcRect l="14709" t="25631" r="15680" b="35016"/>
          <a:stretch/>
        </p:blipFill>
        <p:spPr>
          <a:xfrm>
            <a:off x="-1" y="1003177"/>
            <a:ext cx="12191999" cy="3003421"/>
          </a:xfrm>
          <a:prstGeom prst="rect">
            <a:avLst/>
          </a:prstGeom>
        </p:spPr>
      </p:pic>
    </p:spTree>
    <p:extLst>
      <p:ext uri="{BB962C8B-B14F-4D97-AF65-F5344CB8AC3E}">
        <p14:creationId xmlns:p14="http://schemas.microsoft.com/office/powerpoint/2010/main" val="253655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graphicFrame>
        <p:nvGraphicFramePr>
          <p:cNvPr id="4" name="Gráfico 3">
            <a:extLst>
              <a:ext uri="{FF2B5EF4-FFF2-40B4-BE49-F238E27FC236}">
                <a16:creationId xmlns:a16="http://schemas.microsoft.com/office/drawing/2014/main" id="{5BBB227D-54B3-4B67-87FC-89045968F984}"/>
              </a:ext>
            </a:extLst>
          </p:cNvPr>
          <p:cNvGraphicFramePr>
            <a:graphicFrameLocks/>
          </p:cNvGraphicFramePr>
          <p:nvPr>
            <p:extLst>
              <p:ext uri="{D42A27DB-BD31-4B8C-83A1-F6EECF244321}">
                <p14:modId xmlns:p14="http://schemas.microsoft.com/office/powerpoint/2010/main" val="2594660678"/>
              </p:ext>
            </p:extLst>
          </p:nvPr>
        </p:nvGraphicFramePr>
        <p:xfrm>
          <a:off x="349439" y="685799"/>
          <a:ext cx="11551409" cy="5262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412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129741" y="5937813"/>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sp>
        <p:nvSpPr>
          <p:cNvPr id="4" name="CuadroTexto 3"/>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5E356DCE-655E-4165-9370-7A7DD6306545}"/>
              </a:ext>
            </a:extLst>
          </p:cNvPr>
          <p:cNvPicPr>
            <a:picLocks noChangeAspect="1"/>
          </p:cNvPicPr>
          <p:nvPr/>
        </p:nvPicPr>
        <p:blipFill rotWithShape="1">
          <a:blip r:embed="rId2"/>
          <a:srcRect l="2622" t="23171" r="7670" b="36441"/>
          <a:stretch/>
        </p:blipFill>
        <p:spPr>
          <a:xfrm>
            <a:off x="121328" y="831985"/>
            <a:ext cx="11949344" cy="4370329"/>
          </a:xfrm>
          <a:prstGeom prst="rect">
            <a:avLst/>
          </a:prstGeom>
        </p:spPr>
      </p:pic>
    </p:spTree>
    <p:extLst>
      <p:ext uri="{BB962C8B-B14F-4D97-AF65-F5344CB8AC3E}">
        <p14:creationId xmlns:p14="http://schemas.microsoft.com/office/powerpoint/2010/main" val="259304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164465" y="6007261"/>
            <a:ext cx="7592994" cy="292388"/>
          </a:xfrm>
          <a:prstGeom prst="rect">
            <a:avLst/>
          </a:prstGeom>
        </p:spPr>
        <p:txBody>
          <a:bodyPr wrap="square">
            <a:spAutoFit/>
          </a:bodyPr>
          <a:lstStyle/>
          <a:p>
            <a:r>
              <a:rPr lang="es-CO" sz="1300" b="1" i="1" dirty="0">
                <a:solidFill>
                  <a:srgbClr val="000000"/>
                </a:solidFill>
                <a:latin typeface="Arial" panose="020B0604020202020204" pitchFamily="34" charset="0"/>
              </a:rPr>
              <a:t>Información tomada del SIIF Nación con corte del 31/01/2021</a:t>
            </a:r>
            <a:r>
              <a:rPr lang="es-CO" sz="1300" dirty="0"/>
              <a:t> </a:t>
            </a:r>
          </a:p>
        </p:txBody>
      </p:sp>
      <p:sp>
        <p:nvSpPr>
          <p:cNvPr id="4" name="CuadroTexto 3"/>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F7ED7DF9-5B61-46DF-ABC5-076736854F48}"/>
              </a:ext>
            </a:extLst>
          </p:cNvPr>
          <p:cNvPicPr>
            <a:picLocks noChangeAspect="1"/>
          </p:cNvPicPr>
          <p:nvPr/>
        </p:nvPicPr>
        <p:blipFill>
          <a:blip r:embed="rId2"/>
          <a:stretch>
            <a:fillRect/>
          </a:stretch>
        </p:blipFill>
        <p:spPr>
          <a:xfrm>
            <a:off x="130205" y="472505"/>
            <a:ext cx="11931589" cy="5455569"/>
          </a:xfrm>
          <a:prstGeom prst="rect">
            <a:avLst/>
          </a:prstGeom>
        </p:spPr>
      </p:pic>
    </p:spTree>
    <p:extLst>
      <p:ext uri="{BB962C8B-B14F-4D97-AF65-F5344CB8AC3E}">
        <p14:creationId xmlns:p14="http://schemas.microsoft.com/office/powerpoint/2010/main" val="98751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58D7D450-E3B6-4336-8EF7-5C9B04E6DD97}"/>
              </a:ext>
            </a:extLst>
          </p:cNvPr>
          <p:cNvGraphicFramePr>
            <a:graphicFrameLocks noGrp="1"/>
          </p:cNvGraphicFramePr>
          <p:nvPr>
            <p:extLst>
              <p:ext uri="{D42A27DB-BD31-4B8C-83A1-F6EECF244321}">
                <p14:modId xmlns:p14="http://schemas.microsoft.com/office/powerpoint/2010/main" val="3024122825"/>
              </p:ext>
            </p:extLst>
          </p:nvPr>
        </p:nvGraphicFramePr>
        <p:xfrm>
          <a:off x="141121" y="629100"/>
          <a:ext cx="5140005" cy="5362736"/>
        </p:xfrm>
        <a:graphic>
          <a:graphicData uri="http://schemas.openxmlformats.org/drawingml/2006/table">
            <a:tbl>
              <a:tblPr/>
              <a:tblGrid>
                <a:gridCol w="2050039">
                  <a:extLst>
                    <a:ext uri="{9D8B030D-6E8A-4147-A177-3AD203B41FA5}">
                      <a16:colId xmlns:a16="http://schemas.microsoft.com/office/drawing/2014/main" val="774256800"/>
                    </a:ext>
                  </a:extLst>
                </a:gridCol>
                <a:gridCol w="1343610">
                  <a:extLst>
                    <a:ext uri="{9D8B030D-6E8A-4147-A177-3AD203B41FA5}">
                      <a16:colId xmlns:a16="http://schemas.microsoft.com/office/drawing/2014/main" val="2739550683"/>
                    </a:ext>
                  </a:extLst>
                </a:gridCol>
                <a:gridCol w="1746356">
                  <a:extLst>
                    <a:ext uri="{9D8B030D-6E8A-4147-A177-3AD203B41FA5}">
                      <a16:colId xmlns:a16="http://schemas.microsoft.com/office/drawing/2014/main" val="3234796060"/>
                    </a:ext>
                  </a:extLst>
                </a:gridCol>
              </a:tblGrid>
              <a:tr h="247984">
                <a:tc rowSpan="2">
                  <a:txBody>
                    <a:bodyPr/>
                    <a:lstStyle/>
                    <a:p>
                      <a:pPr algn="ctr" rtl="0" fontAlgn="ctr"/>
                      <a:r>
                        <a:rPr lang="es-ES" sz="1200" b="1" i="0" u="none" strike="noStrike" dirty="0">
                          <a:solidFill>
                            <a:srgbClr val="FFFFFF"/>
                          </a:solidFill>
                          <a:effectLst/>
                          <a:latin typeface="Arial" panose="020B0604020202020204" pitchFamily="34" charset="0"/>
                        </a:rPr>
                        <a:t>TIPO DE SOPORTE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rtl="0" fontAlgn="ctr"/>
                      <a:r>
                        <a:rPr lang="es-ES" sz="1200" b="1" i="0" u="none" strike="noStrike">
                          <a:solidFill>
                            <a:srgbClr val="FFFFFF"/>
                          </a:solidFill>
                          <a:effectLst/>
                          <a:latin typeface="Arial" panose="020B0604020202020204" pitchFamily="34" charset="0"/>
                        </a:rPr>
                        <a:t>TOTAL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hMerge="1">
                  <a:txBody>
                    <a:bodyPr/>
                    <a:lstStyle/>
                    <a:p>
                      <a:endParaRPr lang="es-ES"/>
                    </a:p>
                  </a:txBody>
                  <a:tcPr/>
                </a:tc>
                <a:extLst>
                  <a:ext uri="{0D108BD9-81ED-4DB2-BD59-A6C34878D82A}">
                    <a16:rowId xmlns:a16="http://schemas.microsoft.com/office/drawing/2014/main" val="2472482842"/>
                  </a:ext>
                </a:extLst>
              </a:tr>
              <a:tr h="526966">
                <a:tc vMerge="1">
                  <a:txBody>
                    <a:bodyPr/>
                    <a:lstStyle/>
                    <a:p>
                      <a:endParaRPr lang="es-ES"/>
                    </a:p>
                  </a:txBody>
                  <a:tcPr/>
                </a:tc>
                <a:tc>
                  <a:txBody>
                    <a:bodyPr/>
                    <a:lstStyle/>
                    <a:p>
                      <a:pPr algn="ctr" rtl="0" fontAlgn="ctr"/>
                      <a:r>
                        <a:rPr lang="es-ES" sz="1200" b="1" i="0" u="none" strike="noStrike">
                          <a:solidFill>
                            <a:srgbClr val="FFFFFF"/>
                          </a:solidFill>
                          <a:effectLst/>
                          <a:latin typeface="Arial" panose="020B060402020202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ctr"/>
                      <a:r>
                        <a:rPr lang="es-ES" sz="1200" b="1" i="0" u="none" strike="noStrike">
                          <a:solidFill>
                            <a:srgbClr val="FFFFFF"/>
                          </a:solidFill>
                          <a:effectLst/>
                          <a:latin typeface="Arial" panose="020B0604020202020204" pitchFamily="34" charset="0"/>
                        </a:rPr>
                        <a:t>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83620249"/>
                  </a:ext>
                </a:extLst>
              </a:tr>
              <a:tr h="247984">
                <a:tc>
                  <a:txBody>
                    <a:bodyPr/>
                    <a:lstStyle/>
                    <a:p>
                      <a:pPr algn="ctr" rtl="0" fontAlgn="ctr"/>
                      <a:r>
                        <a:rPr lang="es-ES" sz="1200" b="0" i="0" u="none" strike="noStrike">
                          <a:solidFill>
                            <a:srgbClr val="FFFFFF"/>
                          </a:solidFill>
                          <a:effectLst/>
                          <a:latin typeface="Arial" panose="020B0604020202020204" pitchFamily="34" charset="0"/>
                        </a:rPr>
                        <a:t>NOMINA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ctr"/>
                      <a:r>
                        <a:rPr lang="es-ES" sz="1300" b="0" i="0" u="none" strike="noStrike" dirty="0">
                          <a:solidFill>
                            <a:srgbClr val="000000"/>
                          </a:solidFill>
                          <a:effectLst/>
                          <a:latin typeface="Arial" panose="020B0604020202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300" b="0" i="0" u="none" strike="noStrike">
                          <a:solidFill>
                            <a:srgbClr val="000000"/>
                          </a:solidFill>
                          <a:effectLst/>
                          <a:latin typeface="Arial" panose="020B0604020202020204" pitchFamily="34" charset="0"/>
                        </a:rPr>
                        <a:t>$493.508.997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921723"/>
                  </a:ext>
                </a:extLst>
              </a:tr>
              <a:tr h="433972">
                <a:tc>
                  <a:txBody>
                    <a:bodyPr/>
                    <a:lstStyle/>
                    <a:p>
                      <a:pPr algn="ctr" rtl="0" fontAlgn="ctr"/>
                      <a:r>
                        <a:rPr lang="es-ES" sz="1200" b="0" i="0" u="none" strike="noStrike">
                          <a:solidFill>
                            <a:srgbClr val="FFFFFF"/>
                          </a:solidFill>
                          <a:effectLst/>
                          <a:latin typeface="Arial" panose="020B0604020202020204" pitchFamily="34" charset="0"/>
                        </a:rPr>
                        <a:t>CONTRATO DE ARRENDAMIENTO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300" b="0" i="0" u="none" strike="noStrike" dirty="0">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300" b="0" i="0" u="none" strike="noStrike">
                          <a:solidFill>
                            <a:srgbClr val="000000"/>
                          </a:solidFill>
                          <a:effectLst/>
                          <a:latin typeface="Arial" panose="020B0604020202020204" pitchFamily="34" charset="0"/>
                        </a:rPr>
                        <a:t>$1.137.667.008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063933"/>
                  </a:ext>
                </a:extLst>
              </a:tr>
              <a:tr h="723287">
                <a:tc>
                  <a:txBody>
                    <a:bodyPr/>
                    <a:lstStyle/>
                    <a:p>
                      <a:pPr algn="ctr" rtl="0" fontAlgn="ctr"/>
                      <a:r>
                        <a:rPr lang="es-ES" sz="1200" b="0" i="0" u="none" strike="noStrike">
                          <a:solidFill>
                            <a:srgbClr val="FFFFFF"/>
                          </a:solidFill>
                          <a:effectLst/>
                          <a:latin typeface="Arial" panose="020B06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300" b="0" i="0" u="none" strike="noStrike" dirty="0">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300" b="0" i="0" u="none" strike="noStrike">
                          <a:solidFill>
                            <a:srgbClr val="000000"/>
                          </a:solidFill>
                          <a:effectLst/>
                          <a:latin typeface="Arial" panose="020B0604020202020204" pitchFamily="34" charset="0"/>
                        </a:rPr>
                        <a:t>$66.381.000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836925"/>
                  </a:ext>
                </a:extLst>
              </a:tr>
              <a:tr h="866062">
                <a:tc>
                  <a:txBody>
                    <a:bodyPr/>
                    <a:lstStyle/>
                    <a:p>
                      <a:pPr algn="ctr" rtl="0" fontAlgn="ctr"/>
                      <a:r>
                        <a:rPr lang="es-ES" sz="1200" b="0" i="0" u="none" strike="noStrike" dirty="0">
                          <a:solidFill>
                            <a:srgbClr val="FFFFFF"/>
                          </a:solidFill>
                          <a:effectLst/>
                          <a:latin typeface="Arial" panose="020B0604020202020204" pitchFamily="34" charset="0"/>
                        </a:rPr>
                        <a:t>CONTRATO DE PRESTACION DE SERVICIOS - PROFESIONALES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300" b="0" i="0" u="none" strike="noStrike" dirty="0">
                          <a:solidFill>
                            <a:srgbClr val="000000"/>
                          </a:solidFill>
                          <a:effectLst/>
                          <a:latin typeface="Arial" panose="020B060402020202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300" b="0" i="0" u="none" strike="noStrike" dirty="0">
                          <a:solidFill>
                            <a:srgbClr val="000000"/>
                          </a:solidFill>
                          <a:effectLst/>
                          <a:latin typeface="Arial" panose="020B0604020202020204" pitchFamily="34" charset="0"/>
                        </a:rPr>
                        <a:t>$3.767.725.000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139758"/>
                  </a:ext>
                </a:extLst>
              </a:tr>
              <a:tr h="723287">
                <a:tc>
                  <a:txBody>
                    <a:bodyPr/>
                    <a:lstStyle/>
                    <a:p>
                      <a:pPr algn="ctr" rtl="0" fontAlgn="ctr"/>
                      <a:r>
                        <a:rPr lang="es-ES" sz="1200" b="0" i="0" u="none" strike="noStrike">
                          <a:solidFill>
                            <a:srgbClr val="FFFFFF"/>
                          </a:solidFill>
                          <a:effectLst/>
                          <a:latin typeface="Arial" panose="020B0604020202020204" pitchFamily="34" charset="0"/>
                        </a:rPr>
                        <a:t>FACTURA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300" b="0" i="0" u="none" strike="noStrike" dirty="0">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300" b="0" i="0" u="none" strike="noStrike" dirty="0">
                          <a:solidFill>
                            <a:srgbClr val="000000"/>
                          </a:solidFill>
                          <a:effectLst/>
                          <a:latin typeface="Arial" panose="020B0604020202020204" pitchFamily="34" charset="0"/>
                        </a:rPr>
                        <a:t>$2.893.203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714094"/>
                  </a:ext>
                </a:extLst>
              </a:tr>
              <a:tr h="723287">
                <a:tc>
                  <a:txBody>
                    <a:bodyPr/>
                    <a:lstStyle/>
                    <a:p>
                      <a:pPr algn="ctr" rtl="0" fontAlgn="ctr"/>
                      <a:r>
                        <a:rPr lang="es-ES" sz="1200" b="0" i="0" u="none" strike="noStrike">
                          <a:solidFill>
                            <a:srgbClr val="FFFFFF"/>
                          </a:solidFill>
                          <a:effectLst/>
                          <a:latin typeface="Arial" panose="020B0604020202020204" pitchFamily="34" charset="0"/>
                        </a:rPr>
                        <a:t>INCAPACIDADES Y LICEN  MATER Y PATER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rtl="0" fontAlgn="ctr"/>
                      <a:r>
                        <a:rPr lang="es-ES" sz="1300" b="0" i="0" u="none" strike="noStrike">
                          <a:solidFill>
                            <a:srgbClr val="000000"/>
                          </a:solidFill>
                          <a:effectLst/>
                          <a:latin typeface="Arial" panose="020B0604020202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300" b="0" i="0" u="none" strike="noStrike" dirty="0">
                          <a:solidFill>
                            <a:srgbClr val="000000"/>
                          </a:solidFill>
                          <a:effectLst/>
                          <a:latin typeface="Arial" panose="020B0604020202020204" pitchFamily="34" charset="0"/>
                        </a:rPr>
                        <a:t>$2.911.639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982620"/>
                  </a:ext>
                </a:extLst>
              </a:tr>
              <a:tr h="621923">
                <a:tc>
                  <a:txBody>
                    <a:bodyPr/>
                    <a:lstStyle/>
                    <a:p>
                      <a:pPr algn="ctr" rtl="0" fontAlgn="ctr"/>
                      <a:r>
                        <a:rPr lang="es-ES" sz="1200" b="0" i="0" u="none" strike="noStrike">
                          <a:solidFill>
                            <a:srgbClr val="FFFFFF"/>
                          </a:solidFill>
                          <a:effectLst/>
                          <a:latin typeface="Arial" panose="020B06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3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300" b="0" i="0" u="none" strike="noStrike" dirty="0">
                          <a:solidFill>
                            <a:srgbClr val="000000"/>
                          </a:solidFill>
                          <a:effectLst/>
                          <a:latin typeface="Arial" panose="020B0604020202020204" pitchFamily="34" charset="0"/>
                        </a:rPr>
                        <a:t>$262.472.937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382635"/>
                  </a:ext>
                </a:extLst>
              </a:tr>
              <a:tr h="247984">
                <a:tc>
                  <a:txBody>
                    <a:bodyPr/>
                    <a:lstStyle/>
                    <a:p>
                      <a:pPr algn="ctr" rtl="0" fontAlgn="ctr"/>
                      <a:r>
                        <a:rPr lang="es-ES" sz="1200" b="1" i="0" u="none" strike="noStrike">
                          <a:solidFill>
                            <a:srgbClr val="FFFFFF"/>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300" b="1" i="0" u="none" strike="noStrike">
                          <a:solidFill>
                            <a:srgbClr val="FFFFFF"/>
                          </a:solidFill>
                          <a:effectLst/>
                          <a:latin typeface="Arial" panose="020B060402020202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ES" sz="1300" b="1" i="0" u="none" strike="noStrike" dirty="0">
                          <a:solidFill>
                            <a:srgbClr val="FFFFFF"/>
                          </a:solidFill>
                          <a:effectLst/>
                          <a:latin typeface="Arial" panose="020B0604020202020204" pitchFamily="34" charset="0"/>
                        </a:rPr>
                        <a:t>$5.733.559.784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89004054"/>
                  </a:ext>
                </a:extLst>
              </a:tr>
            </a:tbl>
          </a:graphicData>
        </a:graphic>
      </p:graphicFrame>
      <p:graphicFrame>
        <p:nvGraphicFramePr>
          <p:cNvPr id="9" name="Gráfico 8">
            <a:extLst>
              <a:ext uri="{FF2B5EF4-FFF2-40B4-BE49-F238E27FC236}">
                <a16:creationId xmlns:a16="http://schemas.microsoft.com/office/drawing/2014/main" id="{7584CEE6-8803-4C35-B4B1-2753EFBF4D14}"/>
              </a:ext>
            </a:extLst>
          </p:cNvPr>
          <p:cNvGraphicFramePr>
            <a:graphicFrameLocks/>
          </p:cNvGraphicFramePr>
          <p:nvPr>
            <p:extLst>
              <p:ext uri="{D42A27DB-BD31-4B8C-83A1-F6EECF244321}">
                <p14:modId xmlns:p14="http://schemas.microsoft.com/office/powerpoint/2010/main" val="763077078"/>
              </p:ext>
            </p:extLst>
          </p:nvPr>
        </p:nvGraphicFramePr>
        <p:xfrm>
          <a:off x="5415826" y="730637"/>
          <a:ext cx="6555153" cy="5261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960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258006" y="119493"/>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Ejecución presupuestal vs acuerdo de gestión. </a:t>
            </a:r>
            <a:r>
              <a:rPr lang="es-CO" sz="1200" dirty="0">
                <a:solidFill>
                  <a:srgbClr val="009267"/>
                </a:solidFill>
                <a:latin typeface="Arial" panose="020B0604020202020204" pitchFamily="34" charset="0"/>
                <a:cs typeface="Arial" panose="020B0604020202020204" pitchFamily="34" charset="0"/>
              </a:rPr>
              <a:t>Corte </a:t>
            </a:r>
            <a:r>
              <a:rPr lang="es-MX" sz="1200" dirty="0">
                <a:solidFill>
                  <a:srgbClr val="009267"/>
                </a:solidFill>
                <a:latin typeface="Arial" panose="020B0604020202020204" pitchFamily="34" charset="0"/>
                <a:cs typeface="Arial" panose="020B0604020202020204" pitchFamily="34" charset="0"/>
              </a:rPr>
              <a:t>31 de enero de 2021</a:t>
            </a:r>
            <a:endParaRPr lang="es-CO" sz="1200" dirty="0">
              <a:solidFill>
                <a:srgbClr val="009267"/>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293BF75-CDCD-4707-9B58-BE8F1CA484E7}"/>
              </a:ext>
            </a:extLst>
          </p:cNvPr>
          <p:cNvSpPr/>
          <p:nvPr/>
        </p:nvSpPr>
        <p:spPr>
          <a:xfrm>
            <a:off x="9766669" y="1008775"/>
            <a:ext cx="2136708" cy="1186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1195F999-7260-4703-8F15-5C1614DDCB19}"/>
              </a:ext>
            </a:extLst>
          </p:cNvPr>
          <p:cNvSpPr/>
          <p:nvPr/>
        </p:nvSpPr>
        <p:spPr>
          <a:xfrm>
            <a:off x="288623" y="3998904"/>
            <a:ext cx="2203479" cy="1186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1700A99D-8F16-4EF4-9A30-6606F90ECD0F}"/>
              </a:ext>
            </a:extLst>
          </p:cNvPr>
          <p:cNvSpPr txBox="1"/>
          <p:nvPr/>
        </p:nvSpPr>
        <p:spPr>
          <a:xfrm>
            <a:off x="7786245" y="1278868"/>
            <a:ext cx="6097554" cy="646331"/>
          </a:xfrm>
          <a:prstGeom prst="rect">
            <a:avLst/>
          </a:prstGeom>
          <a:noFill/>
        </p:spPr>
        <p:txBody>
          <a:bodyPr wrap="square">
            <a:spAutoFit/>
          </a:bodyPr>
          <a:lstStyle/>
          <a:p>
            <a:pPr algn="ctr"/>
            <a:r>
              <a:rPr lang="es-CO" sz="1800" dirty="0">
                <a:solidFill>
                  <a:srgbClr val="009267"/>
                </a:solidFill>
                <a:latin typeface="+mj-lt"/>
                <a:cs typeface="Arial" panose="020B0604020202020204" pitchFamily="34" charset="0"/>
              </a:rPr>
              <a:t>Ejecución Real </a:t>
            </a:r>
          </a:p>
          <a:p>
            <a:pPr algn="ctr"/>
            <a:r>
              <a:rPr lang="es-CO" sz="1800" dirty="0">
                <a:solidFill>
                  <a:srgbClr val="009267"/>
                </a:solidFill>
                <a:latin typeface="+mj-lt"/>
                <a:cs typeface="Arial" panose="020B0604020202020204" pitchFamily="34" charset="0"/>
              </a:rPr>
              <a:t>RP  </a:t>
            </a:r>
            <a:r>
              <a:rPr lang="es-CO" dirty="0">
                <a:solidFill>
                  <a:srgbClr val="009267"/>
                </a:solidFill>
                <a:latin typeface="+mj-lt"/>
                <a:cs typeface="Arial" panose="020B0604020202020204" pitchFamily="34" charset="0"/>
              </a:rPr>
              <a:t>18</a:t>
            </a:r>
            <a:r>
              <a:rPr lang="es-CO" sz="1800" dirty="0">
                <a:solidFill>
                  <a:srgbClr val="009267"/>
                </a:solidFill>
                <a:latin typeface="+mj-lt"/>
                <a:cs typeface="Arial" panose="020B0604020202020204" pitchFamily="34" charset="0"/>
              </a:rPr>
              <a:t>%</a:t>
            </a:r>
          </a:p>
        </p:txBody>
      </p:sp>
      <p:sp>
        <p:nvSpPr>
          <p:cNvPr id="11" name="CuadroTexto 10">
            <a:extLst>
              <a:ext uri="{FF2B5EF4-FFF2-40B4-BE49-F238E27FC236}">
                <a16:creationId xmlns:a16="http://schemas.microsoft.com/office/drawing/2014/main" id="{6434E346-7054-471E-8C56-80A7733C31C5}"/>
              </a:ext>
            </a:extLst>
          </p:cNvPr>
          <p:cNvSpPr txBox="1"/>
          <p:nvPr/>
        </p:nvSpPr>
        <p:spPr>
          <a:xfrm>
            <a:off x="-1658415" y="4268997"/>
            <a:ext cx="6097554" cy="646331"/>
          </a:xfrm>
          <a:prstGeom prst="rect">
            <a:avLst/>
          </a:prstGeom>
          <a:noFill/>
        </p:spPr>
        <p:txBody>
          <a:bodyPr wrap="square">
            <a:spAutoFit/>
          </a:bodyPr>
          <a:lstStyle/>
          <a:p>
            <a:pPr algn="ctr"/>
            <a:r>
              <a:rPr lang="es-CO" sz="1800" dirty="0">
                <a:solidFill>
                  <a:srgbClr val="009267"/>
                </a:solidFill>
                <a:latin typeface="+mj-lt"/>
                <a:cs typeface="Arial" panose="020B0604020202020204" pitchFamily="34" charset="0"/>
              </a:rPr>
              <a:t>Ejecución Real </a:t>
            </a:r>
          </a:p>
          <a:p>
            <a:pPr algn="ctr"/>
            <a:r>
              <a:rPr lang="es-CO" dirty="0">
                <a:solidFill>
                  <a:srgbClr val="009267"/>
                </a:solidFill>
                <a:latin typeface="+mj-lt"/>
                <a:cs typeface="Arial" panose="020B0604020202020204" pitchFamily="34" charset="0"/>
              </a:rPr>
              <a:t>Obligaciones</a:t>
            </a:r>
            <a:r>
              <a:rPr lang="es-CO" sz="1800" dirty="0">
                <a:solidFill>
                  <a:srgbClr val="009267"/>
                </a:solidFill>
                <a:latin typeface="+mj-lt"/>
                <a:cs typeface="Arial" panose="020B0604020202020204" pitchFamily="34" charset="0"/>
              </a:rPr>
              <a:t> </a:t>
            </a:r>
            <a:r>
              <a:rPr lang="es-CO" dirty="0">
                <a:solidFill>
                  <a:srgbClr val="009267"/>
                </a:solidFill>
                <a:latin typeface="+mj-lt"/>
                <a:cs typeface="Arial" panose="020B0604020202020204" pitchFamily="34" charset="0"/>
              </a:rPr>
              <a:t>2</a:t>
            </a:r>
            <a:r>
              <a:rPr lang="es-CO" sz="1800" dirty="0">
                <a:solidFill>
                  <a:srgbClr val="009267"/>
                </a:solidFill>
                <a:latin typeface="+mj-lt"/>
                <a:cs typeface="Arial" panose="020B0604020202020204" pitchFamily="34" charset="0"/>
              </a:rPr>
              <a:t>%</a:t>
            </a:r>
          </a:p>
        </p:txBody>
      </p:sp>
      <p:graphicFrame>
        <p:nvGraphicFramePr>
          <p:cNvPr id="8" name="Gráfico 7">
            <a:extLst>
              <a:ext uri="{FF2B5EF4-FFF2-40B4-BE49-F238E27FC236}">
                <a16:creationId xmlns:a16="http://schemas.microsoft.com/office/drawing/2014/main" id="{90345748-D08E-4190-A5F0-DE3EA7BC2C55}"/>
              </a:ext>
            </a:extLst>
          </p:cNvPr>
          <p:cNvGraphicFramePr>
            <a:graphicFrameLocks/>
          </p:cNvGraphicFramePr>
          <p:nvPr>
            <p:extLst>
              <p:ext uri="{D42A27DB-BD31-4B8C-83A1-F6EECF244321}">
                <p14:modId xmlns:p14="http://schemas.microsoft.com/office/powerpoint/2010/main" val="1981532920"/>
              </p:ext>
            </p:extLst>
          </p:nvPr>
        </p:nvGraphicFramePr>
        <p:xfrm>
          <a:off x="288623" y="550807"/>
          <a:ext cx="9303433" cy="28781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37FEF7C2-DFFD-4C2A-8657-C0F0027FAC7E}"/>
              </a:ext>
            </a:extLst>
          </p:cNvPr>
          <p:cNvGraphicFramePr>
            <a:graphicFrameLocks/>
          </p:cNvGraphicFramePr>
          <p:nvPr>
            <p:extLst>
              <p:ext uri="{D42A27DB-BD31-4B8C-83A1-F6EECF244321}">
                <p14:modId xmlns:p14="http://schemas.microsoft.com/office/powerpoint/2010/main" val="1543384879"/>
              </p:ext>
            </p:extLst>
          </p:nvPr>
        </p:nvGraphicFramePr>
        <p:xfrm>
          <a:off x="2835612" y="3583315"/>
          <a:ext cx="9031986" cy="3018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95702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6B1C7C4050E044DAF5AA32AD2267181" ma:contentTypeVersion="6" ma:contentTypeDescription="Crear nuevo documento." ma:contentTypeScope="" ma:versionID="5dfade50012f974ca9fe1096253b1fe4">
  <xsd:schema xmlns:xsd="http://www.w3.org/2001/XMLSchema" xmlns:xs="http://www.w3.org/2001/XMLSchema" xmlns:p="http://schemas.microsoft.com/office/2006/metadata/properties" xmlns:ns1="http://schemas.microsoft.com/sharepoint/v3" xmlns:ns2="a7912b74-821a-4119-aad9-e1c9b233eb5e" targetNamespace="http://schemas.microsoft.com/office/2006/metadata/properties" ma:root="true" ma:fieldsID="8eabd1c6c6e262e393fcf49e85392772" ns1:_="" ns2:_="">
    <xsd:import namespace="http://schemas.microsoft.com/sharepoint/v3"/>
    <xsd:import namespace="a7912b74-821a-4119-aad9-e1c9b233eb5e"/>
    <xsd:element name="properties">
      <xsd:complexType>
        <xsd:sequence>
          <xsd:element name="documentManagement">
            <xsd:complexType>
              <xsd:all>
                <xsd:element ref="ns1:VariationsItemGroupID" minOccurs="0"/>
                <xsd:element ref="ns2:Año"/>
                <xsd:element ref="ns2:Categoría_x0020_Documento"/>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dentificador de grupo de elemento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912b74-821a-4119-aad9-e1c9b233eb5e" elementFormDefault="qualified">
    <xsd:import namespace="http://schemas.microsoft.com/office/2006/documentManagement/types"/>
    <xsd:import namespace="http://schemas.microsoft.com/office/infopath/2007/PartnerControls"/>
    <xsd:element name="Año" ma:index="9" ma:displayName="Año" ma:default="2024" ma:format="Dropdown" ma:internalName="A_x00f1_o">
      <xsd:simpleType>
        <xsd:restriction base="dms:Choice">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restriction>
      </xsd:simpleType>
    </xsd:element>
    <xsd:element name="Categoría_x0020_Documento" ma:index="10" ma:displayName="Categoría Documento" ma:default="Presupuesto" ma:format="Dropdown" ma:internalName="Categor_x00ed_a_x0020_Documento" ma:readOnly="false">
      <xsd:simpleType>
        <xsd:restriction base="dms:Choice">
          <xsd:enumeration value="Presupuesto"/>
          <xsd:enumeration value="Estados"/>
          <xsd:enumeration value="Operaciones"/>
        </xsd:restriction>
      </xsd:simpleType>
    </xsd:element>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ño xmlns="a7912b74-821a-4119-aad9-e1c9b233eb5e">2021</Año>
    <Categoría_x0020_Documento xmlns="a7912b74-821a-4119-aad9-e1c9b233eb5e">Presupuesto</Categoría_x0020_Documento>
    <VariationsItemGroupID xmlns="http://schemas.microsoft.com/sharepoint/v3">7d42999b-2616-4d4c-a96c-bc717e2690f5</VariationsItemGroupID>
  </documentManagement>
</p:properties>
</file>

<file path=customXml/itemProps1.xml><?xml version="1.0" encoding="utf-8"?>
<ds:datastoreItem xmlns:ds="http://schemas.openxmlformats.org/officeDocument/2006/customXml" ds:itemID="{4C5F3407-0911-48D6-A834-7AD2162FCD87}"/>
</file>

<file path=customXml/itemProps2.xml><?xml version="1.0" encoding="utf-8"?>
<ds:datastoreItem xmlns:ds="http://schemas.openxmlformats.org/officeDocument/2006/customXml" ds:itemID="{DF74CFE7-950E-4FFD-B268-31E6D133EE35}"/>
</file>

<file path=customXml/itemProps3.xml><?xml version="1.0" encoding="utf-8"?>
<ds:datastoreItem xmlns:ds="http://schemas.openxmlformats.org/officeDocument/2006/customXml" ds:itemID="{C709D78D-69BE-4BAF-9A49-F9815CD10C92}"/>
</file>

<file path=docProps/app.xml><?xml version="1.0" encoding="utf-8"?>
<Properties xmlns="http://schemas.openxmlformats.org/officeDocument/2006/extended-properties" xmlns:vt="http://schemas.openxmlformats.org/officeDocument/2006/docPropsVTypes">
  <Template/>
  <TotalTime>7173</TotalTime>
  <Words>2392</Words>
  <Application>Microsoft Office PowerPoint</Application>
  <PresentationFormat>Panorámica</PresentationFormat>
  <Paragraphs>499</Paragraphs>
  <Slides>35</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Arial Black</vt:lpstr>
      <vt:lpstr>Calibri</vt:lpstr>
      <vt:lpstr>Century Gothic</vt:lpstr>
      <vt:lpstr>Palatino Linotype</vt:lpstr>
      <vt:lpstr>Times New Roman</vt:lpstr>
      <vt:lpstr>Tema de Office</vt:lpstr>
      <vt:lpstr>Presentación de PowerPoint</vt:lpstr>
      <vt:lpstr>Norma</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Presupuestal enero 2021</dc:title>
  <dc:creator>Usuario de Windows</dc:creator>
  <cp:lastModifiedBy>Windows User</cp:lastModifiedBy>
  <cp:revision>213</cp:revision>
  <dcterms:created xsi:type="dcterms:W3CDTF">2019-02-12T04:28:07Z</dcterms:created>
  <dcterms:modified xsi:type="dcterms:W3CDTF">2021-02-09T18:36:36Z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0x01010076B1C7C4050E044DAF5AA32AD2267181</vt:lpwstr>
  </property>
</Properties>
</file>