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0" r:id="rId3"/>
    <p:sldId id="262" r:id="rId4"/>
    <p:sldId id="264" r:id="rId5"/>
    <p:sldId id="297" r:id="rId6"/>
    <p:sldId id="301" r:id="rId7"/>
    <p:sldId id="265" r:id="rId8"/>
    <p:sldId id="266" r:id="rId9"/>
    <p:sldId id="299" r:id="rId10"/>
    <p:sldId id="296" r:id="rId11"/>
    <p:sldId id="267" r:id="rId12"/>
    <p:sldId id="268" r:id="rId13"/>
    <p:sldId id="269" r:id="rId14"/>
    <p:sldId id="302" r:id="rId15"/>
    <p:sldId id="273" r:id="rId16"/>
    <p:sldId id="274" r:id="rId17"/>
    <p:sldId id="275" r:id="rId18"/>
    <p:sldId id="276" r:id="rId19"/>
    <p:sldId id="277" r:id="rId20"/>
    <p:sldId id="278" r:id="rId21"/>
    <p:sldId id="307" r:id="rId22"/>
    <p:sldId id="308" r:id="rId23"/>
    <p:sldId id="306" r:id="rId24"/>
    <p:sldId id="270" r:id="rId25"/>
    <p:sldId id="271" r:id="rId26"/>
    <p:sldId id="272" r:id="rId27"/>
    <p:sldId id="303" r:id="rId28"/>
    <p:sldId id="279" r:id="rId29"/>
    <p:sldId id="280" r:id="rId30"/>
    <p:sldId id="281" r:id="rId31"/>
    <p:sldId id="286" r:id="rId32"/>
    <p:sldId id="305" r:id="rId33"/>
    <p:sldId id="287" r:id="rId34"/>
    <p:sldId id="285" r:id="rId35"/>
    <p:sldId id="288" r:id="rId36"/>
    <p:sldId id="300" r:id="rId37"/>
    <p:sldId id="259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075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66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30 SEPTIEMBRE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750" t="15904" r="11786" b="6572"/>
          <a:stretch/>
        </p:blipFill>
        <p:spPr>
          <a:xfrm>
            <a:off x="146958" y="1126670"/>
            <a:ext cx="11919856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86" t="30380" r="3322" b="22953"/>
          <a:stretch/>
        </p:blipFill>
        <p:spPr>
          <a:xfrm>
            <a:off x="0" y="1502228"/>
            <a:ext cx="12192000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98%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57%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85" t="27905" r="3430" b="24666"/>
          <a:stretch/>
        </p:blipFill>
        <p:spPr>
          <a:xfrm>
            <a:off x="3494314" y="1094013"/>
            <a:ext cx="8507186" cy="2530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85" t="18000" r="2573" b="42380"/>
          <a:stretch/>
        </p:blipFill>
        <p:spPr>
          <a:xfrm>
            <a:off x="179614" y="3951515"/>
            <a:ext cx="8817430" cy="2694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02826" y="940210"/>
            <a:ext cx="9161860" cy="315644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SEPTIEMBRE 30-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178" t="16857" r="3536" b="31143"/>
          <a:stretch/>
        </p:blipFill>
        <p:spPr>
          <a:xfrm>
            <a:off x="130629" y="1402810"/>
            <a:ext cx="11789227" cy="52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65" t="33619" r="3429" b="10762"/>
          <a:stretch/>
        </p:blipFill>
        <p:spPr>
          <a:xfrm>
            <a:off x="163285" y="1126671"/>
            <a:ext cx="11870872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6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786" t="26571" r="5464" b="30953"/>
          <a:stretch/>
        </p:blipFill>
        <p:spPr>
          <a:xfrm>
            <a:off x="114300" y="1534886"/>
            <a:ext cx="11919857" cy="5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93%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57%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679" t="32096" r="6428" b="19715"/>
          <a:stretch/>
        </p:blipFill>
        <p:spPr>
          <a:xfrm>
            <a:off x="3429000" y="1061080"/>
            <a:ext cx="8425543" cy="2580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679" t="22952" r="6535" b="46190"/>
          <a:stretch/>
        </p:blipFill>
        <p:spPr>
          <a:xfrm>
            <a:off x="213952" y="3918857"/>
            <a:ext cx="8293233" cy="2808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21242" y="957450"/>
            <a:ext cx="8908738" cy="34253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SEPTIEMBRE 30-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893" t="17810" r="5464" b="8285"/>
          <a:stretch/>
        </p:blipFill>
        <p:spPr>
          <a:xfrm>
            <a:off x="255493" y="1327473"/>
            <a:ext cx="11762336" cy="48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643" t="28285" r="8679" b="42382"/>
          <a:stretch/>
        </p:blipFill>
        <p:spPr>
          <a:xfrm>
            <a:off x="146958" y="1616530"/>
            <a:ext cx="11887200" cy="41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99%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57%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750" t="37048" r="9107" b="22381"/>
          <a:stretch/>
        </p:blipFill>
        <p:spPr>
          <a:xfrm>
            <a:off x="3415553" y="1273628"/>
            <a:ext cx="8422661" cy="240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7964" t="23524" r="9535" b="43905"/>
          <a:stretch/>
        </p:blipFill>
        <p:spPr>
          <a:xfrm>
            <a:off x="442553" y="4098472"/>
            <a:ext cx="7770718" cy="2318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5732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–SEPTIEMBRE 30 2017-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107" t="15714" r="11678" b="8858"/>
          <a:stretch/>
        </p:blipFill>
        <p:spPr>
          <a:xfrm>
            <a:off x="0" y="1195770"/>
            <a:ext cx="12192000" cy="56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SEPTIEMBRE 30 -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429" t="40667" r="8679" b="14381"/>
          <a:stretch/>
        </p:blipFill>
        <p:spPr>
          <a:xfrm>
            <a:off x="336177" y="1420586"/>
            <a:ext cx="11551023" cy="42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983546" y="669450"/>
            <a:ext cx="6513340" cy="6802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IDENTIFICACIÓN Y PLANIFICACIÓN DE LAS ZONAS CON POTENCIAL DE DESARROLLO RURAL, ECONÓMICO Y SOCIAL, EN EL ÁMBITO NACIONAL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536" t="30762" r="3643" b="29238"/>
          <a:stretch/>
        </p:blipFill>
        <p:spPr>
          <a:xfrm>
            <a:off x="195943" y="1649185"/>
            <a:ext cx="11723914" cy="49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46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73%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99071" y="45156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0%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107" t="37048" r="4286" b="23333"/>
          <a:stretch/>
        </p:blipFill>
        <p:spPr>
          <a:xfrm>
            <a:off x="3624943" y="1208314"/>
            <a:ext cx="8318529" cy="2383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429" t="25809" r="4393" b="43524"/>
          <a:stretch/>
        </p:blipFill>
        <p:spPr>
          <a:xfrm>
            <a:off x="442553" y="4045406"/>
            <a:ext cx="8325890" cy="242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476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26341" y="575490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ZIDRES UPRA  2017- SEPTIEMBRE 30 -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430" t="48857" r="3643" b="14762"/>
          <a:stretch/>
        </p:blipFill>
        <p:spPr>
          <a:xfrm>
            <a:off x="228600" y="1404257"/>
            <a:ext cx="11723914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8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93" t="25429" r="2678" b="24666"/>
          <a:stretch/>
        </p:blipFill>
        <p:spPr>
          <a:xfrm>
            <a:off x="0" y="1338942"/>
            <a:ext cx="12034157" cy="54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95%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59%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607" t="41810" r="3750" b="12095"/>
          <a:stretch/>
        </p:blipFill>
        <p:spPr>
          <a:xfrm>
            <a:off x="3543300" y="1110343"/>
            <a:ext cx="8147957" cy="2279582"/>
          </a:xfrm>
          <a:prstGeom prst="round2DiagRect">
            <a:avLst>
              <a:gd name="adj1" fmla="val 16667"/>
              <a:gd name="adj2" fmla="val 16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607" t="22190" r="3750" b="42000"/>
          <a:stretch/>
        </p:blipFill>
        <p:spPr>
          <a:xfrm>
            <a:off x="442553" y="3771899"/>
            <a:ext cx="7837715" cy="2841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SEPTIEMBRE 30-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07" t="28095" r="2679" b="26191"/>
          <a:stretch/>
        </p:blipFill>
        <p:spPr>
          <a:xfrm>
            <a:off x="163285" y="1420586"/>
            <a:ext cx="11805558" cy="5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00" t="20857" r="2572" b="39333"/>
          <a:stretch/>
        </p:blipFill>
        <p:spPr>
          <a:xfrm>
            <a:off x="228600" y="1238353"/>
            <a:ext cx="11723914" cy="44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9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321" t="30953" r="5035" b="28857"/>
          <a:stretch/>
        </p:blipFill>
        <p:spPr>
          <a:xfrm>
            <a:off x="114300" y="1744060"/>
            <a:ext cx="11854543" cy="49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96%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63%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321" t="38571" r="6214" b="21810"/>
          <a:stretch/>
        </p:blipFill>
        <p:spPr>
          <a:xfrm>
            <a:off x="3412673" y="1110343"/>
            <a:ext cx="8349022" cy="2514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214" t="20095" r="6107" b="51524"/>
          <a:stretch/>
        </p:blipFill>
        <p:spPr>
          <a:xfrm>
            <a:off x="442553" y="4128727"/>
            <a:ext cx="8211590" cy="2500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87%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825627" y="4300612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58%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428" t="16286" r="11785" b="47143"/>
          <a:stretch/>
        </p:blipFill>
        <p:spPr>
          <a:xfrm>
            <a:off x="3396343" y="1107870"/>
            <a:ext cx="8490858" cy="2631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321" t="54381" r="11893" b="8667"/>
          <a:stretch/>
        </p:blipFill>
        <p:spPr>
          <a:xfrm>
            <a:off x="359229" y="4009988"/>
            <a:ext cx="8180614" cy="2570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SEPTIEMBRE 30-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679" t="26762" r="5572" b="16666"/>
          <a:stretch/>
        </p:blipFill>
        <p:spPr>
          <a:xfrm>
            <a:off x="349623" y="1264023"/>
            <a:ext cx="11521248" cy="44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2017- 30 SEPTIEMBRE 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36" t="14952" r="33322" b="5239"/>
          <a:stretch/>
        </p:blipFill>
        <p:spPr>
          <a:xfrm>
            <a:off x="0" y="1583870"/>
            <a:ext cx="12192000" cy="52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322" t="30762" r="33322" b="26190"/>
          <a:stretch/>
        </p:blipFill>
        <p:spPr>
          <a:xfrm>
            <a:off x="2824844" y="1009639"/>
            <a:ext cx="6809014" cy="29255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2465" t="14762" r="35357" b="60667"/>
          <a:stretch/>
        </p:blipFill>
        <p:spPr>
          <a:xfrm>
            <a:off x="146957" y="4114799"/>
            <a:ext cx="11903529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07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465" t="40094" r="35464" b="5430"/>
          <a:stretch/>
        </p:blipFill>
        <p:spPr>
          <a:xfrm>
            <a:off x="244927" y="1371599"/>
            <a:ext cx="11772902" cy="52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9465" t="24857" r="6643" b="43905"/>
          <a:stretch/>
        </p:blipFill>
        <p:spPr>
          <a:xfrm>
            <a:off x="326571" y="1306284"/>
            <a:ext cx="11560628" cy="43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214" t="20857" r="15536" b="46190"/>
          <a:stretch/>
        </p:blipFill>
        <p:spPr>
          <a:xfrm>
            <a:off x="2220685" y="4114801"/>
            <a:ext cx="7249887" cy="24329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5500" t="41810" r="7286" b="14190"/>
          <a:stretch/>
        </p:blipFill>
        <p:spPr>
          <a:xfrm>
            <a:off x="408215" y="1045029"/>
            <a:ext cx="11527971" cy="29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9679" t="21429" r="6643" b="26761"/>
          <a:stretch/>
        </p:blipFill>
        <p:spPr>
          <a:xfrm>
            <a:off x="146957" y="1224641"/>
            <a:ext cx="11919857" cy="53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65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1"/>
            <a:ext cx="8325027" cy="362624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2017- 30 SEPTIEMBRE-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214" t="15523" r="12000" b="25810"/>
          <a:stretch/>
        </p:blipFill>
        <p:spPr>
          <a:xfrm>
            <a:off x="146956" y="1224642"/>
            <a:ext cx="11919858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214" t="16857" r="11893" b="29619"/>
          <a:stretch/>
        </p:blipFill>
        <p:spPr>
          <a:xfrm>
            <a:off x="195941" y="1224643"/>
            <a:ext cx="11870873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108" t="24095" r="11786" b="10190"/>
          <a:stretch/>
        </p:blipFill>
        <p:spPr>
          <a:xfrm>
            <a:off x="125185" y="1257300"/>
            <a:ext cx="11903529" cy="545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5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56789" y="631672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SEPTIEMBRE 30 -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393" t="20476" r="6428" b="12667"/>
          <a:stretch/>
        </p:blipFill>
        <p:spPr>
          <a:xfrm>
            <a:off x="-1" y="1206828"/>
            <a:ext cx="6906987" cy="55205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393" t="39714" r="6322" b="20286"/>
          <a:stretch/>
        </p:blipFill>
        <p:spPr>
          <a:xfrm>
            <a:off x="7135586" y="1502227"/>
            <a:ext cx="4816928" cy="4245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SEPTIEMBRE 30-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856" t="21020" r="12000" b="7523"/>
          <a:stretch/>
        </p:blipFill>
        <p:spPr>
          <a:xfrm>
            <a:off x="130628" y="1110342"/>
            <a:ext cx="11919857" cy="56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857" t="22572" r="11893" b="15523"/>
          <a:stretch/>
        </p:blipFill>
        <p:spPr>
          <a:xfrm>
            <a:off x="228601" y="1110343"/>
            <a:ext cx="11772900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fa6892f4-f258-481e-b512-51479f8f7440</VariationsItemGroupID>
  </documentManagement>
</p:properties>
</file>

<file path=customXml/itemProps1.xml><?xml version="1.0" encoding="utf-8"?>
<ds:datastoreItem xmlns:ds="http://schemas.openxmlformats.org/officeDocument/2006/customXml" ds:itemID="{E1A959F9-F42C-4F03-B831-2B9ED351AB5A}"/>
</file>

<file path=customXml/itemProps2.xml><?xml version="1.0" encoding="utf-8"?>
<ds:datastoreItem xmlns:ds="http://schemas.openxmlformats.org/officeDocument/2006/customXml" ds:itemID="{9DB179D9-E170-4BFB-BEBE-0A14A41C1D44}"/>
</file>

<file path=customXml/itemProps3.xml><?xml version="1.0" encoding="utf-8"?>
<ds:datastoreItem xmlns:ds="http://schemas.openxmlformats.org/officeDocument/2006/customXml" ds:itemID="{12644C8E-EB33-48FC-A4DD-E80C4C71C8C0}"/>
</file>

<file path=docProps/app.xml><?xml version="1.0" encoding="utf-8"?>
<Properties xmlns="http://schemas.openxmlformats.org/officeDocument/2006/extended-properties" xmlns:vt="http://schemas.openxmlformats.org/officeDocument/2006/docPropsVTypes">
  <TotalTime>6138</TotalTime>
  <Words>294</Words>
  <Application>Microsoft Office PowerPoint</Application>
  <PresentationFormat>Panorámica</PresentationFormat>
  <Paragraphs>51</Paragraphs>
  <Slides>37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–SEPTIEMBRE 30 2017-</vt:lpstr>
      <vt:lpstr>Presentación de PowerPoint</vt:lpstr>
      <vt:lpstr>RESUMEN EJECUCION GENERAL UPRA  2017- 30 SEPTIEMBRE-</vt:lpstr>
      <vt:lpstr>Presentación de PowerPoint</vt:lpstr>
      <vt:lpstr>Presentación de PowerPoint</vt:lpstr>
      <vt:lpstr>INFORME EJECUCIÓN PRESUPUESTAL FUNCIONAMIENTO 2017 – SEPTIEMBRE 30 -</vt:lpstr>
      <vt:lpstr>RESUMEN EJECUCION FUNCIONAMIENTO UPRA  2017 – SEPTIEMBRE 30-</vt:lpstr>
      <vt:lpstr>Presentación de PowerPoint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SEPTIEMBRE 30-</vt:lpstr>
      <vt:lpstr>Presentación de PowerPoint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SEPTIEMBRE 30-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2017- 30 SEPTIEMBRE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Septiembre de 2017</dc:title>
  <dc:creator>Felipe Alejandro Garcia Barbosa</dc:creator>
  <cp:lastModifiedBy>NELCY MUÑOZ</cp:lastModifiedBy>
  <cp:revision>654</cp:revision>
  <dcterms:created xsi:type="dcterms:W3CDTF">2015-08-26T16:13:21Z</dcterms:created>
  <dcterms:modified xsi:type="dcterms:W3CDTF">2022-10-11T21:18:43Z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