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62" r:id="rId4"/>
    <p:sldId id="264" r:id="rId5"/>
    <p:sldId id="297" r:id="rId6"/>
    <p:sldId id="265" r:id="rId7"/>
    <p:sldId id="266" r:id="rId8"/>
    <p:sldId id="296" r:id="rId9"/>
    <p:sldId id="298" r:id="rId10"/>
    <p:sldId id="267" r:id="rId11"/>
    <p:sldId id="268" r:id="rId12"/>
    <p:sldId id="269" r:id="rId13"/>
    <p:sldId id="273" r:id="rId14"/>
    <p:sldId id="274" r:id="rId15"/>
    <p:sldId id="275" r:id="rId16"/>
    <p:sldId id="276" r:id="rId17"/>
    <p:sldId id="277" r:id="rId18"/>
    <p:sldId id="278" r:id="rId19"/>
    <p:sldId id="270" r:id="rId20"/>
    <p:sldId id="271" r:id="rId21"/>
    <p:sldId id="272" r:id="rId22"/>
    <p:sldId id="279" r:id="rId23"/>
    <p:sldId id="280" r:id="rId24"/>
    <p:sldId id="281" r:id="rId25"/>
    <p:sldId id="286" r:id="rId26"/>
    <p:sldId id="287" r:id="rId27"/>
    <p:sldId id="289" r:id="rId28"/>
    <p:sldId id="290" r:id="rId29"/>
    <p:sldId id="285" r:id="rId30"/>
    <p:sldId id="288" r:id="rId31"/>
    <p:sldId id="259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 autoAdjust="0"/>
    <p:restoredTop sz="95501" autoAdjust="0"/>
  </p:normalViewPr>
  <p:slideViewPr>
    <p:cSldViewPr snapToGrid="0">
      <p:cViewPr varScale="1">
        <p:scale>
          <a:sx n="59" d="100"/>
          <a:sy n="59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34A0-FF75-4A5E-BA19-5125E4D6D677}" type="datetimeFigureOut">
              <a:rPr lang="es-CO" smtClean="0"/>
              <a:t>11/10/2022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5FFA9-2C04-45CA-9C9D-910EA1A5D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821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68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04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5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71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19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8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01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79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9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31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43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99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622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8200" y="3466614"/>
            <a:ext cx="10515600" cy="680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EJECUCION PRESUPUESTAL A 31 MAYO 2017</a:t>
            </a:r>
          </a:p>
          <a:p>
            <a:endParaRPr 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2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218764" y="677931"/>
            <a:ext cx="5930153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PLANIFICACIÓN DEL USO EFICIENTE DEL SUELO RURAL Y DE LA ADECUACIÓN DE TIERRAS A NIVEL NACIONAL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48" t="27779" r="2095" b="23630"/>
          <a:stretch/>
        </p:blipFill>
        <p:spPr>
          <a:xfrm>
            <a:off x="0" y="1465942"/>
            <a:ext cx="12192000" cy="539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25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4635" y="1818510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71%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87624" y="4768085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20%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81" t="47587" r="1808" b="11270"/>
          <a:stretch/>
        </p:blipFill>
        <p:spPr>
          <a:xfrm>
            <a:off x="3512457" y="1088571"/>
            <a:ext cx="8286393" cy="2510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67" t="18127" r="1714" b="43439"/>
          <a:stretch/>
        </p:blipFill>
        <p:spPr>
          <a:xfrm>
            <a:off x="294635" y="3940601"/>
            <a:ext cx="8631651" cy="2670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591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35483" y="809580"/>
            <a:ext cx="8501790" cy="31564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USO UPRA  2017- MAYO 31 -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500" t="82784" r="48794" b="9687"/>
          <a:stretch/>
        </p:blipFill>
        <p:spPr>
          <a:xfrm>
            <a:off x="268940" y="6149633"/>
            <a:ext cx="6965576" cy="58734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143" t="32857" r="2191" b="13132"/>
          <a:stretch/>
        </p:blipFill>
        <p:spPr>
          <a:xfrm>
            <a:off x="159657" y="1125224"/>
            <a:ext cx="11858172" cy="48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31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29118" y="900952"/>
            <a:ext cx="6665257" cy="282389"/>
          </a:xfrm>
        </p:spPr>
        <p:txBody>
          <a:bodyPr>
            <a:noAutofit/>
          </a:bodyPr>
          <a:lstStyle/>
          <a:p>
            <a:pPr algn="ctr"/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PLANIFICACIÓN DEL ORDENAMIENTO DE LA PROPIEDAD RURAL PRODUCTIVA DE LA REGULARIZACIÓN DEL MERCADO DE TIERRAS NIVEL NACIONAL DE TIERRAS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953" t="27270" r="3238" b="27185"/>
          <a:stretch/>
        </p:blipFill>
        <p:spPr>
          <a:xfrm>
            <a:off x="0" y="1596570"/>
            <a:ext cx="12192000" cy="52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31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88%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43870" y="4506615"/>
            <a:ext cx="273991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24%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67" t="32518" r="4095" b="23122"/>
          <a:stretch/>
        </p:blipFill>
        <p:spPr>
          <a:xfrm>
            <a:off x="3788229" y="1117600"/>
            <a:ext cx="7695558" cy="2598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952" t="17789" r="4191" b="44624"/>
          <a:stretch/>
        </p:blipFill>
        <p:spPr>
          <a:xfrm>
            <a:off x="442552" y="4081699"/>
            <a:ext cx="7859619" cy="2449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502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194691" y="810492"/>
            <a:ext cx="8459454" cy="342537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ORD UPRA  2017- MAYO 31-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23" t="84196" r="56206" b="8431"/>
          <a:stretch/>
        </p:blipFill>
        <p:spPr>
          <a:xfrm>
            <a:off x="255493" y="6175618"/>
            <a:ext cx="6320118" cy="6320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953" t="30487" r="3143" b="17873"/>
          <a:stretch/>
        </p:blipFill>
        <p:spPr>
          <a:xfrm>
            <a:off x="145143" y="1277257"/>
            <a:ext cx="11887200" cy="47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0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084295" y="556908"/>
            <a:ext cx="61049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FORMULACIÓN Y AJUSTES DE UNA METODOLOGÍA GENERAL PARA LA ZONIFICACIÓN DE PLANTACIONES FORESTAL CON FINES COMERCIALES EN COLOMBIA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333" t="29301" r="7428" b="39884"/>
          <a:stretch/>
        </p:blipFill>
        <p:spPr>
          <a:xfrm>
            <a:off x="116114" y="1567543"/>
            <a:ext cx="11974286" cy="449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2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82%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730423" y="422022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21%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142" t="36413" r="7906" b="21090"/>
          <a:stretch/>
        </p:blipFill>
        <p:spPr>
          <a:xfrm>
            <a:off x="3730171" y="1076773"/>
            <a:ext cx="7744652" cy="2512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4953" t="20328" r="8857" b="48011"/>
          <a:stretch/>
        </p:blipFill>
        <p:spPr>
          <a:xfrm>
            <a:off x="442552" y="4020457"/>
            <a:ext cx="7990247" cy="2487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28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54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ZONF UPRA  2017- MAYO 31 -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088" t="79448" r="24971" b="18627"/>
          <a:stretch/>
        </p:blipFill>
        <p:spPr>
          <a:xfrm>
            <a:off x="336177" y="5943600"/>
            <a:ext cx="8780929" cy="2420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5333" t="35904" r="7428" b="17676"/>
          <a:stretch/>
        </p:blipFill>
        <p:spPr>
          <a:xfrm>
            <a:off x="336177" y="1422400"/>
            <a:ext cx="11580052" cy="43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9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141748" y="507208"/>
            <a:ext cx="5926487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A LA GESTIÓN DE INFORMACIÓN Y CONOCIMIENTO REQUERIDOS POR LA UPRA A NIVEL NACIONAL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381" t="26085" r="4095" b="22614"/>
          <a:stretch/>
        </p:blipFill>
        <p:spPr>
          <a:xfrm>
            <a:off x="0" y="1378856"/>
            <a:ext cx="12192000" cy="54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0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56543" y="596206"/>
            <a:ext cx="7116057" cy="599565"/>
          </a:xfrm>
        </p:spPr>
        <p:txBody>
          <a:bodyPr>
            <a:normAutofit/>
          </a:bodyPr>
          <a:lstStyle/>
          <a:p>
            <a:pPr algn="ctr"/>
            <a:r>
              <a:rPr lang="es-CO" sz="16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UPRA –MAYO 31 2017-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0667" t="22021" r="12285" b="6529"/>
          <a:stretch/>
        </p:blipFill>
        <p:spPr>
          <a:xfrm>
            <a:off x="0" y="1195771"/>
            <a:ext cx="12192000" cy="566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8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83%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16976" y="4275754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31%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381" t="46233" r="4952" b="11947"/>
          <a:stretch/>
        </p:blipFill>
        <p:spPr>
          <a:xfrm>
            <a:off x="3686629" y="1016000"/>
            <a:ext cx="7774747" cy="2423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286" t="17957" r="4762" b="50381"/>
          <a:stretch/>
        </p:blipFill>
        <p:spPr>
          <a:xfrm>
            <a:off x="290286" y="3831771"/>
            <a:ext cx="8142514" cy="2743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023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TIC UPRA  2017 – MAYO 31- 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000" t="77921" r="21001" b="17059"/>
          <a:stretch/>
        </p:blipFill>
        <p:spPr>
          <a:xfrm>
            <a:off x="268941" y="6078942"/>
            <a:ext cx="7140388" cy="6042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476" t="29810" r="4000" b="14487"/>
          <a:stretch/>
        </p:blipFill>
        <p:spPr>
          <a:xfrm>
            <a:off x="159656" y="1422400"/>
            <a:ext cx="11843657" cy="444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4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9965" y="1063838"/>
            <a:ext cx="117001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CAPACIDAD DE GESTIÓN DE LA UNIDAD DE PANIFICACIÓN DE TIERRAS RURALES ADECUACIÓN DE TIERRAS Y USOS AGROPECUARIOS NACIONAL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905" t="32011" r="3809" b="24815"/>
          <a:stretch/>
        </p:blipFill>
        <p:spPr>
          <a:xfrm>
            <a:off x="0" y="1744060"/>
            <a:ext cx="12192000" cy="511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53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89%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17295" y="4329543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29%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809" t="40306" r="4571" b="17535"/>
          <a:stretch/>
        </p:blipFill>
        <p:spPr>
          <a:xfrm>
            <a:off x="3686627" y="1092091"/>
            <a:ext cx="8075067" cy="2434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620" t="18466" r="4571" b="46148"/>
          <a:stretch/>
        </p:blipFill>
        <p:spPr>
          <a:xfrm>
            <a:off x="442553" y="3908628"/>
            <a:ext cx="8295047" cy="2622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125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FORT UPRA  2017 – MAYO 31-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27" t="78392" r="46691" b="16902"/>
          <a:stretch/>
        </p:blipFill>
        <p:spPr>
          <a:xfrm>
            <a:off x="349623" y="5849470"/>
            <a:ext cx="8448013" cy="55133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905" t="33704" r="3809" b="25492"/>
          <a:stretch/>
        </p:blipFill>
        <p:spPr>
          <a:xfrm>
            <a:off x="241115" y="1378857"/>
            <a:ext cx="11805742" cy="42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9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936376" y="794897"/>
            <a:ext cx="6884895" cy="563256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PRESUPUESTAL DE VIATICOS Y TIQUETES, GASTOS MANUTENCION Y CONTRATISTAS DURANTE LA VIGENCIA 2017- 31 MAYO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6952" t="24053" r="28191" b="16688"/>
          <a:stretch/>
        </p:blipFill>
        <p:spPr>
          <a:xfrm>
            <a:off x="0" y="1553028"/>
            <a:ext cx="12192000" cy="530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73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4671" y="564340"/>
            <a:ext cx="66159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DE VIATICOS Y TIQUETES, GASTOS DE MANUTENCIÓN Y CONTRATISTAS</a:t>
            </a:r>
            <a:endParaRPr lang="es-CO" sz="1700" dirty="0">
              <a:latin typeface="Century" panose="020406040505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6762" t="25238" r="28190" b="13641"/>
          <a:stretch/>
        </p:blipFill>
        <p:spPr>
          <a:xfrm>
            <a:off x="0" y="1291772"/>
            <a:ext cx="7199086" cy="55662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6762" t="35397" r="28095" b="29555"/>
          <a:stretch/>
        </p:blipFill>
        <p:spPr>
          <a:xfrm>
            <a:off x="7373257" y="1683657"/>
            <a:ext cx="4586514" cy="406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33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52115" y="325800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RESERVA PRESUPUESTAL                    - CONSTITUIDA 2016 -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143" t="21005" r="16666" b="44117"/>
          <a:stretch/>
        </p:blipFill>
        <p:spPr>
          <a:xfrm>
            <a:off x="246741" y="1262742"/>
            <a:ext cx="11698516" cy="48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99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7047" t="19144" r="16667" b="24983"/>
          <a:stretch/>
        </p:blipFill>
        <p:spPr>
          <a:xfrm>
            <a:off x="101600" y="1158993"/>
            <a:ext cx="6995886" cy="55901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953" t="55545" r="16952" b="10085"/>
          <a:stretch/>
        </p:blipFill>
        <p:spPr>
          <a:xfrm>
            <a:off x="7271657" y="1756229"/>
            <a:ext cx="4789714" cy="3817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156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429" t="19143" r="23333" b="47333"/>
          <a:stretch/>
        </p:blipFill>
        <p:spPr>
          <a:xfrm>
            <a:off x="275772" y="1248228"/>
            <a:ext cx="11625942" cy="468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8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6683" y="1778168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65%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825627" y="4300612"/>
            <a:ext cx="262850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27%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382" t="23884" r="12285" b="37852"/>
          <a:stretch/>
        </p:blipFill>
        <p:spPr>
          <a:xfrm>
            <a:off x="3599543" y="957943"/>
            <a:ext cx="7854591" cy="26125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0762" t="25915" r="12286" b="36328"/>
          <a:stretch/>
        </p:blipFill>
        <p:spPr>
          <a:xfrm>
            <a:off x="536683" y="3937584"/>
            <a:ext cx="7867088" cy="2680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281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714" t="34381" r="23143" b="38191"/>
          <a:stretch/>
        </p:blipFill>
        <p:spPr>
          <a:xfrm>
            <a:off x="1553029" y="1055297"/>
            <a:ext cx="9652000" cy="31931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8095" t="55884" r="18000" b="25661"/>
          <a:stretch/>
        </p:blipFill>
        <p:spPr>
          <a:xfrm>
            <a:off x="101600" y="4383312"/>
            <a:ext cx="11930743" cy="24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76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17" y="3410714"/>
            <a:ext cx="3020967" cy="171929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2262019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907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88544" y="734900"/>
            <a:ext cx="7713519" cy="36262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GENERAL UPRA  2017- 31 MAYO 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571" t="23375" r="12190" b="24646"/>
          <a:stretch/>
        </p:blipFill>
        <p:spPr>
          <a:xfrm>
            <a:off x="145143" y="1097525"/>
            <a:ext cx="11872686" cy="563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571" t="38444" r="12190" b="13132"/>
          <a:stretch/>
        </p:blipFill>
        <p:spPr>
          <a:xfrm>
            <a:off x="145143" y="1306285"/>
            <a:ext cx="11843657" cy="541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828189" y="599015"/>
            <a:ext cx="6431972" cy="426028"/>
          </a:xfrm>
        </p:spPr>
        <p:txBody>
          <a:bodyPr>
            <a:no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FUNCIONAMIENTO 2017 – MAYO 31 -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619" t="19312" r="6857" b="10423"/>
          <a:stretch/>
        </p:blipFill>
        <p:spPr>
          <a:xfrm>
            <a:off x="0" y="1133711"/>
            <a:ext cx="7228114" cy="57242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619" t="25745" r="6857" b="32604"/>
          <a:stretch/>
        </p:blipFill>
        <p:spPr>
          <a:xfrm>
            <a:off x="7547429" y="1567543"/>
            <a:ext cx="4296229" cy="4078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09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643576" y="467467"/>
            <a:ext cx="4768606" cy="336096"/>
          </a:xfrm>
        </p:spPr>
        <p:txBody>
          <a:bodyPr>
            <a:noAutofit/>
          </a:bodyPr>
          <a:lstStyle/>
          <a:p>
            <a:pPr algn="ctr"/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FUNCIONAMIENTO UPRA  2017 – MAYO 31-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619" t="17280" r="6953" b="11778"/>
          <a:stretch/>
        </p:blipFill>
        <p:spPr>
          <a:xfrm>
            <a:off x="159656" y="1074056"/>
            <a:ext cx="11814629" cy="578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7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619" t="23883" r="6952" b="13302"/>
          <a:stretch/>
        </p:blipFill>
        <p:spPr>
          <a:xfrm>
            <a:off x="188684" y="1190170"/>
            <a:ext cx="11858173" cy="566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1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523" t="29979" r="6762" b="15503"/>
          <a:stretch/>
        </p:blipFill>
        <p:spPr>
          <a:xfrm>
            <a:off x="174172" y="1219200"/>
            <a:ext cx="11872686" cy="56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119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B1C7C4050E044DAF5AA32AD2267181" ma:contentTypeVersion="6" ma:contentTypeDescription="Crear nuevo documento." ma:contentTypeScope="" ma:versionID="5dfade50012f974ca9fe1096253b1fe4">
  <xsd:schema xmlns:xsd="http://www.w3.org/2001/XMLSchema" xmlns:xs="http://www.w3.org/2001/XMLSchema" xmlns:p="http://schemas.microsoft.com/office/2006/metadata/properties" xmlns:ns1="http://schemas.microsoft.com/sharepoint/v3" xmlns:ns2="a7912b74-821a-4119-aad9-e1c9b233eb5e" targetNamespace="http://schemas.microsoft.com/office/2006/metadata/properties" ma:root="true" ma:fieldsID="8eabd1c6c6e262e393fcf49e85392772" ns1:_="" ns2:_="">
    <xsd:import namespace="http://schemas.microsoft.com/sharepoint/v3"/>
    <xsd:import namespace="a7912b74-821a-4119-aad9-e1c9b233eb5e"/>
    <xsd:element name="properties">
      <xsd:complexType>
        <xsd:sequence>
          <xsd:element name="documentManagement">
            <xsd:complexType>
              <xsd:all>
                <xsd:element ref="ns1:VariationsItemGroupID" minOccurs="0"/>
                <xsd:element ref="ns2:Año"/>
                <xsd:element ref="ns2:Categoría_x0020_Documento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8" nillable="true" ma:displayName="Identificador de grupo de elementos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12b74-821a-4119-aad9-e1c9b233eb5e" elementFormDefault="qualified">
    <xsd:import namespace="http://schemas.microsoft.com/office/2006/documentManagement/types"/>
    <xsd:import namespace="http://schemas.microsoft.com/office/infopath/2007/PartnerControls"/>
    <xsd:element name="Año" ma:index="9" ma:displayName="Año" ma:default="2024" ma:format="Dropdown" ma:internalName="A_x00f1_o">
      <xsd:simpleType>
        <xsd:restriction base="dms:Choice">
          <xsd:enumeration value="2025"/>
          <xsd:enumeration value="2024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</xsd:restriction>
      </xsd:simpleType>
    </xsd:element>
    <xsd:element name="Categoría_x0020_Documento" ma:index="10" ma:displayName="Categoría Documento" ma:default="Presupuesto" ma:format="Dropdown" ma:internalName="Categor_x00ed_a_x0020_Documento" ma:readOnly="false">
      <xsd:simpleType>
        <xsd:restriction base="dms:Choice">
          <xsd:enumeration value="Presupuesto"/>
          <xsd:enumeration value="Estados"/>
          <xsd:enumeration value="Operaciones"/>
        </xsd:restriction>
      </xsd:simpleType>
    </xsd:element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ño xmlns="a7912b74-821a-4119-aad9-e1c9b233eb5e">2017</Año>
    <Categoría_x0020_Documento xmlns="a7912b74-821a-4119-aad9-e1c9b233eb5e">Presupuesto</Categoría_x0020_Documento>
    <VariationsItemGroupID xmlns="http://schemas.microsoft.com/sharepoint/v3">288f4fcd-4ad6-47a8-a0ce-86cc30b4381c</VariationsItemGroupID>
  </documentManagement>
</p:properties>
</file>

<file path=customXml/itemProps1.xml><?xml version="1.0" encoding="utf-8"?>
<ds:datastoreItem xmlns:ds="http://schemas.openxmlformats.org/officeDocument/2006/customXml" ds:itemID="{40D0D704-E92D-4C4C-950B-757F93590E19}"/>
</file>

<file path=customXml/itemProps2.xml><?xml version="1.0" encoding="utf-8"?>
<ds:datastoreItem xmlns:ds="http://schemas.openxmlformats.org/officeDocument/2006/customXml" ds:itemID="{8BFC07D1-1B61-49C7-9DE1-95318F1DB1A6}"/>
</file>

<file path=customXml/itemProps3.xml><?xml version="1.0" encoding="utf-8"?>
<ds:datastoreItem xmlns:ds="http://schemas.openxmlformats.org/officeDocument/2006/customXml" ds:itemID="{E994A82B-AA01-46D9-89A6-359DF2AC1AF2}"/>
</file>

<file path=docProps/app.xml><?xml version="1.0" encoding="utf-8"?>
<Properties xmlns="http://schemas.openxmlformats.org/officeDocument/2006/extended-properties" xmlns:vt="http://schemas.openxmlformats.org/officeDocument/2006/docPropsVTypes">
  <TotalTime>5461</TotalTime>
  <Words>264</Words>
  <Application>Microsoft Office PowerPoint</Application>
  <PresentationFormat>Panorámica</PresentationFormat>
  <Paragraphs>44</Paragraphs>
  <Slides>31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Calibri</vt:lpstr>
      <vt:lpstr>Century</vt:lpstr>
      <vt:lpstr>Century Gothic</vt:lpstr>
      <vt:lpstr>Tema de Office</vt:lpstr>
      <vt:lpstr>Presentación de PowerPoint</vt:lpstr>
      <vt:lpstr>INFORME EJECUCIÓN PRESUPUESTAL UPRA –MAYO 31 2017-</vt:lpstr>
      <vt:lpstr>Presentación de PowerPoint</vt:lpstr>
      <vt:lpstr>RESUMEN EJECUCION GENERAL UPRA  2017- 31 MAYO -</vt:lpstr>
      <vt:lpstr>Presentación de PowerPoint</vt:lpstr>
      <vt:lpstr>INFORME EJECUCIÓN PRESUPUESTAL FUNCIONAMIENTO 2017 – MAYO 31 -</vt:lpstr>
      <vt:lpstr>RESUMEN EJECUCION FUNCIONAMIENTO UPRA  2017 – MAYO 31-</vt:lpstr>
      <vt:lpstr>Presentación de PowerPoint</vt:lpstr>
      <vt:lpstr>Presentación de PowerPoint</vt:lpstr>
      <vt:lpstr>FORTALECIMIENTO DE LA PLANIFICACIÓN DEL USO EFICIENTE DEL SUELO RURAL Y DE LA ADECUACIÓN DE TIERRAS A NIVEL NACIONAL</vt:lpstr>
      <vt:lpstr>Presentación de PowerPoint</vt:lpstr>
      <vt:lpstr>RESUMEN EJECUCIÓN PROYECTO USO UPRA  2017- MAYO 31 -</vt:lpstr>
      <vt:lpstr>FORTALECIMIENTO DE PLANIFICACIÓN DEL ORDENAMIENTO DE LA PROPIEDAD RURAL PRODUCTIVA DE LA REGULARIZACIÓN DEL MERCADO DE TIERRAS NIVEL NACIONAL DE TIERRAS </vt:lpstr>
      <vt:lpstr>Presentación de PowerPoint</vt:lpstr>
      <vt:lpstr>RESUMEN EJECUCIÓN PROYECTO ORD UPRA  2017- MAYO 31-</vt:lpstr>
      <vt:lpstr>FORMULACIÓN Y AJUSTES DE UNA METODOLOGÍA GENERAL PARA LA ZONIFICACIÓN DE PLANTACIONES FORESTAL CON FINES COMERCIALES EN COLOMBIA</vt:lpstr>
      <vt:lpstr>Presentación de PowerPoint</vt:lpstr>
      <vt:lpstr>Presentación de PowerPoint</vt:lpstr>
      <vt:lpstr>FORTALECIMIENTO A LA GESTIÓN DE INFORMACIÓN Y CONOCIMIENTO REQUERIDOS POR LA UPRA A NIVEL NACIONAL</vt:lpstr>
      <vt:lpstr>Presentación de PowerPoint</vt:lpstr>
      <vt:lpstr>Presentación de PowerPoint</vt:lpstr>
      <vt:lpstr>FORTALECIMIENTO DE LA CAPACIDAD DE GESTIÓN DE LA UNIDAD DE PANIFICACIÓN DE TIERRAS RURALES ADECUACIÓN DE TIERRAS Y USOS AGROPECUARIOS NACIONAL</vt:lpstr>
      <vt:lpstr>Presentación de PowerPoint</vt:lpstr>
      <vt:lpstr>Presentación de PowerPoint</vt:lpstr>
      <vt:lpstr> EJECUCIÓN PRESUPUESTAL DE VIATICOS Y TIQUETES, GASTOS MANUTENCION Y CONTRATISTAS DURANTE LA VIGENCIA 2017- 31 MAYO -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Ejecución Presupuestal a Mayo de 2017</dc:title>
  <dc:creator>Felipe Alejandro Garcia Barbosa</dc:creator>
  <cp:lastModifiedBy>NELCY MUÑOZ</cp:lastModifiedBy>
  <cp:revision>537</cp:revision>
  <dcterms:created xsi:type="dcterms:W3CDTF">2015-08-26T16:13:21Z</dcterms:created>
  <dcterms:modified xsi:type="dcterms:W3CDTF">2022-10-11T21:17:27Z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0x01010076B1C7C4050E044DAF5AA32AD2267181</vt:lpwstr>
  </property>
</Properties>
</file>