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3" r:id="rId11"/>
    <p:sldId id="274" r:id="rId12"/>
    <p:sldId id="275" r:id="rId13"/>
    <p:sldId id="276" r:id="rId14"/>
    <p:sldId id="277" r:id="rId15"/>
    <p:sldId id="278" r:id="rId16"/>
    <p:sldId id="270" r:id="rId17"/>
    <p:sldId id="271" r:id="rId18"/>
    <p:sldId id="272" r:id="rId19"/>
    <p:sldId id="279" r:id="rId20"/>
    <p:sldId id="280" r:id="rId21"/>
    <p:sldId id="281" r:id="rId22"/>
    <p:sldId id="282" r:id="rId23"/>
    <p:sldId id="286" r:id="rId24"/>
    <p:sldId id="287" r:id="rId25"/>
    <p:sldId id="284" r:id="rId26"/>
    <p:sldId id="285" r:id="rId27"/>
    <p:sldId id="259" r:id="rId2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6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704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05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71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19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98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01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79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99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131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43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99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622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838200" y="3466614"/>
            <a:ext cx="10515600" cy="6802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EJECUCION PRESUPUESTAL A 31 MAYO DE 2016</a:t>
            </a:r>
          </a:p>
          <a:p>
            <a:endParaRPr lang="es-CO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821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1029" t="27676" r="15086" b="23715"/>
          <a:stretch/>
        </p:blipFill>
        <p:spPr>
          <a:xfrm>
            <a:off x="365760" y="1005840"/>
            <a:ext cx="11508377" cy="519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31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1371" t="35144" r="15600" b="17771"/>
          <a:stretch/>
        </p:blipFill>
        <p:spPr>
          <a:xfrm>
            <a:off x="3409407" y="874314"/>
            <a:ext cx="8782594" cy="29531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1114" t="20971" r="15429" b="40019"/>
          <a:stretch/>
        </p:blipFill>
        <p:spPr>
          <a:xfrm>
            <a:off x="0" y="3827417"/>
            <a:ext cx="9000309" cy="303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02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1000" t="25555" r="15333" b="11777"/>
          <a:stretch/>
        </p:blipFill>
        <p:spPr>
          <a:xfrm>
            <a:off x="419100" y="1041400"/>
            <a:ext cx="113411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04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9314" t="27219" r="7714" b="17161"/>
          <a:stretch/>
        </p:blipFill>
        <p:spPr>
          <a:xfrm>
            <a:off x="365758" y="1031965"/>
            <a:ext cx="11443065" cy="52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12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485" t="36514" r="8057" b="15942"/>
          <a:stretch/>
        </p:blipFill>
        <p:spPr>
          <a:xfrm>
            <a:off x="3161211" y="901337"/>
            <a:ext cx="9030789" cy="28907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9486" t="21733" r="8571" b="30876"/>
          <a:stretch/>
        </p:blipFill>
        <p:spPr>
          <a:xfrm>
            <a:off x="0" y="3792070"/>
            <a:ext cx="9026434" cy="306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28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9250" t="24371" r="7583" b="12222"/>
          <a:stretch/>
        </p:blipFill>
        <p:spPr>
          <a:xfrm>
            <a:off x="419100" y="1054100"/>
            <a:ext cx="112776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0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9400" t="27524" r="4714" b="17314"/>
          <a:stretch/>
        </p:blipFill>
        <p:spPr>
          <a:xfrm>
            <a:off x="378823" y="1084217"/>
            <a:ext cx="11430000" cy="514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00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571" t="27371" r="5571" b="14877"/>
          <a:stretch/>
        </p:blipFill>
        <p:spPr>
          <a:xfrm>
            <a:off x="2991394" y="888275"/>
            <a:ext cx="9200606" cy="29441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9227" t="27981" r="5915" b="25848"/>
          <a:stretch/>
        </p:blipFill>
        <p:spPr>
          <a:xfrm>
            <a:off x="-1" y="3832412"/>
            <a:ext cx="9104812" cy="302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23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9333" t="28963" r="4750" b="11037"/>
          <a:stretch/>
        </p:blipFill>
        <p:spPr>
          <a:xfrm>
            <a:off x="431800" y="1041400"/>
            <a:ext cx="112903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4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9142" t="26762" r="13371" b="27066"/>
          <a:stretch/>
        </p:blipFill>
        <p:spPr>
          <a:xfrm>
            <a:off x="404948" y="1084217"/>
            <a:ext cx="11338561" cy="505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5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3077" t="18534" r="23963" b="10762"/>
          <a:stretch/>
        </p:blipFill>
        <p:spPr>
          <a:xfrm>
            <a:off x="352697" y="1005840"/>
            <a:ext cx="11456126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81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9657" t="26001" r="13628" b="20666"/>
          <a:stretch/>
        </p:blipFill>
        <p:spPr>
          <a:xfrm>
            <a:off x="2704011" y="875211"/>
            <a:ext cx="9487989" cy="30828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9314" t="20362" r="14744" b="42305"/>
          <a:stretch/>
        </p:blipFill>
        <p:spPr>
          <a:xfrm>
            <a:off x="-1" y="3958046"/>
            <a:ext cx="9065624" cy="28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25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9833" t="16815" r="12917" b="29111"/>
          <a:stretch/>
        </p:blipFill>
        <p:spPr>
          <a:xfrm>
            <a:off x="457200" y="1028700"/>
            <a:ext cx="112522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69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1971" t="18990" r="15000" b="7867"/>
          <a:stretch/>
        </p:blipFill>
        <p:spPr>
          <a:xfrm>
            <a:off x="378823" y="1227909"/>
            <a:ext cx="11469188" cy="505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70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1971" t="18990" r="15000" b="64378"/>
          <a:stretch/>
        </p:blipFill>
        <p:spPr>
          <a:xfrm>
            <a:off x="378823" y="1227909"/>
            <a:ext cx="11469188" cy="11495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1971" t="17162" r="14915" b="12438"/>
          <a:stretch/>
        </p:blipFill>
        <p:spPr>
          <a:xfrm>
            <a:off x="378823" y="2377440"/>
            <a:ext cx="11469188" cy="387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73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2057" t="24171" r="15086" b="19904"/>
          <a:stretch/>
        </p:blipFill>
        <p:spPr>
          <a:xfrm>
            <a:off x="535578" y="1175657"/>
            <a:ext cx="11142616" cy="497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3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1800" t="17163" r="14829" b="11828"/>
          <a:stretch/>
        </p:blipFill>
        <p:spPr>
          <a:xfrm>
            <a:off x="418011" y="1084217"/>
            <a:ext cx="11364686" cy="519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7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3836" t="23289" r="24197" b="44361"/>
          <a:stretch/>
        </p:blipFill>
        <p:spPr>
          <a:xfrm>
            <a:off x="359764" y="1094282"/>
            <a:ext cx="11257612" cy="26382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3475" t="39027" r="37672" b="31071"/>
          <a:stretch/>
        </p:blipFill>
        <p:spPr>
          <a:xfrm>
            <a:off x="6790544" y="3732552"/>
            <a:ext cx="5401456" cy="262327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13934" t="69803" r="24098" b="14634"/>
          <a:stretch/>
        </p:blipFill>
        <p:spPr>
          <a:xfrm>
            <a:off x="0" y="3732552"/>
            <a:ext cx="6790543" cy="262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78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17" y="3410714"/>
            <a:ext cx="3020967" cy="1719294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2262019"/>
            <a:ext cx="10515600" cy="1325563"/>
          </a:xfrm>
        </p:spPr>
        <p:txBody>
          <a:bodyPr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7907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5086" t="33924" r="26230" b="34686"/>
          <a:stretch/>
        </p:blipFill>
        <p:spPr>
          <a:xfrm>
            <a:off x="-1" y="1084217"/>
            <a:ext cx="8647611" cy="25211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5772" t="33924" r="26400" b="34991"/>
          <a:stretch/>
        </p:blipFill>
        <p:spPr>
          <a:xfrm>
            <a:off x="3344090" y="3605349"/>
            <a:ext cx="8847909" cy="253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81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286000" y="789709"/>
            <a:ext cx="8697191" cy="332509"/>
          </a:xfrm>
        </p:spPr>
        <p:txBody>
          <a:bodyPr>
            <a:normAutofit fontScale="90000"/>
          </a:bodyPr>
          <a:lstStyle/>
          <a:p>
            <a:r>
              <a:rPr lang="es-ES" sz="2400" dirty="0"/>
              <a:t>RESUMEN EJECUCION GENERAL UPRA A 31 DE MAYO 2016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943" t="26914" r="24000" b="21733"/>
          <a:stretch/>
        </p:blipFill>
        <p:spPr>
          <a:xfrm>
            <a:off x="378822" y="1122218"/>
            <a:ext cx="11377749" cy="516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4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4486" t="25848" r="25800" b="23409"/>
          <a:stretch/>
        </p:blipFill>
        <p:spPr>
          <a:xfrm>
            <a:off x="169817" y="1071154"/>
            <a:ext cx="6204858" cy="53949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5857" t="34686" r="26571" b="29657"/>
          <a:stretch/>
        </p:blipFill>
        <p:spPr>
          <a:xfrm>
            <a:off x="6374674" y="2116182"/>
            <a:ext cx="5721532" cy="415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94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372" t="18686" r="28029" b="13809"/>
          <a:stretch/>
        </p:blipFill>
        <p:spPr>
          <a:xfrm>
            <a:off x="378823" y="1045027"/>
            <a:ext cx="11364686" cy="51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17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9314" t="23410" r="9343" b="18228"/>
          <a:stretch/>
        </p:blipFill>
        <p:spPr>
          <a:xfrm>
            <a:off x="309153" y="1110343"/>
            <a:ext cx="11538858" cy="51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25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9314" t="32400" r="9857" b="16553"/>
          <a:stretch/>
        </p:blipFill>
        <p:spPr>
          <a:xfrm>
            <a:off x="3082835" y="875212"/>
            <a:ext cx="9109166" cy="292607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9314" t="21276" r="10115" b="38191"/>
          <a:stretch/>
        </p:blipFill>
        <p:spPr>
          <a:xfrm>
            <a:off x="0" y="3801288"/>
            <a:ext cx="8830491" cy="305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91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9417" t="17407" r="9584" b="23630"/>
          <a:stretch/>
        </p:blipFill>
        <p:spPr>
          <a:xfrm>
            <a:off x="469900" y="1117600"/>
            <a:ext cx="112649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315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6B1C7C4050E044DAF5AA32AD2267181" ma:contentTypeVersion="6" ma:contentTypeDescription="Crear nuevo documento." ma:contentTypeScope="" ma:versionID="5dfade50012f974ca9fe1096253b1fe4">
  <xsd:schema xmlns:xsd="http://www.w3.org/2001/XMLSchema" xmlns:xs="http://www.w3.org/2001/XMLSchema" xmlns:p="http://schemas.microsoft.com/office/2006/metadata/properties" xmlns:ns1="http://schemas.microsoft.com/sharepoint/v3" xmlns:ns2="a7912b74-821a-4119-aad9-e1c9b233eb5e" targetNamespace="http://schemas.microsoft.com/office/2006/metadata/properties" ma:root="true" ma:fieldsID="8eabd1c6c6e262e393fcf49e85392772" ns1:_="" ns2:_="">
    <xsd:import namespace="http://schemas.microsoft.com/sharepoint/v3"/>
    <xsd:import namespace="a7912b74-821a-4119-aad9-e1c9b233eb5e"/>
    <xsd:element name="properties">
      <xsd:complexType>
        <xsd:sequence>
          <xsd:element name="documentManagement">
            <xsd:complexType>
              <xsd:all>
                <xsd:element ref="ns1:VariationsItemGroupID" minOccurs="0"/>
                <xsd:element ref="ns2:Año"/>
                <xsd:element ref="ns2:Categoría_x0020_Documento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VariationsItemGroupID" ma:index="8" nillable="true" ma:displayName="Identificador de grupo de elementos" ma:description="" ma:hidden="true" ma:internalName="VariationsItemGroupID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12b74-821a-4119-aad9-e1c9b233eb5e" elementFormDefault="qualified">
    <xsd:import namespace="http://schemas.microsoft.com/office/2006/documentManagement/types"/>
    <xsd:import namespace="http://schemas.microsoft.com/office/infopath/2007/PartnerControls"/>
    <xsd:element name="Año" ma:index="9" ma:displayName="Año" ma:default="2024" ma:format="Dropdown" ma:internalName="A_x00f1_o">
      <xsd:simpleType>
        <xsd:restriction base="dms:Choice"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</xsd:restriction>
      </xsd:simpleType>
    </xsd:element>
    <xsd:element name="Categoría_x0020_Documento" ma:index="10" ma:displayName="Categoría Documento" ma:default="Presupuesto" ma:format="Dropdown" ma:internalName="Categor_x00ed_a_x0020_Documento" ma:readOnly="false">
      <xsd:simpleType>
        <xsd:restriction base="dms:Choice">
          <xsd:enumeration value="Presupuesto"/>
          <xsd:enumeration value="Estados"/>
          <xsd:enumeration value="Operaciones"/>
        </xsd:restriction>
      </xsd:simpleType>
    </xsd:element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ño xmlns="a7912b74-821a-4119-aad9-e1c9b233eb5e">2016</Año>
    <Categoría_x0020_Documento xmlns="a7912b74-821a-4119-aad9-e1c9b233eb5e">Presupuesto</Categoría_x0020_Documento>
    <VariationsItemGroupID xmlns="http://schemas.microsoft.com/sharepoint/v3">8e326ed1-7240-43e2-9cb7-0ef4903afa95</VariationsItemGroupID>
  </documentManagement>
</p:properties>
</file>

<file path=customXml/itemProps1.xml><?xml version="1.0" encoding="utf-8"?>
<ds:datastoreItem xmlns:ds="http://schemas.openxmlformats.org/officeDocument/2006/customXml" ds:itemID="{31C2E970-90A4-4FE0-9331-8D3DD73194A8}"/>
</file>

<file path=customXml/itemProps2.xml><?xml version="1.0" encoding="utf-8"?>
<ds:datastoreItem xmlns:ds="http://schemas.openxmlformats.org/officeDocument/2006/customXml" ds:itemID="{01D377FF-2B0D-408D-8A0E-536576839990}"/>
</file>

<file path=customXml/itemProps3.xml><?xml version="1.0" encoding="utf-8"?>
<ds:datastoreItem xmlns:ds="http://schemas.openxmlformats.org/officeDocument/2006/customXml" ds:itemID="{0AA1E502-A866-4F60-BEFD-6E86245AC192}"/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17</Words>
  <Application>Microsoft Office PowerPoint</Application>
  <PresentationFormat>Panorámica</PresentationFormat>
  <Paragraphs>3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Arial</vt:lpstr>
      <vt:lpstr>Century Gothic</vt:lpstr>
      <vt:lpstr>Tema de Office</vt:lpstr>
      <vt:lpstr>Presentación de PowerPoint</vt:lpstr>
      <vt:lpstr>Presentación de PowerPoint</vt:lpstr>
      <vt:lpstr>Presentación de PowerPoint</vt:lpstr>
      <vt:lpstr>RESUMEN EJECUCION GENERAL UPRA A 31 DE MAYO 2016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Ejecución Presupuestal a Mayo 31 de 2016</dc:title>
  <dc:creator>Felipe Alejandro Garcia Barbosa</dc:creator>
  <cp:lastModifiedBy>NELCY MUÑOZ</cp:lastModifiedBy>
  <cp:revision>165</cp:revision>
  <dcterms:created xsi:type="dcterms:W3CDTF">2015-08-26T16:13:21Z</dcterms:created>
  <dcterms:modified xsi:type="dcterms:W3CDTF">2022-10-11T16:28:09Z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0x01010076B1C7C4050E044DAF5AA32AD2267181</vt:lpwstr>
  </property>
</Properties>
</file>