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2" r:id="rId19"/>
    <p:sldId id="279" r:id="rId20"/>
    <p:sldId id="280" r:id="rId21"/>
    <p:sldId id="281" r:id="rId22"/>
    <p:sldId id="282" r:id="rId23"/>
    <p:sldId id="286" r:id="rId24"/>
    <p:sldId id="287" r:id="rId25"/>
    <p:sldId id="284" r:id="rId26"/>
    <p:sldId id="285" r:id="rId27"/>
    <p:sldId id="259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0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7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1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9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3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EJECUCION PRESUPUESTAL A 31 MARZO DE 2016</a:t>
            </a:r>
          </a:p>
          <a:p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2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616" t="29364" r="8769" b="15170"/>
          <a:stretch/>
        </p:blipFill>
        <p:spPr>
          <a:xfrm>
            <a:off x="464234" y="1167619"/>
            <a:ext cx="11324074" cy="50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3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800" t="26410" r="9600" b="20749"/>
          <a:stretch/>
        </p:blipFill>
        <p:spPr>
          <a:xfrm>
            <a:off x="4811151" y="942534"/>
            <a:ext cx="7380849" cy="29401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892" t="21323" r="9231" b="34041"/>
          <a:stretch/>
        </p:blipFill>
        <p:spPr>
          <a:xfrm>
            <a:off x="0" y="3882683"/>
            <a:ext cx="8046720" cy="2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71" t="36210" r="23486" b="11829"/>
          <a:stretch/>
        </p:blipFill>
        <p:spPr>
          <a:xfrm>
            <a:off x="339635" y="1188719"/>
            <a:ext cx="11351622" cy="50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0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529" t="27882" r="4323" b="10157"/>
          <a:stretch/>
        </p:blipFill>
        <p:spPr>
          <a:xfrm>
            <a:off x="443753" y="1062317"/>
            <a:ext cx="11268635" cy="52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705" t="27591" r="4500" b="9964"/>
          <a:stretch/>
        </p:blipFill>
        <p:spPr>
          <a:xfrm>
            <a:off x="4047565" y="900953"/>
            <a:ext cx="8144436" cy="28911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441" t="20510" r="4324" b="29765"/>
          <a:stretch/>
        </p:blipFill>
        <p:spPr>
          <a:xfrm>
            <a:off x="0" y="3792070"/>
            <a:ext cx="8148918" cy="30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200" t="32857" r="4801" b="18077"/>
          <a:stretch/>
        </p:blipFill>
        <p:spPr>
          <a:xfrm>
            <a:off x="404949" y="1201783"/>
            <a:ext cx="11273245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0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088" t="22392" r="8383" b="23020"/>
          <a:stretch/>
        </p:blipFill>
        <p:spPr>
          <a:xfrm>
            <a:off x="336177" y="1102660"/>
            <a:ext cx="11497235" cy="50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264" t="26784" r="8647" b="13450"/>
          <a:stretch/>
        </p:blipFill>
        <p:spPr>
          <a:xfrm>
            <a:off x="4182035" y="874058"/>
            <a:ext cx="8009966" cy="29583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252" t="26784" r="8631" b="25059"/>
          <a:stretch/>
        </p:blipFill>
        <p:spPr>
          <a:xfrm>
            <a:off x="-1" y="3832413"/>
            <a:ext cx="8162365" cy="30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086" t="29962" r="4885" b="16248"/>
          <a:stretch/>
        </p:blipFill>
        <p:spPr>
          <a:xfrm>
            <a:off x="418011" y="1201783"/>
            <a:ext cx="11234057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823" t="26627" r="11559" b="27412"/>
          <a:stretch/>
        </p:blipFill>
        <p:spPr>
          <a:xfrm>
            <a:off x="336177" y="1156447"/>
            <a:ext cx="11685494" cy="4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170" t="16507" r="21331" b="5572"/>
          <a:stretch/>
        </p:blipFill>
        <p:spPr>
          <a:xfrm>
            <a:off x="449451" y="1069382"/>
            <a:ext cx="11236271" cy="52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177" t="35883" r="11999" b="16902"/>
          <a:stretch/>
        </p:blipFill>
        <p:spPr>
          <a:xfrm>
            <a:off x="3980329" y="860611"/>
            <a:ext cx="8211671" cy="28507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0088" t="21451" r="11823" b="39176"/>
          <a:stretch/>
        </p:blipFill>
        <p:spPr>
          <a:xfrm>
            <a:off x="-1" y="3711389"/>
            <a:ext cx="8471647" cy="31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2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884" t="36050" r="11654" b="10001"/>
          <a:stretch/>
        </p:blipFill>
        <p:spPr>
          <a:xfrm>
            <a:off x="439614" y="1178169"/>
            <a:ext cx="11166231" cy="49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143" t="17620" r="32742" b="23256"/>
          <a:stretch/>
        </p:blipFill>
        <p:spPr>
          <a:xfrm>
            <a:off x="483325" y="1058090"/>
            <a:ext cx="11351623" cy="51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7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9543" t="17620" r="33544" b="69010"/>
          <a:stretch/>
        </p:blipFill>
        <p:spPr>
          <a:xfrm>
            <a:off x="522514" y="1018901"/>
            <a:ext cx="11155680" cy="11756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229" t="23099" r="33343" b="20209"/>
          <a:stretch/>
        </p:blipFill>
        <p:spPr>
          <a:xfrm>
            <a:off x="522514" y="2194560"/>
            <a:ext cx="11155680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7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909" t="29636" r="14863" b="17515"/>
          <a:stretch/>
        </p:blipFill>
        <p:spPr>
          <a:xfrm>
            <a:off x="1101435" y="1350817"/>
            <a:ext cx="10349347" cy="45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3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192" t="30513" r="33231" b="13282"/>
          <a:stretch/>
        </p:blipFill>
        <p:spPr>
          <a:xfrm>
            <a:off x="597878" y="1160585"/>
            <a:ext cx="10955214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7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693" t="23128" r="25039" b="44462"/>
          <a:stretch/>
        </p:blipFill>
        <p:spPr>
          <a:xfrm>
            <a:off x="685800" y="1037491"/>
            <a:ext cx="10884877" cy="22332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4615" t="37435" r="33346" b="32769"/>
          <a:stretch/>
        </p:blipFill>
        <p:spPr>
          <a:xfrm>
            <a:off x="2303585" y="4149968"/>
            <a:ext cx="7614138" cy="20925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0346" t="69487" r="22615" b="20256"/>
          <a:stretch/>
        </p:blipFill>
        <p:spPr>
          <a:xfrm>
            <a:off x="422031" y="3270738"/>
            <a:ext cx="11148646" cy="8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17" y="3410714"/>
            <a:ext cx="3020967" cy="17192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262019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0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745" t="43043" r="18915" b="15761"/>
          <a:stretch/>
        </p:blipFill>
        <p:spPr>
          <a:xfrm>
            <a:off x="0" y="1162374"/>
            <a:ext cx="6524786" cy="25417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7729" t="26452" r="19017" b="33412"/>
          <a:stretch/>
        </p:blipFill>
        <p:spPr>
          <a:xfrm>
            <a:off x="4556501" y="3564610"/>
            <a:ext cx="6736883" cy="26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00" y="789709"/>
            <a:ext cx="8697191" cy="332509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RESUMEN EJECUCION GENERAL UPRA A 31 DE MARZO 2016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93" t="19231" r="25384" b="6718"/>
          <a:stretch/>
        </p:blipFill>
        <p:spPr>
          <a:xfrm>
            <a:off x="545123" y="1122217"/>
            <a:ext cx="11095892" cy="51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491" t="18859" r="16881" b="13164"/>
          <a:stretch/>
        </p:blipFill>
        <p:spPr>
          <a:xfrm>
            <a:off x="0" y="1131375"/>
            <a:ext cx="6214820" cy="53934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780" t="28260" r="16271" b="17503"/>
          <a:stretch/>
        </p:blipFill>
        <p:spPr>
          <a:xfrm>
            <a:off x="6214820" y="1836547"/>
            <a:ext cx="5796366" cy="39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9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111" t="18099" r="27777" b="13161"/>
          <a:stretch/>
        </p:blipFill>
        <p:spPr>
          <a:xfrm>
            <a:off x="541867" y="1151465"/>
            <a:ext cx="11074399" cy="50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679" t="15973" r="7921" b="10640"/>
          <a:stretch/>
        </p:blipFill>
        <p:spPr>
          <a:xfrm>
            <a:off x="493776" y="1097280"/>
            <a:ext cx="1128369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2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905" t="42847" r="8000" b="13640"/>
          <a:stretch/>
        </p:blipFill>
        <p:spPr>
          <a:xfrm>
            <a:off x="4615543" y="899887"/>
            <a:ext cx="7576456" cy="29014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905" t="24391" r="7810" b="32434"/>
          <a:stretch/>
        </p:blipFill>
        <p:spPr>
          <a:xfrm>
            <a:off x="0" y="3801290"/>
            <a:ext cx="8157030" cy="30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110" t="23629" r="8222" b="21062"/>
          <a:stretch/>
        </p:blipFill>
        <p:spPr>
          <a:xfrm>
            <a:off x="423333" y="1151466"/>
            <a:ext cx="11294534" cy="5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1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2016</Año>
    <Categoría_x0020_Documento xmlns="a7912b74-821a-4119-aad9-e1c9b233eb5e">Presupuesto</Categoría_x0020_Documento>
    <VariationsItemGroupID xmlns="http://schemas.microsoft.com/sharepoint/v3">25c8f043-6d05-4e22-8a04-396fdd578612</VariationsItemGroupID>
  </documentManagement>
</p:properties>
</file>

<file path=customXml/itemProps1.xml><?xml version="1.0" encoding="utf-8"?>
<ds:datastoreItem xmlns:ds="http://schemas.openxmlformats.org/officeDocument/2006/customXml" ds:itemID="{1538EDC4-8521-4C81-A0F5-532C0A55996B}"/>
</file>

<file path=customXml/itemProps2.xml><?xml version="1.0" encoding="utf-8"?>
<ds:datastoreItem xmlns:ds="http://schemas.openxmlformats.org/officeDocument/2006/customXml" ds:itemID="{6AA3C212-53A9-4597-82B6-2B4BC17E9AAC}"/>
</file>

<file path=customXml/itemProps3.xml><?xml version="1.0" encoding="utf-8"?>
<ds:datastoreItem xmlns:ds="http://schemas.openxmlformats.org/officeDocument/2006/customXml" ds:itemID="{2A3D7F02-7988-438D-A70C-A858E0FF68E7}"/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17</Words>
  <Application>Microsoft Office PowerPoint</Application>
  <PresentationFormat>Panorámica</PresentationFormat>
  <Paragraphs>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Tema de Office</vt:lpstr>
      <vt:lpstr>Presentación de PowerPoint</vt:lpstr>
      <vt:lpstr>Presentación de PowerPoint</vt:lpstr>
      <vt:lpstr>Presentación de PowerPoint</vt:lpstr>
      <vt:lpstr>RESUMEN EJECUCION GENERAL UPRA A 31 DE MARZO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Marzo31 de 2016</dc:title>
  <dc:creator>Felipe Alejandro Garcia Barbosa</dc:creator>
  <cp:lastModifiedBy>NELCY MUÑOZ</cp:lastModifiedBy>
  <cp:revision>87</cp:revision>
  <dcterms:created xsi:type="dcterms:W3CDTF">2015-08-26T16:13:21Z</dcterms:created>
  <dcterms:modified xsi:type="dcterms:W3CDTF">2022-10-11T16:27:10Z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