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2" r:id="rId4"/>
    <p:sldId id="264" r:id="rId5"/>
    <p:sldId id="297" r:id="rId6"/>
    <p:sldId id="299" r:id="rId7"/>
    <p:sldId id="265" r:id="rId8"/>
    <p:sldId id="266" r:id="rId9"/>
    <p:sldId id="296" r:id="rId10"/>
    <p:sldId id="298" r:id="rId11"/>
    <p:sldId id="267" r:id="rId12"/>
    <p:sldId id="268" r:id="rId13"/>
    <p:sldId id="269" r:id="rId14"/>
    <p:sldId id="273" r:id="rId15"/>
    <p:sldId id="274" r:id="rId16"/>
    <p:sldId id="275" r:id="rId17"/>
    <p:sldId id="276" r:id="rId18"/>
    <p:sldId id="277" r:id="rId19"/>
    <p:sldId id="278" r:id="rId20"/>
    <p:sldId id="270" r:id="rId21"/>
    <p:sldId id="271" r:id="rId22"/>
    <p:sldId id="272" r:id="rId23"/>
    <p:sldId id="279" r:id="rId24"/>
    <p:sldId id="280" r:id="rId25"/>
    <p:sldId id="281" r:id="rId26"/>
    <p:sldId id="286" r:id="rId27"/>
    <p:sldId id="287" r:id="rId28"/>
    <p:sldId id="289" r:id="rId29"/>
    <p:sldId id="290" r:id="rId30"/>
    <p:sldId id="285" r:id="rId31"/>
    <p:sldId id="288" r:id="rId32"/>
    <p:sldId id="25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75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6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30 JUNIO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082" t="32208" r="6394" b="23727"/>
          <a:stretch/>
        </p:blipFill>
        <p:spPr>
          <a:xfrm>
            <a:off x="224853" y="1304144"/>
            <a:ext cx="11752288" cy="4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23" t="27836" r="2754" b="25125"/>
          <a:stretch/>
        </p:blipFill>
        <p:spPr>
          <a:xfrm>
            <a:off x="0" y="1499016"/>
            <a:ext cx="12192000" cy="53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94%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27%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44545" r="8096" b="13637"/>
          <a:stretch/>
        </p:blipFill>
        <p:spPr bwMode="auto">
          <a:xfrm>
            <a:off x="3387437" y="1043675"/>
            <a:ext cx="8411414" cy="2565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918" t="19443" r="4328" b="44535"/>
          <a:stretch/>
        </p:blipFill>
        <p:spPr>
          <a:xfrm>
            <a:off x="294635" y="4099188"/>
            <a:ext cx="8549562" cy="2451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JUNIO 30-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016" t="33257" r="4623" b="18306"/>
          <a:stretch/>
        </p:blipFill>
        <p:spPr>
          <a:xfrm>
            <a:off x="268940" y="1125225"/>
            <a:ext cx="11663230" cy="47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491" t="27137" r="5214" b="29148"/>
          <a:stretch/>
        </p:blipFill>
        <p:spPr>
          <a:xfrm>
            <a:off x="0" y="1573967"/>
            <a:ext cx="12192000" cy="52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38%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34727" r="2557" b="27455"/>
          <a:stretch/>
        </p:blipFill>
        <p:spPr bwMode="auto">
          <a:xfrm>
            <a:off x="3532908" y="1210844"/>
            <a:ext cx="7950879" cy="2384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115" t="18044" r="4229" b="48733"/>
          <a:stretch/>
        </p:blipFill>
        <p:spPr>
          <a:xfrm>
            <a:off x="314793" y="3981959"/>
            <a:ext cx="8244591" cy="261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JUNIO 30-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623" t="30109" r="12688" b="12885"/>
          <a:stretch/>
        </p:blipFill>
        <p:spPr>
          <a:xfrm>
            <a:off x="255493" y="1220926"/>
            <a:ext cx="11737298" cy="48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51" t="23815" r="2164" b="41912"/>
          <a:stretch/>
        </p:blipFill>
        <p:spPr>
          <a:xfrm>
            <a:off x="119922" y="1499015"/>
            <a:ext cx="11932170" cy="45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83%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29%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0824" r="7244" b="27269"/>
          <a:stretch/>
        </p:blipFill>
        <p:spPr bwMode="auto">
          <a:xfrm>
            <a:off x="3636818" y="899116"/>
            <a:ext cx="7838005" cy="2571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55" t="18394" r="3540" b="47158"/>
          <a:stretch/>
        </p:blipFill>
        <p:spPr>
          <a:xfrm>
            <a:off x="442553" y="4002375"/>
            <a:ext cx="7891978" cy="238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JUNIO 30 -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51" t="15770" r="2164" b="7815"/>
          <a:stretch/>
        </p:blipFill>
        <p:spPr>
          <a:xfrm>
            <a:off x="336177" y="1264023"/>
            <a:ext cx="11581003" cy="446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–JUNIO 30 2017-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0393" t="21191" r="12000" b="7116"/>
          <a:stretch/>
        </p:blipFill>
        <p:spPr>
          <a:xfrm>
            <a:off x="0" y="1195770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32" t="26230" r="2361" b="19879"/>
          <a:stretch/>
        </p:blipFill>
        <p:spPr>
          <a:xfrm>
            <a:off x="0" y="1316324"/>
            <a:ext cx="12192000" cy="55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38%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26000" r="5540" b="32546"/>
          <a:stretch/>
        </p:blipFill>
        <p:spPr bwMode="auto">
          <a:xfrm>
            <a:off x="3678382" y="1130467"/>
            <a:ext cx="7782994" cy="2610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36" t="18219" r="3147" b="48732"/>
          <a:stretch/>
        </p:blipFill>
        <p:spPr>
          <a:xfrm>
            <a:off x="442553" y="4275754"/>
            <a:ext cx="7637145" cy="2391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JUNIO 30-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32" t="28186" r="2262" b="10787"/>
          <a:stretch/>
        </p:blipFill>
        <p:spPr>
          <a:xfrm>
            <a:off x="268941" y="1264024"/>
            <a:ext cx="11602387" cy="47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5" t="32033" r="3246" b="25126"/>
          <a:stretch/>
        </p:blipFill>
        <p:spPr>
          <a:xfrm>
            <a:off x="-1" y="1744061"/>
            <a:ext cx="12192001" cy="49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94%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38%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21937" r="7670" b="39031"/>
          <a:stretch/>
        </p:blipFill>
        <p:spPr bwMode="auto">
          <a:xfrm>
            <a:off x="3782098" y="1217746"/>
            <a:ext cx="7979597" cy="2230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508" t="20841" r="3836" b="46459"/>
          <a:stretch/>
        </p:blipFill>
        <p:spPr>
          <a:xfrm>
            <a:off x="442552" y="4002374"/>
            <a:ext cx="8311703" cy="2623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JUNIO 30-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607" t="47421" r="3246" b="13410"/>
          <a:stretch/>
        </p:blipFill>
        <p:spPr>
          <a:xfrm>
            <a:off x="349622" y="1409074"/>
            <a:ext cx="11492607" cy="43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2017- 30 JUNIO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754" t="14897" r="20263" b="4667"/>
          <a:stretch/>
        </p:blipFill>
        <p:spPr>
          <a:xfrm>
            <a:off x="134911" y="1543986"/>
            <a:ext cx="11932171" cy="53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82" t="15421" r="24590" b="6940"/>
          <a:stretch/>
        </p:blipFill>
        <p:spPr>
          <a:xfrm>
            <a:off x="0" y="1179893"/>
            <a:ext cx="7285220" cy="55207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984" t="25213" r="24590" b="33868"/>
          <a:stretch/>
        </p:blipFill>
        <p:spPr>
          <a:xfrm>
            <a:off x="7450112" y="1409075"/>
            <a:ext cx="4527030" cy="470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049" t="21716" r="11803" b="39289"/>
          <a:stretch/>
        </p:blipFill>
        <p:spPr>
          <a:xfrm>
            <a:off x="149902" y="1139252"/>
            <a:ext cx="11872209" cy="51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047" t="19144" r="16667" b="24983"/>
          <a:stretch/>
        </p:blipFill>
        <p:spPr>
          <a:xfrm>
            <a:off x="101600" y="1158993"/>
            <a:ext cx="6995886" cy="5590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953" t="55545" r="16952" b="10085"/>
          <a:stretch/>
        </p:blipFill>
        <p:spPr>
          <a:xfrm>
            <a:off x="7271657" y="1756229"/>
            <a:ext cx="4789714" cy="381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34%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8363" r="6819" b="38000"/>
          <a:stretch/>
        </p:blipFill>
        <p:spPr bwMode="auto">
          <a:xfrm>
            <a:off x="3401263" y="1041831"/>
            <a:ext cx="8030888" cy="2488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0000" r="7032" b="28545"/>
          <a:stretch/>
        </p:blipFill>
        <p:spPr bwMode="auto">
          <a:xfrm>
            <a:off x="332509" y="3975944"/>
            <a:ext cx="8146473" cy="2528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02" t="21366" r="12294" b="25650"/>
          <a:stretch/>
        </p:blipFill>
        <p:spPr>
          <a:xfrm>
            <a:off x="1" y="1109273"/>
            <a:ext cx="12192000" cy="55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590" t="35006" r="12196" b="22153"/>
          <a:stretch/>
        </p:blipFill>
        <p:spPr>
          <a:xfrm>
            <a:off x="1254233" y="1088201"/>
            <a:ext cx="9773588" cy="27132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098" t="35879" r="12590" b="18655"/>
          <a:stretch/>
        </p:blipFill>
        <p:spPr>
          <a:xfrm>
            <a:off x="0" y="3801422"/>
            <a:ext cx="12192000" cy="30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2017- 30 JUNIO-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181" t="33432" r="6885" b="23552"/>
          <a:stretch/>
        </p:blipFill>
        <p:spPr>
          <a:xfrm>
            <a:off x="149902" y="1319133"/>
            <a:ext cx="11797259" cy="46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180" t="17169" r="6787" b="27923"/>
          <a:stretch/>
        </p:blipFill>
        <p:spPr>
          <a:xfrm>
            <a:off x="209862" y="1229193"/>
            <a:ext cx="11737299" cy="49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295" t="17869" r="11902" b="10612"/>
          <a:stretch/>
        </p:blipFill>
        <p:spPr>
          <a:xfrm>
            <a:off x="224852" y="1124262"/>
            <a:ext cx="11737299" cy="57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2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JUNIO 30 -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377" t="20666" r="6591" b="10961"/>
          <a:stretch/>
        </p:blipFill>
        <p:spPr>
          <a:xfrm>
            <a:off x="134912" y="1274164"/>
            <a:ext cx="7405139" cy="55838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278" t="30459" r="6591" b="28448"/>
          <a:stretch/>
        </p:blipFill>
        <p:spPr>
          <a:xfrm>
            <a:off x="7854846" y="1723869"/>
            <a:ext cx="4107305" cy="4107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JUNIO 30-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180" t="26262" r="6689" b="15333"/>
          <a:stretch/>
        </p:blipFill>
        <p:spPr>
          <a:xfrm>
            <a:off x="224854" y="1154241"/>
            <a:ext cx="11662348" cy="55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181" t="19792" r="6591" b="5716"/>
          <a:stretch/>
        </p:blipFill>
        <p:spPr>
          <a:xfrm>
            <a:off x="239843" y="1244183"/>
            <a:ext cx="11737298" cy="54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0facd488-4192-4907-a53b-7bc1fdb8c9f7</VariationsItemGroupID>
  </documentManagement>
</p:properties>
</file>

<file path=customXml/itemProps1.xml><?xml version="1.0" encoding="utf-8"?>
<ds:datastoreItem xmlns:ds="http://schemas.openxmlformats.org/officeDocument/2006/customXml" ds:itemID="{D3354629-3C2E-4217-8873-D941FC0F941C}"/>
</file>

<file path=customXml/itemProps2.xml><?xml version="1.0" encoding="utf-8"?>
<ds:datastoreItem xmlns:ds="http://schemas.openxmlformats.org/officeDocument/2006/customXml" ds:itemID="{BEDF58AA-AE16-43F5-BD3C-1FD3A9836951}"/>
</file>

<file path=customXml/itemProps3.xml><?xml version="1.0" encoding="utf-8"?>
<ds:datastoreItem xmlns:ds="http://schemas.openxmlformats.org/officeDocument/2006/customXml" ds:itemID="{C288048D-A4C3-42D4-A415-4F3EB652EBD2}"/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264</Words>
  <Application>Microsoft Office PowerPoint</Application>
  <PresentationFormat>Panorámica</PresentationFormat>
  <Paragraphs>46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–JUNIO 30 2017-</vt:lpstr>
      <vt:lpstr>Presentación de PowerPoint</vt:lpstr>
      <vt:lpstr>RESUMEN EJECUCION GENERAL UPRA  2017- 30 JUNIO-</vt:lpstr>
      <vt:lpstr>Presentación de PowerPoint</vt:lpstr>
      <vt:lpstr>Presentación de PowerPoint</vt:lpstr>
      <vt:lpstr>INFORME EJECUCIÓN PRESUPUESTAL FUNCIONAMIENTO 2017 – JUNIO 30 -</vt:lpstr>
      <vt:lpstr>RESUMEN EJECUCION FUNCIONAMIENTO UPRA  2017 – JUNIO 30-</vt:lpstr>
      <vt:lpstr>Presentación de PowerPoint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JUNIO 30-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JUNIO 30-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2017- 30 JUNIO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Junio de 2017</dc:title>
  <dc:creator>Felipe Alejandro Garcia Barbosa</dc:creator>
  <cp:lastModifiedBy>NELCY MUÑOZ</cp:lastModifiedBy>
  <cp:revision>576</cp:revision>
  <dcterms:created xsi:type="dcterms:W3CDTF">2015-08-26T16:13:21Z</dcterms:created>
  <dcterms:modified xsi:type="dcterms:W3CDTF">2022-10-11T21:17:46Z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