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3" r:id="rId11"/>
    <p:sldId id="274" r:id="rId12"/>
    <p:sldId id="275" r:id="rId13"/>
    <p:sldId id="276" r:id="rId14"/>
    <p:sldId id="277" r:id="rId15"/>
    <p:sldId id="278" r:id="rId16"/>
    <p:sldId id="270" r:id="rId17"/>
    <p:sldId id="271" r:id="rId18"/>
    <p:sldId id="272" r:id="rId19"/>
    <p:sldId id="279" r:id="rId20"/>
    <p:sldId id="280" r:id="rId21"/>
    <p:sldId id="281" r:id="rId22"/>
    <p:sldId id="286" r:id="rId23"/>
    <p:sldId id="287" r:id="rId24"/>
    <p:sldId id="289" r:id="rId25"/>
    <p:sldId id="288" r:id="rId26"/>
    <p:sldId id="285" r:id="rId27"/>
    <p:sldId id="259" r:id="rId2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62" autoAdjust="0"/>
    <p:restoredTop sz="94660"/>
  </p:normalViewPr>
  <p:slideViewPr>
    <p:cSldViewPr snapToGrid="0">
      <p:cViewPr varScale="1">
        <p:scale>
          <a:sx n="63" d="100"/>
          <a:sy n="63" d="100"/>
        </p:scale>
        <p:origin x="6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704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05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71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519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983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001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479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7993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131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143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99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3B23B-50FF-455C-94A1-D96E3984CB43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622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838200" y="3466614"/>
            <a:ext cx="10515600" cy="6802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EJECUCION PRESUPUESTAL A 30 JUNIO DE 2016</a:t>
            </a:r>
          </a:p>
          <a:p>
            <a:endParaRPr lang="es-CO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821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034990" y="779929"/>
            <a:ext cx="6329082" cy="295835"/>
          </a:xfrm>
        </p:spPr>
        <p:txBody>
          <a:bodyPr>
            <a:noAutofit/>
          </a:bodyPr>
          <a:lstStyle/>
          <a:p>
            <a:pPr algn="ctr"/>
            <a:r>
              <a:rPr lang="es-CO" sz="19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FORTALECIMIENTO DE PLANIFICACIÓN DEL ORDENAMIENTO SOCIAL DE LA PROPIEDAD RURAL PRODUCTIVA Y DE REGULARIZACIÓN DEL MERCADO DE TIERRAS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9559" t="31961" r="12353" b="12353"/>
          <a:stretch/>
        </p:blipFill>
        <p:spPr>
          <a:xfrm>
            <a:off x="363071" y="1573305"/>
            <a:ext cx="11497235" cy="4182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0931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967" t="34947" r="13355" b="16536"/>
          <a:stretch/>
        </p:blipFill>
        <p:spPr>
          <a:xfrm>
            <a:off x="3792071" y="1028048"/>
            <a:ext cx="8014448" cy="26100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442553" y="1825232"/>
            <a:ext cx="27444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compromisos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94.4%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743870" y="4506615"/>
            <a:ext cx="2739917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obligaciones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31.0%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9736" t="24587" r="12352" b="39962"/>
          <a:stretch/>
        </p:blipFill>
        <p:spPr>
          <a:xfrm>
            <a:off x="282389" y="4018060"/>
            <a:ext cx="7879976" cy="25575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5502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774" t="25234" r="13452" b="15332"/>
          <a:stretch/>
        </p:blipFill>
        <p:spPr>
          <a:xfrm>
            <a:off x="389965" y="1504060"/>
            <a:ext cx="11408746" cy="42916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ítulo 4"/>
          <p:cNvSpPr>
            <a:spLocks noGrp="1"/>
          </p:cNvSpPr>
          <p:nvPr>
            <p:ph type="title"/>
          </p:nvPr>
        </p:nvSpPr>
        <p:spPr>
          <a:xfrm>
            <a:off x="2369503" y="904621"/>
            <a:ext cx="7449670" cy="332509"/>
          </a:xfrm>
        </p:spPr>
        <p:txBody>
          <a:bodyPr>
            <a:noAutofit/>
          </a:bodyPr>
          <a:lstStyle/>
          <a:p>
            <a:r>
              <a:rPr lang="es-ES" sz="19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RESUMEN EJECUCIÓN PROYECTO ORD UPRA  2016 - JUNIO 30 -</a:t>
            </a:r>
          </a:p>
        </p:txBody>
      </p:sp>
    </p:spTree>
    <p:extLst>
      <p:ext uri="{BB962C8B-B14F-4D97-AF65-F5344CB8AC3E}">
        <p14:creationId xmlns:p14="http://schemas.microsoft.com/office/powerpoint/2010/main" val="2597604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272552" y="408990"/>
            <a:ext cx="5634319" cy="680223"/>
          </a:xfrm>
        </p:spPr>
        <p:txBody>
          <a:bodyPr>
            <a:noAutofit/>
          </a:bodyPr>
          <a:lstStyle/>
          <a:p>
            <a:pPr algn="ctr"/>
            <a:r>
              <a:rPr lang="es-CO" sz="19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FORTALECIMIENTO A LA GESTIÓN DE INFORMACIÓN Y CONOCIMIENTO REQUERIDOS POR LA UPRA A NIVEL NACIONAL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322" t="30706" r="6265" b="14706"/>
          <a:stretch/>
        </p:blipFill>
        <p:spPr>
          <a:xfrm>
            <a:off x="403412" y="1344706"/>
            <a:ext cx="11376212" cy="45047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3612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9613" t="24280" r="7742" b="26000"/>
          <a:stretch/>
        </p:blipFill>
        <p:spPr>
          <a:xfrm>
            <a:off x="4128247" y="1156446"/>
            <a:ext cx="7705165" cy="2420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853" t="27882" r="6353" b="31961"/>
          <a:stretch/>
        </p:blipFill>
        <p:spPr>
          <a:xfrm>
            <a:off x="215153" y="3899647"/>
            <a:ext cx="7826188" cy="26724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442553" y="1825232"/>
            <a:ext cx="27444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compromisos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81.1%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730423" y="4220222"/>
            <a:ext cx="27444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obligaciones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25.3% </a:t>
            </a:r>
          </a:p>
        </p:txBody>
      </p:sp>
    </p:spTree>
    <p:extLst>
      <p:ext uri="{BB962C8B-B14F-4D97-AF65-F5344CB8AC3E}">
        <p14:creationId xmlns:p14="http://schemas.microsoft.com/office/powerpoint/2010/main" val="1080328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9226" t="25494" r="7645" b="13269"/>
          <a:stretch/>
        </p:blipFill>
        <p:spPr>
          <a:xfrm>
            <a:off x="409049" y="1384419"/>
            <a:ext cx="11384021" cy="43779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ángulo 2"/>
          <p:cNvSpPr/>
          <p:nvPr/>
        </p:nvSpPr>
        <p:spPr>
          <a:xfrm>
            <a:off x="2326341" y="617693"/>
            <a:ext cx="5540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RESUMEN EJECUCIÓN PROYECTO TIC UPRA  2016 - JUNIO 30 -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3409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047619" y="453420"/>
            <a:ext cx="5926487" cy="680223"/>
          </a:xfrm>
        </p:spPr>
        <p:txBody>
          <a:bodyPr>
            <a:noAutofit/>
          </a:bodyPr>
          <a:lstStyle/>
          <a:p>
            <a:pPr algn="ctr"/>
            <a:r>
              <a:rPr lang="es-CO" sz="19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MEJORAMIENTO Y FORTALECIMIENTO DE LA CAPACIDAD DE GESTIÓN DE LA UPRA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000" t="22392" r="7324" b="12667"/>
          <a:stretch/>
        </p:blipFill>
        <p:spPr>
          <a:xfrm>
            <a:off x="358877" y="1237130"/>
            <a:ext cx="11434193" cy="4585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8800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7774" t="25312" r="8129" b="15505"/>
          <a:stretch/>
        </p:blipFill>
        <p:spPr>
          <a:xfrm>
            <a:off x="4027393" y="1102659"/>
            <a:ext cx="7758953" cy="24901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4705" t="36353" r="6000" b="14706"/>
          <a:stretch/>
        </p:blipFill>
        <p:spPr>
          <a:xfrm>
            <a:off x="174810" y="3993776"/>
            <a:ext cx="7705165" cy="25952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442553" y="1825232"/>
            <a:ext cx="27444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compromisos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90.5%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716976" y="4275754"/>
            <a:ext cx="27444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obligaciones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40.3% </a:t>
            </a:r>
          </a:p>
        </p:txBody>
      </p:sp>
    </p:spTree>
    <p:extLst>
      <p:ext uri="{BB962C8B-B14F-4D97-AF65-F5344CB8AC3E}">
        <p14:creationId xmlns:p14="http://schemas.microsoft.com/office/powerpoint/2010/main" val="3375023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316" t="23518" r="5368" b="9531"/>
          <a:stretch/>
        </p:blipFill>
        <p:spPr>
          <a:xfrm>
            <a:off x="403412" y="1324598"/>
            <a:ext cx="11416553" cy="44768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ángulo 2"/>
          <p:cNvSpPr/>
          <p:nvPr/>
        </p:nvSpPr>
        <p:spPr>
          <a:xfrm>
            <a:off x="2326341" y="617693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RESUMEN EJECUCIÓN PROYECTO FORT UPRA  2016 - JUNIO 30 -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9964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7881" t="32745" r="6706" b="26314"/>
          <a:stretch/>
        </p:blipFill>
        <p:spPr>
          <a:xfrm>
            <a:off x="389965" y="1855694"/>
            <a:ext cx="11416553" cy="3886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89965" y="1063838"/>
            <a:ext cx="11700164" cy="680223"/>
          </a:xfrm>
        </p:spPr>
        <p:txBody>
          <a:bodyPr>
            <a:noAutofit/>
          </a:bodyPr>
          <a:lstStyle/>
          <a:p>
            <a:pPr algn="ctr"/>
            <a:r>
              <a:rPr lang="es-CO" sz="19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FORMULACIÓN Y AJUSTE DE UNA METODOLOGÍA GENERAL PARA LA ZONIFICACIÓN DE PLANTACIONES FORESTALES CON FINES COMERCIALES EN COLOMBIA</a:t>
            </a:r>
          </a:p>
        </p:txBody>
      </p:sp>
    </p:spTree>
    <p:extLst>
      <p:ext uri="{BB962C8B-B14F-4D97-AF65-F5344CB8AC3E}">
        <p14:creationId xmlns:p14="http://schemas.microsoft.com/office/powerpoint/2010/main" val="241675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150331" y="509121"/>
            <a:ext cx="5954577" cy="599565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INFORME EJECUCIÓN PRESUPUESTAL UPRA –JUNIO 30 2016-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23059" t="16275" r="24088" b="13294"/>
          <a:stretch/>
        </p:blipFill>
        <p:spPr>
          <a:xfrm>
            <a:off x="376518" y="1216263"/>
            <a:ext cx="11362764" cy="4754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5381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5452" t="26861" r="4742" b="12064"/>
          <a:stretch/>
        </p:blipFill>
        <p:spPr>
          <a:xfrm>
            <a:off x="3469342" y="1032820"/>
            <a:ext cx="8292353" cy="25709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8324" t="18628" r="7147" b="44667"/>
          <a:stretch/>
        </p:blipFill>
        <p:spPr>
          <a:xfrm>
            <a:off x="403411" y="4047564"/>
            <a:ext cx="8189259" cy="23532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442553" y="1825232"/>
            <a:ext cx="27444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compromisos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68.2%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017295" y="4329543"/>
            <a:ext cx="27444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obligaciones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28.1% </a:t>
            </a:r>
          </a:p>
        </p:txBody>
      </p:sp>
    </p:spTree>
    <p:extLst>
      <p:ext uri="{BB962C8B-B14F-4D97-AF65-F5344CB8AC3E}">
        <p14:creationId xmlns:p14="http://schemas.microsoft.com/office/powerpoint/2010/main" val="2082125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5161" t="20434" r="4645" b="11032"/>
          <a:stretch/>
        </p:blipFill>
        <p:spPr>
          <a:xfrm>
            <a:off x="363072" y="1333145"/>
            <a:ext cx="11470340" cy="44356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ángulo 2"/>
          <p:cNvSpPr/>
          <p:nvPr/>
        </p:nvSpPr>
        <p:spPr>
          <a:xfrm>
            <a:off x="2326341" y="617693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RESUMEN EJECUCIÓN PROYECTO ZONF UPRA  2016 - JUNIO 30 -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30669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922929" y="768004"/>
            <a:ext cx="6494929" cy="563256"/>
          </a:xfrm>
        </p:spPr>
        <p:txBody>
          <a:bodyPr>
            <a:noAutofit/>
          </a:bodyPr>
          <a:lstStyle/>
          <a:p>
            <a:pPr algn="ctr"/>
            <a:r>
              <a:rPr lang="es-CO" sz="19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s-CO" sz="1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PRESUPUESTAL DE VIATICOS Y TIQUETES, GASTOS MANUTENCION Y CONTRATISTAS DURANTE LA VIGENCIA 2016 - 30 JUNIO -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4117" t="23176" r="25324" b="9373"/>
          <a:stretch/>
        </p:blipFill>
        <p:spPr>
          <a:xfrm>
            <a:off x="484094" y="1519518"/>
            <a:ext cx="11161059" cy="4289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8873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0742" t="30989" r="23806" b="26860"/>
          <a:stretch/>
        </p:blipFill>
        <p:spPr>
          <a:xfrm>
            <a:off x="6575612" y="1519518"/>
            <a:ext cx="5298141" cy="41416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9524" t="25410" r="32000" b="27691"/>
          <a:stretch/>
        </p:blipFill>
        <p:spPr>
          <a:xfrm>
            <a:off x="188260" y="1358153"/>
            <a:ext cx="5970494" cy="502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ángulo 3"/>
          <p:cNvSpPr/>
          <p:nvPr/>
        </p:nvSpPr>
        <p:spPr>
          <a:xfrm>
            <a:off x="1734671" y="564340"/>
            <a:ext cx="6615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RESUMEN </a:t>
            </a:r>
            <a:r>
              <a:rPr lang="es-CO" b="1" dirty="0">
                <a:solidFill>
                  <a:srgbClr val="00B050"/>
                </a:solidFill>
                <a:latin typeface="Century Gothic" panose="020B0502020202020204" pitchFamily="34" charset="0"/>
              </a:rPr>
              <a:t>DE VIATICOS Y TIQUETES, GASTOS DE MANUTENCION Y CONTRATISTAS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4533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18500" t="22296" r="22750" b="43628"/>
          <a:stretch/>
        </p:blipFill>
        <p:spPr>
          <a:xfrm>
            <a:off x="177800" y="1181100"/>
            <a:ext cx="6184900" cy="5346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ángulo 9"/>
          <p:cNvSpPr/>
          <p:nvPr/>
        </p:nvSpPr>
        <p:spPr>
          <a:xfrm>
            <a:off x="1861671" y="665940"/>
            <a:ext cx="6615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RESERVA PRESUPUESTAL CONSTITUIDA VIGENCIA 2015</a:t>
            </a:r>
            <a:endParaRPr lang="es-CO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18500" t="57270" r="22750" b="12678"/>
          <a:stretch/>
        </p:blipFill>
        <p:spPr>
          <a:xfrm>
            <a:off x="6654800" y="1562100"/>
            <a:ext cx="5283200" cy="4152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6059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34671" y="665940"/>
            <a:ext cx="6615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00B050"/>
                </a:solidFill>
                <a:latin typeface="Century Gothic" panose="020B0502020202020204" pitchFamily="34" charset="0"/>
              </a:rPr>
              <a:t>CUENTAS X PAGAR CONSTITUIDA VIGENCIA 2015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7251" t="22592" r="34583" b="12371"/>
          <a:stretch/>
        </p:blipFill>
        <p:spPr>
          <a:xfrm>
            <a:off x="254000" y="1295400"/>
            <a:ext cx="5816600" cy="528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9000" t="21704" r="27917" b="50148"/>
          <a:stretch/>
        </p:blipFill>
        <p:spPr>
          <a:xfrm>
            <a:off x="6312274" y="1511300"/>
            <a:ext cx="5714626" cy="4114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669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8935" t="26000" r="17710" b="33397"/>
          <a:stretch/>
        </p:blipFill>
        <p:spPr>
          <a:xfrm>
            <a:off x="471948" y="811161"/>
            <a:ext cx="11312013" cy="23302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8935" t="60925" r="17613" b="17398"/>
          <a:stretch/>
        </p:blipFill>
        <p:spPr>
          <a:xfrm>
            <a:off x="393291" y="5338918"/>
            <a:ext cx="11798709" cy="141584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19290" t="22559" r="26033" b="42000"/>
          <a:stretch/>
        </p:blipFill>
        <p:spPr>
          <a:xfrm>
            <a:off x="1401096" y="3141406"/>
            <a:ext cx="9497962" cy="219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78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17" y="3410714"/>
            <a:ext cx="3020967" cy="1719294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2262019"/>
            <a:ext cx="10515600" cy="1325563"/>
          </a:xfrm>
        </p:spPr>
        <p:txBody>
          <a:bodyPr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7907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2677" t="36838" r="21000" b="27032"/>
          <a:stretch/>
        </p:blipFill>
        <p:spPr>
          <a:xfrm>
            <a:off x="3814023" y="1028700"/>
            <a:ext cx="8020664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0935" t="18946" r="21871" b="45441"/>
          <a:stretch/>
        </p:blipFill>
        <p:spPr>
          <a:xfrm>
            <a:off x="290946" y="3927763"/>
            <a:ext cx="7637318" cy="26142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536683" y="1778168"/>
            <a:ext cx="261122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compromisos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78.7%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585784" y="4405543"/>
            <a:ext cx="2628507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obligaciones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37.2% </a:t>
            </a:r>
          </a:p>
        </p:txBody>
      </p:sp>
    </p:spTree>
    <p:extLst>
      <p:ext uri="{BB962C8B-B14F-4D97-AF65-F5344CB8AC3E}">
        <p14:creationId xmlns:p14="http://schemas.microsoft.com/office/powerpoint/2010/main" val="808281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150918" y="737755"/>
            <a:ext cx="6826827" cy="332509"/>
          </a:xfrm>
        </p:spPr>
        <p:txBody>
          <a:bodyPr>
            <a:noAutofit/>
          </a:bodyPr>
          <a:lstStyle/>
          <a:p>
            <a:r>
              <a:rPr lang="es-ES" sz="19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RESUMEN EJECUCION GENERAL UPRA  2016 - JUNIO 30 -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7742" t="24285" r="18774" b="15850"/>
          <a:stretch/>
        </p:blipFill>
        <p:spPr>
          <a:xfrm>
            <a:off x="302509" y="1358153"/>
            <a:ext cx="11563909" cy="44919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0734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6645" t="34774" r="26516" b="29957"/>
          <a:stretch/>
        </p:blipFill>
        <p:spPr>
          <a:xfrm>
            <a:off x="6224155" y="1693717"/>
            <a:ext cx="5704608" cy="40641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693719" y="760379"/>
            <a:ext cx="6431972" cy="426028"/>
          </a:xfrm>
        </p:spPr>
        <p:txBody>
          <a:bodyPr>
            <a:no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INFORME EJECUCIÓN PRESUPUESTAL FUNCIONAMIENTO 2016</a:t>
            </a:r>
            <a:b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- JUNIO 30-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24206" t="24431" r="25589" b="19568"/>
          <a:stretch/>
        </p:blipFill>
        <p:spPr>
          <a:xfrm>
            <a:off x="161364" y="1473426"/>
            <a:ext cx="5768789" cy="5182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0094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4323" t="21667" r="25742" b="29957"/>
          <a:stretch/>
        </p:blipFill>
        <p:spPr>
          <a:xfrm>
            <a:off x="363071" y="1452282"/>
            <a:ext cx="11456894" cy="43299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ítulo 4"/>
          <p:cNvSpPr>
            <a:spLocks noGrp="1"/>
          </p:cNvSpPr>
          <p:nvPr>
            <p:ph type="title"/>
          </p:nvPr>
        </p:nvSpPr>
        <p:spPr>
          <a:xfrm>
            <a:off x="2273621" y="926014"/>
            <a:ext cx="7744438" cy="332509"/>
          </a:xfrm>
        </p:spPr>
        <p:txBody>
          <a:bodyPr>
            <a:noAutofit/>
          </a:bodyPr>
          <a:lstStyle/>
          <a:p>
            <a:r>
              <a:rPr lang="es-ES" sz="19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RESUMEN EJECUCION FUNCIONAMIENTO UPRA  2016 - JUNIO 30 -</a:t>
            </a:r>
          </a:p>
        </p:txBody>
      </p:sp>
    </p:spTree>
    <p:extLst>
      <p:ext uri="{BB962C8B-B14F-4D97-AF65-F5344CB8AC3E}">
        <p14:creationId xmlns:p14="http://schemas.microsoft.com/office/powerpoint/2010/main" val="2711317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263589" y="651037"/>
            <a:ext cx="5697070" cy="680223"/>
          </a:xfrm>
        </p:spPr>
        <p:txBody>
          <a:bodyPr>
            <a:noAutofit/>
          </a:bodyPr>
          <a:lstStyle/>
          <a:p>
            <a:pPr algn="ctr"/>
            <a:r>
              <a:rPr lang="es-CO" sz="19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FORTALECIMIENTO DE LA PLANIFICACIÓN DEL USO EFICIENTE DEL SUELO RURAL Y LA ADECUACIÓN DE TIERRAS A NIVEL NACIONAL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9383" t="24745" r="5383" b="8118"/>
          <a:stretch/>
        </p:blipFill>
        <p:spPr>
          <a:xfrm>
            <a:off x="423027" y="1519518"/>
            <a:ext cx="11370043" cy="4235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8325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9033" t="32538" r="8419" b="19290"/>
          <a:stretch/>
        </p:blipFill>
        <p:spPr>
          <a:xfrm>
            <a:off x="3496234" y="1008529"/>
            <a:ext cx="8444753" cy="26490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442553" y="1825232"/>
            <a:ext cx="261122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compromisos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93.9%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187624" y="4768085"/>
            <a:ext cx="261122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obligaciones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36.4%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9294" t="27726" r="5735" b="31961"/>
          <a:stretch/>
        </p:blipFill>
        <p:spPr>
          <a:xfrm>
            <a:off x="255494" y="4057650"/>
            <a:ext cx="8202706" cy="24365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6591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9053" t="27058" r="8210" b="11030"/>
          <a:stretch/>
        </p:blipFill>
        <p:spPr>
          <a:xfrm>
            <a:off x="414499" y="1418603"/>
            <a:ext cx="11432359" cy="43770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507174" y="918068"/>
            <a:ext cx="7380310" cy="332509"/>
          </a:xfrm>
        </p:spPr>
        <p:txBody>
          <a:bodyPr>
            <a:noAutofit/>
          </a:bodyPr>
          <a:lstStyle/>
          <a:p>
            <a:r>
              <a:rPr lang="es-ES" sz="19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RESUMEN EJECUCIÓN PROYECTO USO UPRA  2016 - JUNIO 30 -</a:t>
            </a:r>
          </a:p>
        </p:txBody>
      </p:sp>
    </p:spTree>
    <p:extLst>
      <p:ext uri="{BB962C8B-B14F-4D97-AF65-F5344CB8AC3E}">
        <p14:creationId xmlns:p14="http://schemas.microsoft.com/office/powerpoint/2010/main" val="32779315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6B1C7C4050E044DAF5AA32AD2267181" ma:contentTypeVersion="6" ma:contentTypeDescription="Crear nuevo documento." ma:contentTypeScope="" ma:versionID="5dfade50012f974ca9fe1096253b1fe4">
  <xsd:schema xmlns:xsd="http://www.w3.org/2001/XMLSchema" xmlns:xs="http://www.w3.org/2001/XMLSchema" xmlns:p="http://schemas.microsoft.com/office/2006/metadata/properties" xmlns:ns1="http://schemas.microsoft.com/sharepoint/v3" xmlns:ns2="a7912b74-821a-4119-aad9-e1c9b233eb5e" targetNamespace="http://schemas.microsoft.com/office/2006/metadata/properties" ma:root="true" ma:fieldsID="8eabd1c6c6e262e393fcf49e85392772" ns1:_="" ns2:_="">
    <xsd:import namespace="http://schemas.microsoft.com/sharepoint/v3"/>
    <xsd:import namespace="a7912b74-821a-4119-aad9-e1c9b233eb5e"/>
    <xsd:element name="properties">
      <xsd:complexType>
        <xsd:sequence>
          <xsd:element name="documentManagement">
            <xsd:complexType>
              <xsd:all>
                <xsd:element ref="ns1:VariationsItemGroupID" minOccurs="0"/>
                <xsd:element ref="ns2:Año"/>
                <xsd:element ref="ns2:Categoría_x0020_Documento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VariationsItemGroupID" ma:index="8" nillable="true" ma:displayName="Identificador de grupo de elementos" ma:description="" ma:hidden="true" ma:internalName="VariationsItemGroupID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12b74-821a-4119-aad9-e1c9b233eb5e" elementFormDefault="qualified">
    <xsd:import namespace="http://schemas.microsoft.com/office/2006/documentManagement/types"/>
    <xsd:import namespace="http://schemas.microsoft.com/office/infopath/2007/PartnerControls"/>
    <xsd:element name="Año" ma:index="9" ma:displayName="Año" ma:default="2024" ma:format="Dropdown" ma:internalName="A_x00f1_o">
      <xsd:simpleType>
        <xsd:restriction base="dms:Choice"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</xsd:restriction>
      </xsd:simpleType>
    </xsd:element>
    <xsd:element name="Categoría_x0020_Documento" ma:index="10" ma:displayName="Categoría Documento" ma:default="Presupuesto" ma:format="Dropdown" ma:internalName="Categor_x00ed_a_x0020_Documento" ma:readOnly="false">
      <xsd:simpleType>
        <xsd:restriction base="dms:Choice">
          <xsd:enumeration value="Presupuesto"/>
          <xsd:enumeration value="Estados"/>
          <xsd:enumeration value="Operaciones"/>
        </xsd:restriction>
      </xsd:simpleType>
    </xsd:element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ño xmlns="a7912b74-821a-4119-aad9-e1c9b233eb5e">2016</Año>
    <Categoría_x0020_Documento xmlns="a7912b74-821a-4119-aad9-e1c9b233eb5e">Presupuesto</Categoría_x0020_Documento>
    <VariationsItemGroupID xmlns="http://schemas.microsoft.com/sharepoint/v3">d0d9fc6a-85c4-485c-bfc0-d4cc2a85efdd</VariationsItemGroupID>
  </documentManagement>
</p:properties>
</file>

<file path=customXml/itemProps1.xml><?xml version="1.0" encoding="utf-8"?>
<ds:datastoreItem xmlns:ds="http://schemas.openxmlformats.org/officeDocument/2006/customXml" ds:itemID="{704DADCB-5D77-49DD-A86A-4FAC803B8A04}"/>
</file>

<file path=customXml/itemProps2.xml><?xml version="1.0" encoding="utf-8"?>
<ds:datastoreItem xmlns:ds="http://schemas.openxmlformats.org/officeDocument/2006/customXml" ds:itemID="{354D6E19-3497-4B8A-B116-F2F5237CBBC7}"/>
</file>

<file path=customXml/itemProps3.xml><?xml version="1.0" encoding="utf-8"?>
<ds:datastoreItem xmlns:ds="http://schemas.openxmlformats.org/officeDocument/2006/customXml" ds:itemID="{47F2E207-8021-42F6-85C4-387BBE2212B7}"/>
</file>

<file path=docProps/app.xml><?xml version="1.0" encoding="utf-8"?>
<Properties xmlns="http://schemas.openxmlformats.org/officeDocument/2006/extended-properties" xmlns:vt="http://schemas.openxmlformats.org/officeDocument/2006/docPropsVTypes">
  <TotalTime>3059</TotalTime>
  <Words>264</Words>
  <Application>Microsoft Office PowerPoint</Application>
  <PresentationFormat>Panorámica</PresentationFormat>
  <Paragraphs>44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0" baseType="lpstr">
      <vt:lpstr>Arial</vt:lpstr>
      <vt:lpstr>Century Gothic</vt:lpstr>
      <vt:lpstr>Tema de Office</vt:lpstr>
      <vt:lpstr>Presentación de PowerPoint</vt:lpstr>
      <vt:lpstr>INFORME EJECUCIÓN PRESUPUESTAL UPRA –JUNIO 30 2016-</vt:lpstr>
      <vt:lpstr>Presentación de PowerPoint</vt:lpstr>
      <vt:lpstr>RESUMEN EJECUCION GENERAL UPRA  2016 - JUNIO 30 -</vt:lpstr>
      <vt:lpstr>INFORME EJECUCIÓN PRESUPUESTAL FUNCIONAMIENTO 2016  - JUNIO 30-</vt:lpstr>
      <vt:lpstr>RESUMEN EJECUCION FUNCIONAMIENTO UPRA  2016 - JUNIO 30 -</vt:lpstr>
      <vt:lpstr>FORTALECIMIENTO DE LA PLANIFICACIÓN DEL USO EFICIENTE DEL SUELO RURAL Y LA ADECUACIÓN DE TIERRAS A NIVEL NACIONAL</vt:lpstr>
      <vt:lpstr>Presentación de PowerPoint</vt:lpstr>
      <vt:lpstr>RESUMEN EJECUCIÓN PROYECTO USO UPRA  2016 - JUNIO 30 -</vt:lpstr>
      <vt:lpstr>FORTALECIMIENTO DE PLANIFICACIÓN DEL ORDENAMIENTO SOCIAL DE LA PROPIEDAD RURAL PRODUCTIVA Y DE REGULARIZACIÓN DEL MERCADO DE TIERRAS </vt:lpstr>
      <vt:lpstr>Presentación de PowerPoint</vt:lpstr>
      <vt:lpstr>RESUMEN EJECUCIÓN PROYECTO ORD UPRA  2016 - JUNIO 30 -</vt:lpstr>
      <vt:lpstr>FORTALECIMIENTO A LA GESTIÓN DE INFORMACIÓN Y CONOCIMIENTO REQUERIDOS POR LA UPRA A NIVEL NACIONAL</vt:lpstr>
      <vt:lpstr>Presentación de PowerPoint</vt:lpstr>
      <vt:lpstr>Presentación de PowerPoint</vt:lpstr>
      <vt:lpstr>MEJORAMIENTO Y FORTALECIMIENTO DE LA CAPACIDAD DE GESTIÓN DE LA UPRA </vt:lpstr>
      <vt:lpstr>Presentación de PowerPoint</vt:lpstr>
      <vt:lpstr>Presentación de PowerPoint</vt:lpstr>
      <vt:lpstr>FORMULACIÓN Y AJUSTE DE UNA METODOLOGÍA GENERAL PARA LA ZONIFICACIÓN DE PLANTACIONES FORESTALES CON FINES COMERCIALES EN COLOMBIA</vt:lpstr>
      <vt:lpstr>Presentación de PowerPoint</vt:lpstr>
      <vt:lpstr>Presentación de PowerPoint</vt:lpstr>
      <vt:lpstr> EJECUCIÓN PRESUPUESTAL DE VIATICOS Y TIQUETES, GASTOS MANUTENCION Y CONTRATISTAS DURANTE LA VIGENCIA 2016 - 30 JUNIO -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Ejecución Presupuestal a Junio 30 de 2016</dc:title>
  <dc:creator>Felipe Alejandro Garcia Barbosa</dc:creator>
  <cp:lastModifiedBy>NELCY MUÑOZ</cp:lastModifiedBy>
  <cp:revision>261</cp:revision>
  <dcterms:created xsi:type="dcterms:W3CDTF">2015-08-26T16:13:21Z</dcterms:created>
  <dcterms:modified xsi:type="dcterms:W3CDTF">2022-10-11T16:28:30Z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0x01010076B1C7C4050E044DAF5AA32AD2267181</vt:lpwstr>
  </property>
</Properties>
</file>