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62" r:id="rId4"/>
    <p:sldId id="264" r:id="rId5"/>
    <p:sldId id="297" r:id="rId6"/>
    <p:sldId id="265" r:id="rId7"/>
    <p:sldId id="266" r:id="rId8"/>
    <p:sldId id="299" r:id="rId9"/>
    <p:sldId id="296" r:id="rId10"/>
    <p:sldId id="267" r:id="rId11"/>
    <p:sldId id="268" r:id="rId12"/>
    <p:sldId id="269" r:id="rId13"/>
    <p:sldId id="273" r:id="rId14"/>
    <p:sldId id="274" r:id="rId15"/>
    <p:sldId id="275" r:id="rId16"/>
    <p:sldId id="276" r:id="rId17"/>
    <p:sldId id="277" r:id="rId18"/>
    <p:sldId id="278" r:id="rId19"/>
    <p:sldId id="270" r:id="rId20"/>
    <p:sldId id="271" r:id="rId21"/>
    <p:sldId id="272" r:id="rId22"/>
    <p:sldId id="279" r:id="rId23"/>
    <p:sldId id="280" r:id="rId24"/>
    <p:sldId id="281" r:id="rId25"/>
    <p:sldId id="286" r:id="rId26"/>
    <p:sldId id="287" r:id="rId27"/>
    <p:sldId id="289" r:id="rId28"/>
    <p:sldId id="290" r:id="rId29"/>
    <p:sldId id="285" r:id="rId30"/>
    <p:sldId id="288" r:id="rId31"/>
    <p:sldId id="300" r:id="rId32"/>
    <p:sldId id="259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075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66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31 JULIO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480" t="25786" r="10080" b="33254"/>
          <a:stretch/>
        </p:blipFill>
        <p:spPr>
          <a:xfrm>
            <a:off x="146304" y="1517904"/>
            <a:ext cx="11887200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95%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38%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240" t="44773" r="11040" b="25787"/>
          <a:stretch/>
        </p:blipFill>
        <p:spPr>
          <a:xfrm>
            <a:off x="3255264" y="1089240"/>
            <a:ext cx="8543586" cy="2623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7120" t="18320" r="9840" b="52027"/>
          <a:stretch/>
        </p:blipFill>
        <p:spPr>
          <a:xfrm>
            <a:off x="294634" y="4059936"/>
            <a:ext cx="8538469" cy="2486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35483" y="809580"/>
            <a:ext cx="8501790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JULIO 31-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500" t="82784" r="48794" b="9687"/>
          <a:stretch/>
        </p:blipFill>
        <p:spPr>
          <a:xfrm>
            <a:off x="268940" y="6149633"/>
            <a:ext cx="6965576" cy="5873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961" t="19386" r="4920" b="14694"/>
          <a:stretch/>
        </p:blipFill>
        <p:spPr>
          <a:xfrm>
            <a:off x="268940" y="1125224"/>
            <a:ext cx="11746276" cy="48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560" t="25147" r="12720" b="36453"/>
          <a:stretch/>
        </p:blipFill>
        <p:spPr>
          <a:xfrm>
            <a:off x="0" y="1554480"/>
            <a:ext cx="12192000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88%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40%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8440" t="40507" r="13680" b="19173"/>
          <a:stretch/>
        </p:blipFill>
        <p:spPr>
          <a:xfrm>
            <a:off x="3566160" y="1135199"/>
            <a:ext cx="7917627" cy="2467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8319" t="17467" r="13800" b="55226"/>
          <a:stretch/>
        </p:blipFill>
        <p:spPr>
          <a:xfrm>
            <a:off x="442553" y="4005072"/>
            <a:ext cx="7805335" cy="2559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2"/>
            <a:ext cx="8459454" cy="342537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JULIO 31-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680" t="35387" r="12720" b="24080"/>
          <a:stretch/>
        </p:blipFill>
        <p:spPr>
          <a:xfrm>
            <a:off x="255493" y="1316736"/>
            <a:ext cx="11704859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40" t="29840" r="6120" b="38160"/>
          <a:stretch/>
        </p:blipFill>
        <p:spPr>
          <a:xfrm>
            <a:off x="146304" y="1591056"/>
            <a:ext cx="11832336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38%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440" t="27707" r="6600" b="24720"/>
          <a:stretch/>
        </p:blipFill>
        <p:spPr>
          <a:xfrm>
            <a:off x="3621024" y="1173554"/>
            <a:ext cx="8339328" cy="2248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680" t="16186" r="7320" b="48827"/>
          <a:stretch/>
        </p:blipFill>
        <p:spPr>
          <a:xfrm>
            <a:off x="442552" y="3933299"/>
            <a:ext cx="8024791" cy="2605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JULIO 31 -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440" t="28560" r="6120" b="22587"/>
          <a:stretch/>
        </p:blipFill>
        <p:spPr>
          <a:xfrm>
            <a:off x="336176" y="1393800"/>
            <a:ext cx="11624175" cy="42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480" t="24507" r="9480" b="31333"/>
          <a:stretch/>
        </p:blipFill>
        <p:spPr>
          <a:xfrm>
            <a:off x="0" y="1316736"/>
            <a:ext cx="12192000" cy="554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1160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–JULIO 31 2017-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1080" t="19386" r="12600" b="10853"/>
          <a:stretch/>
        </p:blipFill>
        <p:spPr>
          <a:xfrm>
            <a:off x="0" y="1195770"/>
            <a:ext cx="12192000" cy="56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91%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44%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720" t="43706" r="10680" b="16613"/>
          <a:stretch/>
        </p:blipFill>
        <p:spPr>
          <a:xfrm>
            <a:off x="3675889" y="1235783"/>
            <a:ext cx="7785488" cy="24401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721" t="14266" r="10200" b="57787"/>
          <a:stretch/>
        </p:blipFill>
        <p:spPr>
          <a:xfrm>
            <a:off x="442552" y="4041648"/>
            <a:ext cx="7659031" cy="2629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JULIO 31-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4000" t="77921" r="21001" b="17059"/>
          <a:stretch/>
        </p:blipFill>
        <p:spPr>
          <a:xfrm>
            <a:off x="268941" y="6078942"/>
            <a:ext cx="7140388" cy="60424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479" t="24293" r="9600" b="19387"/>
          <a:stretch/>
        </p:blipFill>
        <p:spPr>
          <a:xfrm>
            <a:off x="268940" y="1264024"/>
            <a:ext cx="11654835" cy="46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159" t="31974" r="3480" b="25147"/>
          <a:stretch/>
        </p:blipFill>
        <p:spPr>
          <a:xfrm>
            <a:off x="164592" y="1908652"/>
            <a:ext cx="11777472" cy="48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46%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161" t="31974" r="4439" b="25786"/>
          <a:stretch/>
        </p:blipFill>
        <p:spPr>
          <a:xfrm>
            <a:off x="3785616" y="1097280"/>
            <a:ext cx="7976079" cy="2688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040" t="18747" r="4439" b="48400"/>
          <a:stretch/>
        </p:blipFill>
        <p:spPr>
          <a:xfrm>
            <a:off x="442553" y="4074190"/>
            <a:ext cx="8134519" cy="254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JULIO 31-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160" t="40293" r="3721" b="20667"/>
          <a:stretch/>
        </p:blipFill>
        <p:spPr>
          <a:xfrm>
            <a:off x="349622" y="1264024"/>
            <a:ext cx="11519289" cy="438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2017- 31 JULIO 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6840" t="23440" r="39840" b="20667"/>
          <a:stretch/>
        </p:blipFill>
        <p:spPr>
          <a:xfrm>
            <a:off x="0" y="1499616"/>
            <a:ext cx="12192000" cy="5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2360" t="13626" r="23640" b="11067"/>
          <a:stretch/>
        </p:blipFill>
        <p:spPr>
          <a:xfrm>
            <a:off x="98336" y="1179893"/>
            <a:ext cx="7070560" cy="567810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4480" t="28346" r="24000" b="16187"/>
          <a:stretch/>
        </p:blipFill>
        <p:spPr>
          <a:xfrm>
            <a:off x="7370064" y="1664208"/>
            <a:ext cx="4681728" cy="4059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080" t="22586" r="6599" b="32827"/>
          <a:stretch/>
        </p:blipFill>
        <p:spPr>
          <a:xfrm>
            <a:off x="146304" y="1207008"/>
            <a:ext cx="119054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320" t="14907" r="6480" b="13626"/>
          <a:stretch/>
        </p:blipFill>
        <p:spPr>
          <a:xfrm>
            <a:off x="0" y="1078992"/>
            <a:ext cx="7095744" cy="5779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200" t="40080" r="7080" b="17040"/>
          <a:stretch/>
        </p:blipFill>
        <p:spPr>
          <a:xfrm>
            <a:off x="7242048" y="1481328"/>
            <a:ext cx="4754880" cy="4279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7000" t="14054" r="7920" b="12346"/>
          <a:stretch/>
        </p:blipFill>
        <p:spPr>
          <a:xfrm>
            <a:off x="0" y="1024128"/>
            <a:ext cx="12192000" cy="58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79%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825627" y="4300612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44%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960" t="19386" r="12599" b="43067"/>
          <a:stretch/>
        </p:blipFill>
        <p:spPr>
          <a:xfrm>
            <a:off x="3493008" y="1192952"/>
            <a:ext cx="7961126" cy="248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1080" t="26000" r="12600" b="36880"/>
          <a:stretch/>
        </p:blipFill>
        <p:spPr>
          <a:xfrm>
            <a:off x="536682" y="4059936"/>
            <a:ext cx="7948949" cy="2578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640" t="30907" r="8400" b="27280"/>
          <a:stretch/>
        </p:blipFill>
        <p:spPr>
          <a:xfrm>
            <a:off x="237744" y="1042416"/>
            <a:ext cx="11759184" cy="28712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4080" t="20240" r="13320" b="44133"/>
          <a:stretch/>
        </p:blipFill>
        <p:spPr>
          <a:xfrm>
            <a:off x="585216" y="3913632"/>
            <a:ext cx="11064240" cy="294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7000" t="24080" r="7920" b="19173"/>
          <a:stretch/>
        </p:blipFill>
        <p:spPr>
          <a:xfrm>
            <a:off x="164592" y="1115568"/>
            <a:ext cx="11868912" cy="55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65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0"/>
            <a:ext cx="7713519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2017- 31 JULIO-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0840" t="18107" r="12600" b="37947"/>
          <a:stretch/>
        </p:blipFill>
        <p:spPr>
          <a:xfrm>
            <a:off x="146304" y="1261872"/>
            <a:ext cx="11795760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960" t="14054" r="12600" b="10000"/>
          <a:stretch/>
        </p:blipFill>
        <p:spPr>
          <a:xfrm>
            <a:off x="201168" y="1188720"/>
            <a:ext cx="11795760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JULIO 31 -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320" t="20240" r="6360" b="12347"/>
          <a:stretch/>
        </p:blipFill>
        <p:spPr>
          <a:xfrm>
            <a:off x="146304" y="1261872"/>
            <a:ext cx="6766560" cy="55961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320" t="34319" r="6360" b="25574"/>
          <a:stretch/>
        </p:blipFill>
        <p:spPr>
          <a:xfrm>
            <a:off x="7205472" y="1810512"/>
            <a:ext cx="4809744" cy="3566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JULIO 31-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840" t="19174" r="11999" b="27676"/>
          <a:stretch/>
        </p:blipFill>
        <p:spPr>
          <a:xfrm>
            <a:off x="128016" y="1133856"/>
            <a:ext cx="11905488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0840" t="71795" r="11999" b="10253"/>
          <a:stretch/>
        </p:blipFill>
        <p:spPr>
          <a:xfrm>
            <a:off x="128016" y="1170432"/>
            <a:ext cx="11905488" cy="15179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4679" t="14054" r="15708" b="44937"/>
          <a:stretch/>
        </p:blipFill>
        <p:spPr>
          <a:xfrm>
            <a:off x="128016" y="2688336"/>
            <a:ext cx="11905488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560" t="38160" r="15600" b="20240"/>
          <a:stretch/>
        </p:blipFill>
        <p:spPr>
          <a:xfrm>
            <a:off x="237744" y="1280160"/>
            <a:ext cx="11740896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adcb5b35-8537-4d3b-8ae6-db5fbf17c0e4</VariationsItemGroupID>
  </documentManagement>
</p:properties>
</file>

<file path=customXml/itemProps1.xml><?xml version="1.0" encoding="utf-8"?>
<ds:datastoreItem xmlns:ds="http://schemas.openxmlformats.org/officeDocument/2006/customXml" ds:itemID="{491B39D7-C2A9-4CAF-A95D-5B4E2FB5A61E}"/>
</file>

<file path=customXml/itemProps2.xml><?xml version="1.0" encoding="utf-8"?>
<ds:datastoreItem xmlns:ds="http://schemas.openxmlformats.org/officeDocument/2006/customXml" ds:itemID="{B1AB0488-66D3-4FC2-9DF2-8E3AEF37B723}"/>
</file>

<file path=customXml/itemProps3.xml><?xml version="1.0" encoding="utf-8"?>
<ds:datastoreItem xmlns:ds="http://schemas.openxmlformats.org/officeDocument/2006/customXml" ds:itemID="{1BA1DFD8-8CBF-4409-AFF4-5D88D3567033}"/>
</file>

<file path=docProps/app.xml><?xml version="1.0" encoding="utf-8"?>
<Properties xmlns="http://schemas.openxmlformats.org/officeDocument/2006/extended-properties" xmlns:vt="http://schemas.openxmlformats.org/officeDocument/2006/docPropsVTypes">
  <TotalTime>5721</TotalTime>
  <Words>264</Words>
  <Application>Microsoft Office PowerPoint</Application>
  <PresentationFormat>Panorámica</PresentationFormat>
  <Paragraphs>46</Paragraphs>
  <Slides>32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–JULIO 31 2017-</vt:lpstr>
      <vt:lpstr>Presentación de PowerPoint</vt:lpstr>
      <vt:lpstr>RESUMEN EJECUCION GENERAL UPRA  2017- 31 JULIO-</vt:lpstr>
      <vt:lpstr>Presentación de PowerPoint</vt:lpstr>
      <vt:lpstr>INFORME EJECUCIÓN PRESUPUESTAL FUNCIONAMIENTO 2017 – JULIO 31 -</vt:lpstr>
      <vt:lpstr>RESUMEN EJECUCION FUNCIONAMIENTO UPRA  2017 – JULIO 31-</vt:lpstr>
      <vt:lpstr>Presentación de PowerPoint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JULIO 31-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JULIO 31-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2017- 31 JULIO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Julio de 2017</dc:title>
  <dc:creator>Felipe Alejandro Garcia Barbosa</dc:creator>
  <cp:lastModifiedBy>NELCY MUÑOZ</cp:lastModifiedBy>
  <cp:revision>593</cp:revision>
  <dcterms:created xsi:type="dcterms:W3CDTF">2015-08-26T16:13:21Z</dcterms:created>
  <dcterms:modified xsi:type="dcterms:W3CDTF">2022-10-11T21:18:05Z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