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6" r:id="rId23"/>
    <p:sldId id="287" r:id="rId24"/>
    <p:sldId id="285" r:id="rId25"/>
    <p:sldId id="25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95501" autoAdjust="0"/>
  </p:normalViewPr>
  <p:slideViewPr>
    <p:cSldViewPr snapToGrid="0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31 JULIO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34990" y="779929"/>
            <a:ext cx="6329082" cy="295835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312" t="25214" r="10918" b="18830"/>
          <a:stretch/>
        </p:blipFill>
        <p:spPr>
          <a:xfrm>
            <a:off x="327727" y="1484026"/>
            <a:ext cx="11484521" cy="4557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94.5%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43870" y="4506615"/>
            <a:ext cx="273991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41.5%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213" t="21191" r="11410" b="40164"/>
          <a:stretch/>
        </p:blipFill>
        <p:spPr>
          <a:xfrm>
            <a:off x="329783" y="3912433"/>
            <a:ext cx="7869837" cy="2623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9901" t="38327" r="11311" b="18831"/>
          <a:stretch/>
        </p:blipFill>
        <p:spPr>
          <a:xfrm>
            <a:off x="3627619" y="974361"/>
            <a:ext cx="8289561" cy="2593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369503" y="904621"/>
            <a:ext cx="7449670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ORD UPRA  2016 - JULIO 31 -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11" t="29935" r="10918" b="12885"/>
          <a:stretch/>
        </p:blipFill>
        <p:spPr>
          <a:xfrm>
            <a:off x="374753" y="1394085"/>
            <a:ext cx="11452486" cy="4452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72552" y="408990"/>
            <a:ext cx="5634319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93" t="30285" r="5509" b="15508"/>
          <a:stretch/>
        </p:blipFill>
        <p:spPr>
          <a:xfrm>
            <a:off x="322838" y="1214204"/>
            <a:ext cx="11564361" cy="460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82.5%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30423" y="422022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31.9%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688" t="29935" r="5607" b="17432"/>
          <a:stretch/>
        </p:blipFill>
        <p:spPr>
          <a:xfrm>
            <a:off x="3717561" y="1004340"/>
            <a:ext cx="8139660" cy="2535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786" t="18568" r="5311" b="41213"/>
          <a:stretch/>
        </p:blipFill>
        <p:spPr>
          <a:xfrm>
            <a:off x="299803" y="3912431"/>
            <a:ext cx="7196970" cy="2728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54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TIC UPRA  2016 - JULIO 31 -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491" t="23289" r="5312" b="19180"/>
          <a:stretch/>
        </p:blipFill>
        <p:spPr>
          <a:xfrm>
            <a:off x="329783" y="1264024"/>
            <a:ext cx="11482465" cy="462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47619" y="453420"/>
            <a:ext cx="5926487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213" t="22242" r="4918" b="12710"/>
          <a:stretch/>
        </p:blipFill>
        <p:spPr>
          <a:xfrm>
            <a:off x="402473" y="1133643"/>
            <a:ext cx="11409775" cy="480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95.0%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16976" y="4275754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45.5%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508" t="37454" r="5508" b="16557"/>
          <a:stretch/>
        </p:blipFill>
        <p:spPr>
          <a:xfrm>
            <a:off x="3612630" y="959371"/>
            <a:ext cx="8199619" cy="2644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311" t="19093" r="5607" b="34569"/>
          <a:stretch/>
        </p:blipFill>
        <p:spPr>
          <a:xfrm>
            <a:off x="307641" y="3994712"/>
            <a:ext cx="7981919" cy="2593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FORT UPRA  2016 - JULIO 31 -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410" t="27661" r="4820" b="11661"/>
          <a:stretch/>
        </p:blipFill>
        <p:spPr>
          <a:xfrm>
            <a:off x="389743" y="1264024"/>
            <a:ext cx="11377536" cy="45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9965" y="1063838"/>
            <a:ext cx="11700164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524" t="32907" r="5902" b="26525"/>
          <a:stretch/>
        </p:blipFill>
        <p:spPr>
          <a:xfrm>
            <a:off x="389964" y="1744061"/>
            <a:ext cx="11272383" cy="405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50331" y="509121"/>
            <a:ext cx="5954577" cy="59956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–JULIO 31 2016-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68" t="21543" r="24082" b="8319"/>
          <a:stretch/>
        </p:blipFill>
        <p:spPr>
          <a:xfrm>
            <a:off x="288098" y="1108686"/>
            <a:ext cx="11599102" cy="511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85.7%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17295" y="4329543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35.5%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721" t="19268" r="6394" b="18306"/>
          <a:stretch/>
        </p:blipFill>
        <p:spPr>
          <a:xfrm>
            <a:off x="3612630" y="1019331"/>
            <a:ext cx="8149065" cy="2619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8918" t="22241" r="6295" b="40863"/>
          <a:stretch/>
        </p:blipFill>
        <p:spPr>
          <a:xfrm>
            <a:off x="442553" y="3957403"/>
            <a:ext cx="8191781" cy="2503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ZONF UPRA  2016 - JULIO 31 -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24" t="25738" r="5902" b="14109"/>
          <a:stretch/>
        </p:blipFill>
        <p:spPr>
          <a:xfrm>
            <a:off x="359765" y="1264024"/>
            <a:ext cx="11452484" cy="461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22929" y="768004"/>
            <a:ext cx="6494929" cy="563256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PRESUPUESTAL DE VIATICOS Y TIQUETES, GASTOS MANUTENCION Y CONTRATISTAS DURANTE LA VIGENCIA 2016 - 31 JULIO 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885" t="16470" r="24885" b="7114"/>
          <a:stretch/>
        </p:blipFill>
        <p:spPr>
          <a:xfrm>
            <a:off x="374754" y="1469036"/>
            <a:ext cx="11407515" cy="455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34671" y="564340"/>
            <a:ext cx="661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</a:t>
            </a:r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 VIATICOS Y TIQUETES, GASTOS DE MANUTENCION Y CONTRATISTAS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885" t="36754" r="24885" b="35711"/>
          <a:stretch/>
        </p:blipFill>
        <p:spPr>
          <a:xfrm>
            <a:off x="239843" y="1394084"/>
            <a:ext cx="6086006" cy="5111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2983" t="38153" r="24886" b="23552"/>
          <a:stretch/>
        </p:blipFill>
        <p:spPr>
          <a:xfrm>
            <a:off x="6580682" y="1394084"/>
            <a:ext cx="5306518" cy="4452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983" t="21191" r="14951" b="50656"/>
          <a:stretch/>
        </p:blipFill>
        <p:spPr>
          <a:xfrm>
            <a:off x="393291" y="1004341"/>
            <a:ext cx="11373988" cy="21370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213" t="44973" r="28033" b="17956"/>
          <a:stretch/>
        </p:blipFill>
        <p:spPr>
          <a:xfrm>
            <a:off x="2095399" y="3141406"/>
            <a:ext cx="8394492" cy="21975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1082" t="63683" r="14853" b="14809"/>
          <a:stretch/>
        </p:blipFill>
        <p:spPr>
          <a:xfrm>
            <a:off x="149902" y="5338918"/>
            <a:ext cx="12042098" cy="13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6683" y="1778168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83.3%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85784" y="4405543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46.3%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781" t="35278" r="25479" b="32138"/>
          <a:stretch/>
        </p:blipFill>
        <p:spPr>
          <a:xfrm>
            <a:off x="3987179" y="974361"/>
            <a:ext cx="7631847" cy="2653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247" t="28557" r="25672" b="39114"/>
          <a:stretch/>
        </p:blipFill>
        <p:spPr>
          <a:xfrm>
            <a:off x="284811" y="3944261"/>
            <a:ext cx="7644985" cy="2681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50918" y="737755"/>
            <a:ext cx="6826827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GENERAL UPRA  2016 - JULIO 31 -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884" t="31963" r="23902" b="21453"/>
          <a:stretch/>
        </p:blipFill>
        <p:spPr>
          <a:xfrm>
            <a:off x="344773" y="1274164"/>
            <a:ext cx="11407516" cy="484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3719" y="760379"/>
            <a:ext cx="6431972" cy="426028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2016</a:t>
            </a:r>
            <a:b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JULIO 31-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263" t="24515" r="25574" b="19353"/>
          <a:stretch/>
        </p:blipFill>
        <p:spPr>
          <a:xfrm>
            <a:off x="209861" y="1484027"/>
            <a:ext cx="5831175" cy="5141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246" t="33082" r="26164" b="31596"/>
          <a:stretch/>
        </p:blipFill>
        <p:spPr>
          <a:xfrm>
            <a:off x="6385810" y="1603948"/>
            <a:ext cx="5441429" cy="4467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273621" y="926014"/>
            <a:ext cx="7744438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FUNCIONAMIENTO UPRA  2016 - JULIO 31 -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475" t="20638" r="27361" b="18860"/>
          <a:stretch/>
        </p:blipFill>
        <p:spPr>
          <a:xfrm>
            <a:off x="434715" y="1258522"/>
            <a:ext cx="11347554" cy="4602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3589" y="651037"/>
            <a:ext cx="5697070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016" t="19314" r="5508" b="13235"/>
          <a:stretch/>
        </p:blipFill>
        <p:spPr>
          <a:xfrm>
            <a:off x="404734" y="1499016"/>
            <a:ext cx="11362545" cy="436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2553" y="1825232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94.1%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87624" y="4768085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44.4%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114" t="19967" r="5902" b="37366"/>
          <a:stretch/>
        </p:blipFill>
        <p:spPr>
          <a:xfrm>
            <a:off x="442553" y="4018964"/>
            <a:ext cx="8161801" cy="2531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351" t="31910" r="5838" b="22829"/>
          <a:stretch/>
        </p:blipFill>
        <p:spPr>
          <a:xfrm>
            <a:off x="3626069" y="989311"/>
            <a:ext cx="8172781" cy="2687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07174" y="918068"/>
            <a:ext cx="7380310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USO UPRA  2016 - JULIO 31 -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016" t="25038" r="5508" b="15334"/>
          <a:stretch/>
        </p:blipFill>
        <p:spPr>
          <a:xfrm>
            <a:off x="374754" y="1364104"/>
            <a:ext cx="11452485" cy="446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f262dfe7-2d42-41e7-8601-f72b19056168</VariationsItemGroupID>
  </documentManagement>
</p:properties>
</file>

<file path=customXml/itemProps1.xml><?xml version="1.0" encoding="utf-8"?>
<ds:datastoreItem xmlns:ds="http://schemas.openxmlformats.org/officeDocument/2006/customXml" ds:itemID="{51D315A5-1320-454A-A076-41E69678671B}"/>
</file>

<file path=customXml/itemProps2.xml><?xml version="1.0" encoding="utf-8"?>
<ds:datastoreItem xmlns:ds="http://schemas.openxmlformats.org/officeDocument/2006/customXml" ds:itemID="{096DB274-8223-4353-A4D1-0F1970CA20DB}"/>
</file>

<file path=customXml/itemProps3.xml><?xml version="1.0" encoding="utf-8"?>
<ds:datastoreItem xmlns:ds="http://schemas.openxmlformats.org/officeDocument/2006/customXml" ds:itemID="{EBA2392B-E365-4E43-8756-EF2A6A64EDB9}"/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253</Words>
  <Application>Microsoft Office PowerPoint</Application>
  <PresentationFormat>Panorámica</PresentationFormat>
  <Paragraphs>42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Tema de Office</vt:lpstr>
      <vt:lpstr>Presentación de PowerPoint</vt:lpstr>
      <vt:lpstr>INFORME EJECUCIÓN PRESUPUESTAL UPRA –JULIO 31 2016-</vt:lpstr>
      <vt:lpstr>Presentación de PowerPoint</vt:lpstr>
      <vt:lpstr>RESUMEN EJECUCION GENERAL UPRA  2016 - JULIO 31 -</vt:lpstr>
      <vt:lpstr>INFORME EJECUCIÓN PRESUPUESTAL FUNCIONAMIENTO 2016  - JULIO 31-</vt:lpstr>
      <vt:lpstr>RESUMEN EJECUCION FUNCIONAMIENTO UPRA  2016 - JULIO 31 -</vt:lpstr>
      <vt:lpstr>FORTALECIMIENTO DE LA PLANIFICACIÓN DEL USO EFICIENTE DEL SUELO RURAL Y LA ADECUACIÓN DE TIERRAS A NIVEL NACIONAL</vt:lpstr>
      <vt:lpstr>Presentación de PowerPoint</vt:lpstr>
      <vt:lpstr>RESUMEN EJECUCIÓN PROYECTO USO UPRA  2016 - JULIO 31 -</vt:lpstr>
      <vt:lpstr>FORTALECIMIENTO DE PLANIFICACIÓN DEL ORDENAMIENTO SOCIAL DE LA PROPIEDAD RURAL PRODUCTIVA Y DE REGULARIZACIÓN DEL MERCADO DE TIERRAS </vt:lpstr>
      <vt:lpstr>Presentación de PowerPoint</vt:lpstr>
      <vt:lpstr>RESUMEN EJECUCIÓN PROYECTO ORD UPRA  2016 - JULIO 31 -</vt:lpstr>
      <vt:lpstr>FORTALECIMIENTO A LA GESTIÓN DE INFORMACIÓN Y CONOCIMIENTO REQUERIDOS POR LA UPRA A NIVEL NACIONAL</vt:lpstr>
      <vt:lpstr>Presentación de PowerPoint</vt:lpstr>
      <vt:lpstr>Presentación de PowerPoint</vt:lpstr>
      <vt:lpstr>MEJORAMIENTO Y FORTALECIMIENTO DE LA CAPACIDAD DE GESTIÓN DE LA UPRA </vt:lpstr>
      <vt:lpstr>Presentación de PowerPoint</vt:lpstr>
      <vt:lpstr>Presentación de PowerPoint</vt:lpstr>
      <vt:lpstr>FORMULACIÓN Y AJUSTE DE UNA METODOLOGÍA GENERAL PARA LA ZONIFICACIÓN DE PLANTACIONES FORESTALES CON FINES COMERCIALES EN COLOMBIA</vt:lpstr>
      <vt:lpstr>Presentación de PowerPoint</vt:lpstr>
      <vt:lpstr>Presentación de PowerPoint</vt:lpstr>
      <vt:lpstr> EJECUCIÓN PRESUPUESTAL DE VIATICOS Y TIQUETES, GASTOS MANUTENCION Y CONTRATISTAS DURANTE LA VIGENCIA 2016 - 31 JULIO -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Julio 31 de 2016</dc:title>
  <dc:creator>Felipe Alejandro Garcia Barbosa</dc:creator>
  <cp:lastModifiedBy>NELCY MUÑOZ</cp:lastModifiedBy>
  <cp:revision>294</cp:revision>
  <dcterms:created xsi:type="dcterms:W3CDTF">2015-08-26T16:13:21Z</dcterms:created>
  <dcterms:modified xsi:type="dcterms:W3CDTF">2022-10-11T16:28:52Z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