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86" r:id="rId6"/>
    <p:sldId id="265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8" r:id="rId17"/>
    <p:sldId id="270" r:id="rId18"/>
    <p:sldId id="271" r:id="rId19"/>
    <p:sldId id="272" r:id="rId20"/>
    <p:sldId id="279" r:id="rId21"/>
    <p:sldId id="280" r:id="rId22"/>
    <p:sldId id="281" r:id="rId23"/>
    <p:sldId id="282" r:id="rId24"/>
    <p:sldId id="287" r:id="rId25"/>
    <p:sldId id="283" r:id="rId26"/>
    <p:sldId id="284" r:id="rId27"/>
    <p:sldId id="285" r:id="rId28"/>
    <p:sldId id="259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29 FEBRERO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765" t="30706" r="12971" b="10471"/>
          <a:stretch/>
        </p:blipFill>
        <p:spPr>
          <a:xfrm>
            <a:off x="470647" y="1237130"/>
            <a:ext cx="11349319" cy="49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543" t="26152" r="10543" b="19295"/>
          <a:stretch/>
        </p:blipFill>
        <p:spPr>
          <a:xfrm>
            <a:off x="261257" y="1123406"/>
            <a:ext cx="11665132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87" t="33322" r="10881" b="14610"/>
          <a:stretch/>
        </p:blipFill>
        <p:spPr>
          <a:xfrm>
            <a:off x="3991087" y="929898"/>
            <a:ext cx="8200913" cy="30376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576" t="18497" r="10983" b="43356"/>
          <a:stretch/>
        </p:blipFill>
        <p:spPr>
          <a:xfrm>
            <a:off x="0" y="3967566"/>
            <a:ext cx="9005544" cy="28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474" t="28079" r="10577" b="12259"/>
          <a:stretch/>
        </p:blipFill>
        <p:spPr>
          <a:xfrm>
            <a:off x="635431" y="1100379"/>
            <a:ext cx="11019293" cy="50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760" t="26426" r="10200" b="18108"/>
          <a:stretch/>
        </p:blipFill>
        <p:spPr>
          <a:xfrm>
            <a:off x="285750" y="1108710"/>
            <a:ext cx="1145286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88" t="35883" r="10412" b="18156"/>
          <a:stretch/>
        </p:blipFill>
        <p:spPr>
          <a:xfrm>
            <a:off x="4392706" y="1062318"/>
            <a:ext cx="7799294" cy="2729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088" t="15019" r="10500" b="42471"/>
          <a:stretch/>
        </p:blipFill>
        <p:spPr>
          <a:xfrm>
            <a:off x="0" y="3792071"/>
            <a:ext cx="8310283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88" t="23020" r="7323" b="16431"/>
          <a:stretch/>
        </p:blipFill>
        <p:spPr>
          <a:xfrm>
            <a:off x="484094" y="1116106"/>
            <a:ext cx="11282082" cy="49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286" t="23105" r="9858" b="27371"/>
          <a:stretch/>
        </p:blipFill>
        <p:spPr>
          <a:xfrm>
            <a:off x="130629" y="1110343"/>
            <a:ext cx="11808822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715" t="33147" r="10543" b="9502"/>
          <a:stretch/>
        </p:blipFill>
        <p:spPr>
          <a:xfrm>
            <a:off x="352696" y="1031965"/>
            <a:ext cx="8569235" cy="25080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543" t="23105" r="10543" b="31333"/>
          <a:stretch/>
        </p:blipFill>
        <p:spPr>
          <a:xfrm>
            <a:off x="2865121" y="3540034"/>
            <a:ext cx="8760822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676" t="25216" r="5030" b="25373"/>
          <a:stretch/>
        </p:blipFill>
        <p:spPr>
          <a:xfrm>
            <a:off x="336176" y="1089211"/>
            <a:ext cx="11295530" cy="51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287" t="18378" r="36749" b="10000"/>
          <a:stretch/>
        </p:blipFill>
        <p:spPr>
          <a:xfrm>
            <a:off x="378823" y="1071154"/>
            <a:ext cx="11488500" cy="52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14" t="30114" r="11486" b="22800"/>
          <a:stretch/>
        </p:blipFill>
        <p:spPr>
          <a:xfrm>
            <a:off x="326571" y="1293223"/>
            <a:ext cx="11416938" cy="45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263" t="36386" r="11790" b="17953"/>
          <a:stretch/>
        </p:blipFill>
        <p:spPr>
          <a:xfrm>
            <a:off x="4154905" y="882317"/>
            <a:ext cx="8037095" cy="26309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368" t="20854" r="12632" b="41907"/>
          <a:stretch/>
        </p:blipFill>
        <p:spPr>
          <a:xfrm>
            <a:off x="-1" y="3513221"/>
            <a:ext cx="8037095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054" t="39006" r="11263" b="21321"/>
          <a:stretch/>
        </p:blipFill>
        <p:spPr>
          <a:xfrm>
            <a:off x="128337" y="1363579"/>
            <a:ext cx="11839074" cy="45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147" t="17530" r="20912" b="17686"/>
          <a:stretch/>
        </p:blipFill>
        <p:spPr>
          <a:xfrm>
            <a:off x="739588" y="1129553"/>
            <a:ext cx="10784541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12" t="17530" r="21000" b="68353"/>
          <a:stretch/>
        </p:blipFill>
        <p:spPr>
          <a:xfrm>
            <a:off x="820272" y="1035422"/>
            <a:ext cx="10569388" cy="1021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499" t="24302" r="21088" b="17059"/>
          <a:stretch/>
        </p:blipFill>
        <p:spPr>
          <a:xfrm>
            <a:off x="820271" y="2070847"/>
            <a:ext cx="10569388" cy="4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323" t="32745" r="20912" b="26784"/>
          <a:stretch/>
        </p:blipFill>
        <p:spPr>
          <a:xfrm>
            <a:off x="833718" y="1264024"/>
            <a:ext cx="10448364" cy="47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1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058" t="25530" r="20823" b="9372"/>
          <a:stretch/>
        </p:blipFill>
        <p:spPr>
          <a:xfrm>
            <a:off x="605118" y="1331259"/>
            <a:ext cx="11040035" cy="4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559" t="25058" r="8382" b="28980"/>
          <a:stretch/>
        </p:blipFill>
        <p:spPr>
          <a:xfrm>
            <a:off x="1672937" y="1035424"/>
            <a:ext cx="8458200" cy="19767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000" t="61137" r="8824" b="20510"/>
          <a:stretch/>
        </p:blipFill>
        <p:spPr>
          <a:xfrm>
            <a:off x="188259" y="3012141"/>
            <a:ext cx="11723188" cy="6662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9441" t="19255" r="17030" b="36353"/>
          <a:stretch/>
        </p:blipFill>
        <p:spPr>
          <a:xfrm>
            <a:off x="3738282" y="3737670"/>
            <a:ext cx="7339944" cy="25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143" t="44438" r="39857" b="19447"/>
          <a:stretch/>
        </p:blipFill>
        <p:spPr>
          <a:xfrm>
            <a:off x="404947" y="1149531"/>
            <a:ext cx="5956664" cy="28868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228" t="48095" r="40114" b="22495"/>
          <a:stretch/>
        </p:blipFill>
        <p:spPr>
          <a:xfrm>
            <a:off x="5603966" y="3265714"/>
            <a:ext cx="6152605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0" y="789709"/>
            <a:ext cx="8697191" cy="332509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RESUMEN EJECUCION GENERAL UPRA A 31 DE ENERO 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894" t="24476" r="9446" b="24018"/>
          <a:stretch/>
        </p:blipFill>
        <p:spPr>
          <a:xfrm>
            <a:off x="587829" y="1122217"/>
            <a:ext cx="11129554" cy="49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885" t="18990" r="28800" b="33604"/>
          <a:stretch/>
        </p:blipFill>
        <p:spPr>
          <a:xfrm>
            <a:off x="836023" y="1110342"/>
            <a:ext cx="10998926" cy="4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43" t="26610" r="26829" b="22342"/>
          <a:stretch/>
        </p:blipFill>
        <p:spPr>
          <a:xfrm>
            <a:off x="91440" y="1136469"/>
            <a:ext cx="5812972" cy="53296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770" t="40781" r="26830" b="16095"/>
          <a:stretch/>
        </p:blipFill>
        <p:spPr>
          <a:xfrm>
            <a:off x="5904412" y="2037806"/>
            <a:ext cx="6287588" cy="39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172" t="23714" r="26829" b="15943"/>
          <a:stretch/>
        </p:blipFill>
        <p:spPr>
          <a:xfrm>
            <a:off x="640080" y="1214846"/>
            <a:ext cx="11220994" cy="5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229" t="20362" r="7885" b="11618"/>
          <a:stretch/>
        </p:blipFill>
        <p:spPr>
          <a:xfrm>
            <a:off x="257926" y="1071155"/>
            <a:ext cx="11642337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371" t="36819" r="7543" b="15485"/>
          <a:stretch/>
        </p:blipFill>
        <p:spPr>
          <a:xfrm>
            <a:off x="4180114" y="901339"/>
            <a:ext cx="8011886" cy="2899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28" t="18687" r="7629" b="39104"/>
          <a:stretch/>
        </p:blipFill>
        <p:spPr>
          <a:xfrm>
            <a:off x="-1" y="3801291"/>
            <a:ext cx="7968344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49d0629e-3a63-4341-ac55-033a4ae46cfe</VariationsItemGroupID>
  </documentManagement>
</p:properties>
</file>

<file path=customXml/itemProps1.xml><?xml version="1.0" encoding="utf-8"?>
<ds:datastoreItem xmlns:ds="http://schemas.openxmlformats.org/officeDocument/2006/customXml" ds:itemID="{4BAA5A9C-90E9-4F7D-A4E9-832DCD4EF069}"/>
</file>

<file path=customXml/itemProps2.xml><?xml version="1.0" encoding="utf-8"?>
<ds:datastoreItem xmlns:ds="http://schemas.openxmlformats.org/officeDocument/2006/customXml" ds:itemID="{41CD5EE1-0AFE-4BE2-B8F1-059EFCDBDED1}"/>
</file>

<file path=customXml/itemProps3.xml><?xml version="1.0" encoding="utf-8"?>
<ds:datastoreItem xmlns:ds="http://schemas.openxmlformats.org/officeDocument/2006/customXml" ds:itemID="{96957B6D-385B-4F10-BFEF-2FF29AC0136F}"/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17</Words>
  <Application>Microsoft Office PowerPoint</Application>
  <PresentationFormat>Panorámica</PresentationFormat>
  <Paragraphs>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RESUMEN EJECUCION GENERAL UPRA A 31 DE ENERO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Febrero29 de 2016</dc:title>
  <dc:creator>Felipe Alejandro Garcia Barbosa</dc:creator>
  <cp:lastModifiedBy>NELCY MUÑOZ</cp:lastModifiedBy>
  <cp:revision>51</cp:revision>
  <dcterms:created xsi:type="dcterms:W3CDTF">2015-08-26T16:13:21Z</dcterms:created>
  <dcterms:modified xsi:type="dcterms:W3CDTF">2022-10-11T16:24:08Z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