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62" r:id="rId4"/>
    <p:sldId id="264" r:id="rId5"/>
    <p:sldId id="265" r:id="rId6"/>
    <p:sldId id="266" r:id="rId7"/>
    <p:sldId id="296" r:id="rId8"/>
    <p:sldId id="267" r:id="rId9"/>
    <p:sldId id="268" r:id="rId10"/>
    <p:sldId id="269" r:id="rId11"/>
    <p:sldId id="273" r:id="rId12"/>
    <p:sldId id="274" r:id="rId13"/>
    <p:sldId id="275" r:id="rId14"/>
    <p:sldId id="276" r:id="rId15"/>
    <p:sldId id="277" r:id="rId16"/>
    <p:sldId id="278" r:id="rId17"/>
    <p:sldId id="270" r:id="rId18"/>
    <p:sldId id="271" r:id="rId19"/>
    <p:sldId id="272" r:id="rId20"/>
    <p:sldId id="279" r:id="rId21"/>
    <p:sldId id="280" r:id="rId22"/>
    <p:sldId id="281" r:id="rId23"/>
    <p:sldId id="286" r:id="rId24"/>
    <p:sldId id="287" r:id="rId25"/>
    <p:sldId id="289" r:id="rId26"/>
    <p:sldId id="290" r:id="rId27"/>
    <p:sldId id="293" r:id="rId28"/>
    <p:sldId id="294" r:id="rId29"/>
    <p:sldId id="295" r:id="rId30"/>
    <p:sldId id="285" r:id="rId31"/>
    <p:sldId id="288" r:id="rId32"/>
    <p:sldId id="259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28 FEBRERO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35483" y="809580"/>
            <a:ext cx="8501790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FEBRERO 28 -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00" t="82784" r="48794" b="9687"/>
          <a:stretch/>
        </p:blipFill>
        <p:spPr>
          <a:xfrm>
            <a:off x="268940" y="6149633"/>
            <a:ext cx="6965576" cy="587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637" t="36666" r="9272" b="20505"/>
          <a:stretch/>
        </p:blipFill>
        <p:spPr>
          <a:xfrm>
            <a:off x="268940" y="1274618"/>
            <a:ext cx="11673678" cy="4752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909" t="24707" r="11728" b="22121"/>
          <a:stretch/>
        </p:blipFill>
        <p:spPr>
          <a:xfrm>
            <a:off x="193962" y="1579419"/>
            <a:ext cx="11734801" cy="5084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83%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728" t="58000" r="11909" b="11454"/>
          <a:stretch/>
        </p:blipFill>
        <p:spPr>
          <a:xfrm>
            <a:off x="3325091" y="969818"/>
            <a:ext cx="8158696" cy="2618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818" t="17274" r="12091" b="53474"/>
          <a:stretch/>
        </p:blipFill>
        <p:spPr>
          <a:xfrm>
            <a:off x="442553" y="3906982"/>
            <a:ext cx="8022574" cy="2632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2"/>
            <a:ext cx="8459454" cy="342537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FEBRERO 28-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000" t="29717" r="11728" b="25515"/>
          <a:stretch/>
        </p:blipFill>
        <p:spPr>
          <a:xfrm>
            <a:off x="255493" y="1357745"/>
            <a:ext cx="11673271" cy="4710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819" t="26001" r="9181" b="36343"/>
          <a:stretch/>
        </p:blipFill>
        <p:spPr>
          <a:xfrm>
            <a:off x="290945" y="1634837"/>
            <a:ext cx="11617720" cy="4336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73%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000" t="43617" r="9091" b="14040"/>
          <a:stretch/>
        </p:blipFill>
        <p:spPr>
          <a:xfrm>
            <a:off x="3491345" y="955963"/>
            <a:ext cx="7983477" cy="2715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545" t="20183" r="9272" b="37636"/>
          <a:stretch/>
        </p:blipFill>
        <p:spPr>
          <a:xfrm>
            <a:off x="442553" y="3976254"/>
            <a:ext cx="8077992" cy="2632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FEBRERO 28 -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727" t="46525" r="8909" b="12586"/>
          <a:stretch/>
        </p:blipFill>
        <p:spPr>
          <a:xfrm>
            <a:off x="336177" y="1399309"/>
            <a:ext cx="11509459" cy="4378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73" t="24545" r="4636" b="18080"/>
          <a:stretch/>
        </p:blipFill>
        <p:spPr>
          <a:xfrm>
            <a:off x="193964" y="1343891"/>
            <a:ext cx="11804072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77%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91" t="47172" r="4818" b="14525"/>
          <a:stretch/>
        </p:blipFill>
        <p:spPr>
          <a:xfrm>
            <a:off x="3338946" y="1093081"/>
            <a:ext cx="8122430" cy="2564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819" t="17273" r="5273" b="47010"/>
          <a:stretch/>
        </p:blipFill>
        <p:spPr>
          <a:xfrm>
            <a:off x="442553" y="3906982"/>
            <a:ext cx="8022574" cy="2646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FEBRERO 28-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00" t="77921" r="21001" b="17059"/>
          <a:stretch/>
        </p:blipFill>
        <p:spPr>
          <a:xfrm>
            <a:off x="268941" y="6078942"/>
            <a:ext cx="7140388" cy="6042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273" t="28424" r="4636" b="17434"/>
          <a:stretch/>
        </p:blipFill>
        <p:spPr>
          <a:xfrm>
            <a:off x="268941" y="1380186"/>
            <a:ext cx="11632114" cy="4507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1160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–FEBRERO 28 2017-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273" t="22445" r="17727" b="9839"/>
          <a:stretch/>
        </p:blipFill>
        <p:spPr>
          <a:xfrm>
            <a:off x="207817" y="1071080"/>
            <a:ext cx="11776363" cy="5565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909" t="31495" r="4637" b="28909"/>
          <a:stretch/>
        </p:blipFill>
        <p:spPr>
          <a:xfrm>
            <a:off x="193964" y="1744061"/>
            <a:ext cx="11707091" cy="4878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909" t="39737" r="4909" b="17272"/>
          <a:stretch/>
        </p:blipFill>
        <p:spPr>
          <a:xfrm>
            <a:off x="3311236" y="969818"/>
            <a:ext cx="8450459" cy="2604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546" t="21152" r="4908" b="46202"/>
          <a:stretch/>
        </p:blipFill>
        <p:spPr>
          <a:xfrm>
            <a:off x="442552" y="3851564"/>
            <a:ext cx="8216539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FEBRERO 28-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000" t="35374" r="4545" b="24868"/>
          <a:stretch/>
        </p:blipFill>
        <p:spPr>
          <a:xfrm>
            <a:off x="349623" y="1371600"/>
            <a:ext cx="11523722" cy="4364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2017- 28 FEBRERO 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273" t="15656" r="27546" b="6004"/>
          <a:stretch/>
        </p:blipFill>
        <p:spPr>
          <a:xfrm>
            <a:off x="166255" y="1468580"/>
            <a:ext cx="11817927" cy="5264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364" t="28909" r="27546" b="25515"/>
          <a:stretch/>
        </p:blipFill>
        <p:spPr>
          <a:xfrm>
            <a:off x="166256" y="1288473"/>
            <a:ext cx="6594764" cy="5389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5091" t="35534" r="27454" b="30526"/>
          <a:stretch/>
        </p:blipFill>
        <p:spPr>
          <a:xfrm>
            <a:off x="7065819" y="1427019"/>
            <a:ext cx="4807528" cy="4488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273" t="23091" r="6727" b="33111"/>
          <a:stretch/>
        </p:blipFill>
        <p:spPr>
          <a:xfrm>
            <a:off x="235528" y="1122218"/>
            <a:ext cx="11707090" cy="5541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273" t="16787" r="6636" b="12587"/>
          <a:stretch/>
        </p:blipFill>
        <p:spPr>
          <a:xfrm>
            <a:off x="180108" y="1196787"/>
            <a:ext cx="6636328" cy="5439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364" t="45071" r="7090" b="12585"/>
          <a:stretch/>
        </p:blipFill>
        <p:spPr>
          <a:xfrm>
            <a:off x="7079672" y="1330036"/>
            <a:ext cx="4862945" cy="4558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495015" y="309471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EJECUCION CUENTAS POR PAGAR-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088" t="20979" r="24971" b="9216"/>
          <a:stretch/>
        </p:blipFill>
        <p:spPr>
          <a:xfrm>
            <a:off x="201704" y="1102660"/>
            <a:ext cx="11846861" cy="5567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2245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177" t="17059" r="25059" b="40274"/>
          <a:stretch/>
        </p:blipFill>
        <p:spPr>
          <a:xfrm>
            <a:off x="255494" y="1183341"/>
            <a:ext cx="11685494" cy="5002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824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824" t="60039" r="25235" b="9216"/>
          <a:stretch/>
        </p:blipFill>
        <p:spPr>
          <a:xfrm>
            <a:off x="1143002" y="1089212"/>
            <a:ext cx="9895112" cy="3065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088" t="18000" r="24971" b="65686"/>
          <a:stretch/>
        </p:blipFill>
        <p:spPr>
          <a:xfrm>
            <a:off x="1143002" y="4329952"/>
            <a:ext cx="9895112" cy="192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1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57%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585784" y="4405543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818" t="26647" r="17909" b="36343"/>
          <a:stretch/>
        </p:blipFill>
        <p:spPr>
          <a:xfrm>
            <a:off x="3463636" y="1081315"/>
            <a:ext cx="7750655" cy="2590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000" t="42647" r="17909" b="19374"/>
          <a:stretch/>
        </p:blipFill>
        <p:spPr>
          <a:xfrm>
            <a:off x="536683" y="3920836"/>
            <a:ext cx="7845317" cy="2757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818" t="20505" r="14182" b="32626"/>
          <a:stretch/>
        </p:blipFill>
        <p:spPr>
          <a:xfrm>
            <a:off x="554182" y="1094508"/>
            <a:ext cx="11291454" cy="49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272" t="44424" r="14000" b="18566"/>
          <a:stretch/>
        </p:blipFill>
        <p:spPr>
          <a:xfrm>
            <a:off x="1884219" y="1205346"/>
            <a:ext cx="8880764" cy="2566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000" t="68827" r="14273" b="14526"/>
          <a:stretch/>
        </p:blipFill>
        <p:spPr>
          <a:xfrm>
            <a:off x="519546" y="3976253"/>
            <a:ext cx="11166763" cy="193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0"/>
            <a:ext cx="7713519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2017- 28 FEBRERO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91" t="19859" r="17636" b="17596"/>
          <a:stretch/>
        </p:blipFill>
        <p:spPr>
          <a:xfrm>
            <a:off x="166254" y="1097525"/>
            <a:ext cx="11831782" cy="55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FEBRERO 28 -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545" t="18404" r="7273" b="34242"/>
          <a:stretch/>
        </p:blipFill>
        <p:spPr>
          <a:xfrm>
            <a:off x="7689273" y="1496291"/>
            <a:ext cx="4239490" cy="4211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909" t="20827" r="7363" b="12747"/>
          <a:stretch/>
        </p:blipFill>
        <p:spPr>
          <a:xfrm>
            <a:off x="166254" y="1302328"/>
            <a:ext cx="7051963" cy="5444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FEBRERO 28-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91" t="32950" r="25273" b="14201"/>
          <a:stretch/>
        </p:blipFill>
        <p:spPr>
          <a:xfrm>
            <a:off x="290944" y="1399309"/>
            <a:ext cx="11637819" cy="47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00" t="33111" r="25364" b="34727"/>
          <a:stretch/>
        </p:blipFill>
        <p:spPr>
          <a:xfrm>
            <a:off x="346364" y="1205346"/>
            <a:ext cx="11554692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636" t="23737" r="9363" b="23414"/>
          <a:stretch/>
        </p:blipFill>
        <p:spPr>
          <a:xfrm>
            <a:off x="235527" y="1496291"/>
            <a:ext cx="11720945" cy="5223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44%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454" t="54444" r="9182" b="11939"/>
          <a:stretch/>
        </p:blipFill>
        <p:spPr>
          <a:xfrm>
            <a:off x="3283527" y="1065577"/>
            <a:ext cx="8515323" cy="2619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182" t="17596" r="9000" b="52181"/>
          <a:stretch/>
        </p:blipFill>
        <p:spPr>
          <a:xfrm>
            <a:off x="294635" y="3962400"/>
            <a:ext cx="8641547" cy="2608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e2d25763-b435-465c-a07d-d36a52f13925</VariationsItemGroupID>
  </documentManagement>
</p:properties>
</file>

<file path=customXml/itemProps1.xml><?xml version="1.0" encoding="utf-8"?>
<ds:datastoreItem xmlns:ds="http://schemas.openxmlformats.org/officeDocument/2006/customXml" ds:itemID="{4F4A65DE-3747-4562-81C4-1482242AE564}"/>
</file>

<file path=customXml/itemProps2.xml><?xml version="1.0" encoding="utf-8"?>
<ds:datastoreItem xmlns:ds="http://schemas.openxmlformats.org/officeDocument/2006/customXml" ds:itemID="{2C078321-7EFD-4DD5-993F-D435E3D0F394}"/>
</file>

<file path=customXml/itemProps3.xml><?xml version="1.0" encoding="utf-8"?>
<ds:datastoreItem xmlns:ds="http://schemas.openxmlformats.org/officeDocument/2006/customXml" ds:itemID="{AFF94997-8B3F-47CD-8C97-B1B9C21817E3}"/>
</file>

<file path=docProps/app.xml><?xml version="1.0" encoding="utf-8"?>
<Properties xmlns="http://schemas.openxmlformats.org/officeDocument/2006/extended-properties" xmlns:vt="http://schemas.openxmlformats.org/officeDocument/2006/docPropsVTypes">
  <TotalTime>4484</TotalTime>
  <Words>271</Words>
  <Application>Microsoft Office PowerPoint</Application>
  <PresentationFormat>Panorámica</PresentationFormat>
  <Paragraphs>45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–FEBRERO 28 2017-</vt:lpstr>
      <vt:lpstr>Presentación de PowerPoint</vt:lpstr>
      <vt:lpstr>RESUMEN EJECUCION GENERAL UPRA  2017- 28 FEBRERO -</vt:lpstr>
      <vt:lpstr>INFORME EJECUCIÓN PRESUPUESTAL FUNCIONAMIENTO 2017 – FEBRERO 28 -</vt:lpstr>
      <vt:lpstr>RESUMEN EJECUCION FUNCIONAMIENTO UPRA  2017 – FEBRERO 28-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FEBRERO 28 -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FEBRERO 28-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2017- 28 FEBRERO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Febrero de 2017</dc:title>
  <dc:creator>Felipe Alejandro Garcia Barbosa</dc:creator>
  <cp:lastModifiedBy>NELCY MUÑOZ</cp:lastModifiedBy>
  <cp:revision>464</cp:revision>
  <dcterms:created xsi:type="dcterms:W3CDTF">2015-08-26T16:13:21Z</dcterms:created>
  <dcterms:modified xsi:type="dcterms:W3CDTF">2022-10-11T20:54:16Z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