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0" r:id="rId17"/>
    <p:sldId id="271" r:id="rId18"/>
    <p:sldId id="272" r:id="rId19"/>
    <p:sldId id="279" r:id="rId20"/>
    <p:sldId id="280" r:id="rId21"/>
    <p:sldId id="281" r:id="rId22"/>
    <p:sldId id="286" r:id="rId23"/>
    <p:sldId id="287" r:id="rId24"/>
    <p:sldId id="289" r:id="rId25"/>
    <p:sldId id="290" r:id="rId26"/>
    <p:sldId id="293" r:id="rId27"/>
    <p:sldId id="294" r:id="rId28"/>
    <p:sldId id="295" r:id="rId29"/>
    <p:sldId id="285" r:id="rId30"/>
    <p:sldId id="288" r:id="rId31"/>
    <p:sldId id="259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31 ENERO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23" t="28196" r="2472" b="22549"/>
          <a:stretch/>
        </p:blipFill>
        <p:spPr>
          <a:xfrm>
            <a:off x="228600" y="1573306"/>
            <a:ext cx="11685494" cy="4652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53%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0%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7" t="32745" r="2559" b="26157"/>
          <a:stretch/>
        </p:blipFill>
        <p:spPr>
          <a:xfrm>
            <a:off x="3644154" y="1008529"/>
            <a:ext cx="7987552" cy="2608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323" t="19882" r="2382" b="41373"/>
          <a:stretch/>
        </p:blipFill>
        <p:spPr>
          <a:xfrm>
            <a:off x="442553" y="3926541"/>
            <a:ext cx="8029094" cy="255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94691" y="810493"/>
            <a:ext cx="8184844" cy="288748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 ENERO 31-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23" t="31012" r="2207" b="15647"/>
          <a:stretch/>
        </p:blipFill>
        <p:spPr>
          <a:xfrm>
            <a:off x="255493" y="1264024"/>
            <a:ext cx="11618259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24" t="26313" r="3794" b="36667"/>
          <a:stretch/>
        </p:blipFill>
        <p:spPr>
          <a:xfrm>
            <a:off x="242047" y="1680882"/>
            <a:ext cx="11725835" cy="3939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27%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0%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470" t="37137" r="4147" b="20510"/>
          <a:stretch/>
        </p:blipFill>
        <p:spPr>
          <a:xfrm>
            <a:off x="3482789" y="984307"/>
            <a:ext cx="7992034" cy="2659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824" t="20666" r="4058" b="46079"/>
          <a:stretch/>
        </p:blipFill>
        <p:spPr>
          <a:xfrm>
            <a:off x="442553" y="3975017"/>
            <a:ext cx="8002200" cy="2667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ENERO 31 -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35" t="34628" r="3883" b="20510"/>
          <a:stretch/>
        </p:blipFill>
        <p:spPr>
          <a:xfrm>
            <a:off x="336177" y="1398493"/>
            <a:ext cx="11591364" cy="4356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088" t="26314" r="3884" b="20823"/>
          <a:stretch/>
        </p:blipFill>
        <p:spPr>
          <a:xfrm>
            <a:off x="201706" y="1317812"/>
            <a:ext cx="11779623" cy="4961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55%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0%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264" t="44823" r="4147" b="14236"/>
          <a:stretch/>
        </p:blipFill>
        <p:spPr>
          <a:xfrm>
            <a:off x="3361765" y="995081"/>
            <a:ext cx="8216153" cy="2554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176" t="20510" r="4147" b="46392"/>
          <a:stretch/>
        </p:blipFill>
        <p:spPr>
          <a:xfrm>
            <a:off x="442552" y="3845859"/>
            <a:ext cx="7988753" cy="2689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ENERO 31-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176" t="25530" r="3970" b="22078"/>
          <a:stretch/>
        </p:blipFill>
        <p:spPr>
          <a:xfrm>
            <a:off x="268941" y="1264023"/>
            <a:ext cx="11591365" cy="4719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000" t="77921" r="21001" b="17059"/>
          <a:stretch/>
        </p:blipFill>
        <p:spPr>
          <a:xfrm>
            <a:off x="268941" y="6078942"/>
            <a:ext cx="7140388" cy="60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53" t="33216" r="2382" b="22392"/>
          <a:stretch/>
        </p:blipFill>
        <p:spPr>
          <a:xfrm>
            <a:off x="268941" y="1744061"/>
            <a:ext cx="11658599" cy="4253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68874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–ENERO 31 2017-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088" t="23490" r="26911" b="12980"/>
          <a:stretch/>
        </p:blipFill>
        <p:spPr>
          <a:xfrm>
            <a:off x="174812" y="1195771"/>
            <a:ext cx="11887200" cy="55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81%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0%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53" t="35098" r="2558" b="23177"/>
          <a:stretch/>
        </p:blipFill>
        <p:spPr>
          <a:xfrm>
            <a:off x="3361764" y="1012094"/>
            <a:ext cx="8552330" cy="2497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264" t="25059" r="2735" b="36823"/>
          <a:stretch/>
        </p:blipFill>
        <p:spPr>
          <a:xfrm>
            <a:off x="442553" y="3805518"/>
            <a:ext cx="8298035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ENERO 31-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53" t="33201" r="2382" b="21607"/>
          <a:stretch/>
        </p:blipFill>
        <p:spPr>
          <a:xfrm>
            <a:off x="349623" y="1425388"/>
            <a:ext cx="11577918" cy="4276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229601" cy="4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2017-31 ENERO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324" t="21607" r="25412" b="10942"/>
          <a:stretch/>
        </p:blipFill>
        <p:spPr>
          <a:xfrm>
            <a:off x="215153" y="1506068"/>
            <a:ext cx="11752729" cy="5190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235" t="21921" r="25412" b="21136"/>
          <a:stretch/>
        </p:blipFill>
        <p:spPr>
          <a:xfrm>
            <a:off x="161365" y="1331257"/>
            <a:ext cx="6521824" cy="5298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2971" t="30548" r="25500" b="29452"/>
          <a:stretch/>
        </p:blipFill>
        <p:spPr>
          <a:xfrm>
            <a:off x="7113495" y="1559859"/>
            <a:ext cx="4814047" cy="4289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RESERVA PRESUPUESTAL                    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176" t="23961" r="4765" b="25686"/>
          <a:stretch/>
        </p:blipFill>
        <p:spPr>
          <a:xfrm>
            <a:off x="389966" y="1210235"/>
            <a:ext cx="11443446" cy="4666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089" t="41216" r="4588" b="10157"/>
          <a:stretch/>
        </p:blipFill>
        <p:spPr>
          <a:xfrm>
            <a:off x="7100047" y="1196787"/>
            <a:ext cx="4948517" cy="4652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999" t="18471" r="10236" b="8588"/>
          <a:stretch/>
        </p:blipFill>
        <p:spPr>
          <a:xfrm>
            <a:off x="174812" y="1196787"/>
            <a:ext cx="6615953" cy="524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495015" y="309471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EJECUCION CUENTAS POR PAGAR-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088" t="20979" r="24971" b="9216"/>
          <a:stretch/>
        </p:blipFill>
        <p:spPr>
          <a:xfrm>
            <a:off x="201704" y="1102660"/>
            <a:ext cx="11846861" cy="5567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2245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177" t="17059" r="25059" b="40274"/>
          <a:stretch/>
        </p:blipFill>
        <p:spPr>
          <a:xfrm>
            <a:off x="255494" y="1183341"/>
            <a:ext cx="11685494" cy="5002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824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824" t="60039" r="25235" b="9216"/>
          <a:stretch/>
        </p:blipFill>
        <p:spPr>
          <a:xfrm>
            <a:off x="1143002" y="1089212"/>
            <a:ext cx="9895112" cy="3065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2088" t="18000" r="24971" b="65686"/>
          <a:stretch/>
        </p:blipFill>
        <p:spPr>
          <a:xfrm>
            <a:off x="1143002" y="4329952"/>
            <a:ext cx="9895112" cy="192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19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652" t="19725" r="7235" b="36981"/>
          <a:stretch/>
        </p:blipFill>
        <p:spPr>
          <a:xfrm>
            <a:off x="255494" y="1116106"/>
            <a:ext cx="11618259" cy="4760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40%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585784" y="4405543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3%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794" t="29451" r="6706" b="24902"/>
          <a:stretch/>
        </p:blipFill>
        <p:spPr>
          <a:xfrm>
            <a:off x="3402106" y="981635"/>
            <a:ext cx="7812185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147" t="38863" r="6530" b="15490"/>
          <a:stretch/>
        </p:blipFill>
        <p:spPr>
          <a:xfrm>
            <a:off x="536683" y="3832412"/>
            <a:ext cx="7839635" cy="2675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647" t="56431" r="7765" b="22236"/>
          <a:stretch/>
        </p:blipFill>
        <p:spPr>
          <a:xfrm>
            <a:off x="1223682" y="3993778"/>
            <a:ext cx="9574307" cy="2164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6000" t="22392" r="7765" b="38393"/>
          <a:stretch/>
        </p:blipFill>
        <p:spPr>
          <a:xfrm>
            <a:off x="1223682" y="1156447"/>
            <a:ext cx="9574307" cy="2581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150918" y="737754"/>
            <a:ext cx="7450282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2017- 31 ENERO 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618" t="19412" r="12265" b="9843"/>
          <a:stretch/>
        </p:blipFill>
        <p:spPr>
          <a:xfrm>
            <a:off x="295833" y="1194507"/>
            <a:ext cx="11698943" cy="5529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8189" y="599015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</a:t>
            </a:r>
            <a:b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</a:br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 - ENERO 31-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588" t="20666" r="6970" b="11255"/>
          <a:stretch/>
        </p:blipFill>
        <p:spPr>
          <a:xfrm>
            <a:off x="134470" y="1277471"/>
            <a:ext cx="6804212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147" t="31177" r="7236" b="19255"/>
          <a:stretch/>
        </p:blipFill>
        <p:spPr>
          <a:xfrm>
            <a:off x="7315199" y="1506070"/>
            <a:ext cx="4585447" cy="4383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200231" y="799977"/>
            <a:ext cx="8611204" cy="329348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ENERO 31-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588" t="25059" r="7058" b="11412"/>
          <a:stretch/>
        </p:blipFill>
        <p:spPr>
          <a:xfrm>
            <a:off x="255494" y="1250577"/>
            <a:ext cx="11631706" cy="5042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35" t="27569" r="5471" b="25686"/>
          <a:stretch/>
        </p:blipFill>
        <p:spPr>
          <a:xfrm>
            <a:off x="174811" y="1506071"/>
            <a:ext cx="11779623" cy="4800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54%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0%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235" t="39647" r="3883" b="26313"/>
          <a:stretch/>
        </p:blipFill>
        <p:spPr>
          <a:xfrm>
            <a:off x="3173505" y="1021977"/>
            <a:ext cx="8625345" cy="2608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059" t="22706" r="3529" b="42314"/>
          <a:stretch/>
        </p:blipFill>
        <p:spPr>
          <a:xfrm>
            <a:off x="442553" y="3926541"/>
            <a:ext cx="8432506" cy="2652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166210" y="809580"/>
            <a:ext cx="8109166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ENERO 31-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412" t="37608" r="3970" b="17106"/>
          <a:stretch/>
        </p:blipFill>
        <p:spPr>
          <a:xfrm>
            <a:off x="268940" y="1277470"/>
            <a:ext cx="11604813" cy="4719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00" t="82784" r="48794" b="9687"/>
          <a:stretch/>
        </p:blipFill>
        <p:spPr>
          <a:xfrm>
            <a:off x="268940" y="6149633"/>
            <a:ext cx="6965576" cy="58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3bb9853e-8dff-43d0-ad7c-cfa4930e5c30</VariationsItemGroupID>
  </documentManagement>
</p:properties>
</file>

<file path=customXml/itemProps1.xml><?xml version="1.0" encoding="utf-8"?>
<ds:datastoreItem xmlns:ds="http://schemas.openxmlformats.org/officeDocument/2006/customXml" ds:itemID="{132BB29F-8700-4C06-8449-52EEF39B985A}"/>
</file>

<file path=customXml/itemProps2.xml><?xml version="1.0" encoding="utf-8"?>
<ds:datastoreItem xmlns:ds="http://schemas.openxmlformats.org/officeDocument/2006/customXml" ds:itemID="{38C9B27E-A82C-497F-BE48-63B57C2AB2C4}"/>
</file>

<file path=customXml/itemProps3.xml><?xml version="1.0" encoding="utf-8"?>
<ds:datastoreItem xmlns:ds="http://schemas.openxmlformats.org/officeDocument/2006/customXml" ds:itemID="{5E1AD062-7ED7-4978-AB94-55078911B9A1}"/>
</file>

<file path=docProps/app.xml><?xml version="1.0" encoding="utf-8"?>
<Properties xmlns="http://schemas.openxmlformats.org/officeDocument/2006/extended-properties" xmlns:vt="http://schemas.openxmlformats.org/officeDocument/2006/docPropsVTypes">
  <TotalTime>4276</TotalTime>
  <Words>270</Words>
  <Application>Microsoft Office PowerPoint</Application>
  <PresentationFormat>Panorámica</PresentationFormat>
  <Paragraphs>45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–ENERO 31 2017-</vt:lpstr>
      <vt:lpstr>Presentación de PowerPoint</vt:lpstr>
      <vt:lpstr>RESUMEN EJECUCION GENERAL UPRA  2017- 31 ENERO -</vt:lpstr>
      <vt:lpstr>INFORME EJECUCIÓN PRESUPUESTAL FUNCIONAMIENTO 2017  - ENERO 31-</vt:lpstr>
      <vt:lpstr>RESUMEN EJECUCION FUNCIONAMIENTO UPRA  2017 – ENERO 31-</vt:lpstr>
      <vt:lpstr>FORTALECIMIENTO DE LA PLANIFICACIÓN DEL USO EFICIENTE DEL SUELO RURAL Y DE LA ADECUACIÓN DE TIERRAS A NIVEL NACIONAL</vt:lpstr>
      <vt:lpstr>Presentación de PowerPoint</vt:lpstr>
      <vt:lpstr>RESUMEN EJECUCIÓN PROYECTO USO UPRA  2017- ENERO 31-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 ENERO 31-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2017-31 ENERO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Enero de 2017</dc:title>
  <dc:creator>Felipe Alejandro Garcia Barbosa</dc:creator>
  <cp:lastModifiedBy>NELCY MUÑOZ</cp:lastModifiedBy>
  <cp:revision>440</cp:revision>
  <dcterms:created xsi:type="dcterms:W3CDTF">2015-08-26T16:13:21Z</dcterms:created>
  <dcterms:modified xsi:type="dcterms:W3CDTF">2022-10-11T20:51:28Z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