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6" r:id="rId23"/>
    <p:sldId id="287" r:id="rId24"/>
    <p:sldId id="285" r:id="rId25"/>
    <p:sldId id="25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95501" autoAdjust="0"/>
  </p:normalViewPr>
  <p:slideViewPr>
    <p:cSldViewPr snapToGrid="0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31 AGOSTO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4990" y="779929"/>
            <a:ext cx="6329082" cy="295835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429" t="30825" r="11143" b="13301"/>
          <a:stretch/>
        </p:blipFill>
        <p:spPr>
          <a:xfrm>
            <a:off x="304799" y="1582057"/>
            <a:ext cx="11538858" cy="428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94.9%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43870" y="4506615"/>
            <a:ext cx="273991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49.0%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684" t="41626" r="11158" b="13836"/>
          <a:stretch/>
        </p:blipFill>
        <p:spPr>
          <a:xfrm>
            <a:off x="3481137" y="994611"/>
            <a:ext cx="8002649" cy="264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263" t="17485" r="11053" b="50327"/>
          <a:stretch/>
        </p:blipFill>
        <p:spPr>
          <a:xfrm>
            <a:off x="391848" y="4026568"/>
            <a:ext cx="7821709" cy="250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369502" y="904621"/>
            <a:ext cx="7961613" cy="330621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ORD UPRA  2016 – AGOSTO 31 -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368" t="19357" r="10948" b="13462"/>
          <a:stretch/>
        </p:blipFill>
        <p:spPr>
          <a:xfrm>
            <a:off x="368969" y="1363577"/>
            <a:ext cx="11438020" cy="4572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72552" y="408990"/>
            <a:ext cx="5634319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63" t="31708" r="6421" b="9344"/>
          <a:stretch/>
        </p:blipFill>
        <p:spPr>
          <a:xfrm>
            <a:off x="401051" y="1331494"/>
            <a:ext cx="11373854" cy="457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87.3%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30423" y="422022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38.9%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474" t="26280" r="6422" b="21884"/>
          <a:stretch/>
        </p:blipFill>
        <p:spPr>
          <a:xfrm>
            <a:off x="3465096" y="1010654"/>
            <a:ext cx="8009728" cy="2582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158" t="22538" r="6527" b="38164"/>
          <a:stretch/>
        </p:blipFill>
        <p:spPr>
          <a:xfrm>
            <a:off x="442553" y="3914272"/>
            <a:ext cx="7947468" cy="2534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54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TIC UPRA  2016 - AGOSTO 31 -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842" t="17860" r="9053" b="11404"/>
          <a:stretch/>
        </p:blipFill>
        <p:spPr>
          <a:xfrm>
            <a:off x="368967" y="1264024"/>
            <a:ext cx="11470107" cy="455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47619" y="453420"/>
            <a:ext cx="5926487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947" t="18982" r="5264" b="16082"/>
          <a:stretch/>
        </p:blipFill>
        <p:spPr>
          <a:xfrm>
            <a:off x="433137" y="1133643"/>
            <a:ext cx="11325725" cy="4721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89.0%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16976" y="4275754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51.5%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053" t="36012" r="6105" b="19076"/>
          <a:stretch/>
        </p:blipFill>
        <p:spPr>
          <a:xfrm>
            <a:off x="3577389" y="1010652"/>
            <a:ext cx="7883987" cy="264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053" t="22726" r="6105" b="30866"/>
          <a:stretch/>
        </p:blipFill>
        <p:spPr>
          <a:xfrm>
            <a:off x="442552" y="3978442"/>
            <a:ext cx="8027679" cy="2566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FORT UPRA  2016 - AGOSTO 31 -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737" t="25720" r="5264" b="15707"/>
          <a:stretch/>
        </p:blipFill>
        <p:spPr>
          <a:xfrm>
            <a:off x="433137" y="1264024"/>
            <a:ext cx="11325726" cy="457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9965" y="106383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368" t="23848" r="5053" b="35169"/>
          <a:stretch/>
        </p:blipFill>
        <p:spPr>
          <a:xfrm>
            <a:off x="389965" y="1744062"/>
            <a:ext cx="11352856" cy="412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58809" y="509120"/>
            <a:ext cx="6161315" cy="599565"/>
          </a:xfrm>
        </p:spPr>
        <p:txBody>
          <a:bodyPr>
            <a:normAutofit/>
          </a:bodyPr>
          <a:lstStyle/>
          <a:p>
            <a:pPr algn="ctr"/>
            <a:r>
              <a:rPr lang="es-CO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–AGOSTO 31 2016-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953" t="21513" r="24000" b="8222"/>
          <a:stretch/>
        </p:blipFill>
        <p:spPr>
          <a:xfrm>
            <a:off x="362856" y="1108685"/>
            <a:ext cx="11451773" cy="519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90.8%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17295" y="4329543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44.1%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369" t="24410" r="5790" b="19076"/>
          <a:stretch/>
        </p:blipFill>
        <p:spPr>
          <a:xfrm>
            <a:off x="3561346" y="1016694"/>
            <a:ext cx="8200349" cy="2544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894" t="18795" r="5368" b="43404"/>
          <a:stretch/>
        </p:blipFill>
        <p:spPr>
          <a:xfrm>
            <a:off x="442553" y="3927617"/>
            <a:ext cx="8220184" cy="252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ZONF UPRA  2016 - AGOSTO 31 -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21" t="23848" r="7895" b="13088"/>
          <a:stretch/>
        </p:blipFill>
        <p:spPr>
          <a:xfrm>
            <a:off x="461423" y="1264024"/>
            <a:ext cx="11281398" cy="460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22929" y="768004"/>
            <a:ext cx="6494929" cy="563256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PRESUPUESTAL DE VIATICOS Y TIQUETES, GASTOS MANUTENCION Y CONTRATISTAS DURANTE LA VIGENCIA 2016 - 31 AGOSTO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89" t="16363" r="23263" b="7474"/>
          <a:stretch/>
        </p:blipFill>
        <p:spPr>
          <a:xfrm>
            <a:off x="481263" y="1491915"/>
            <a:ext cx="11245515" cy="4780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4671" y="564340"/>
            <a:ext cx="661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</a:t>
            </a:r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 VIATICOS Y TIQUETES, GASTOS DE MANUTENCION Y CONTRATISTAS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895" t="24035" r="23368" b="16830"/>
          <a:stretch/>
        </p:blipFill>
        <p:spPr>
          <a:xfrm>
            <a:off x="256674" y="1394083"/>
            <a:ext cx="6144125" cy="5199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105" t="43310" r="23263" b="18702"/>
          <a:stretch/>
        </p:blipFill>
        <p:spPr>
          <a:xfrm>
            <a:off x="6721642" y="1394083"/>
            <a:ext cx="5133474" cy="4477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210" t="20854" r="35053" b="45462"/>
          <a:stretch/>
        </p:blipFill>
        <p:spPr>
          <a:xfrm>
            <a:off x="433138" y="1010653"/>
            <a:ext cx="11309684" cy="24223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7895" t="45743" r="42526" b="19263"/>
          <a:stretch/>
        </p:blipFill>
        <p:spPr>
          <a:xfrm>
            <a:off x="2101516" y="3433011"/>
            <a:ext cx="8935452" cy="17967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4316" t="70818" r="35053" b="9533"/>
          <a:stretch/>
        </p:blipFill>
        <p:spPr>
          <a:xfrm>
            <a:off x="192504" y="5325980"/>
            <a:ext cx="11839075" cy="14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6683" y="1778168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86.2%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85784" y="4405543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54,4%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571" t="34889" r="25429" b="33281"/>
          <a:stretch/>
        </p:blipFill>
        <p:spPr>
          <a:xfrm>
            <a:off x="3824153" y="1048427"/>
            <a:ext cx="7729218" cy="24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333" t="23038" r="26191" b="46656"/>
          <a:stretch/>
        </p:blipFill>
        <p:spPr>
          <a:xfrm>
            <a:off x="536683" y="3918858"/>
            <a:ext cx="7562288" cy="2627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50918" y="737755"/>
            <a:ext cx="7036625" cy="350816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GENERAL UPRA  2016 - AGOSTO 31 -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857" t="26593" r="23905" b="27016"/>
          <a:stretch/>
        </p:blipFill>
        <p:spPr>
          <a:xfrm>
            <a:off x="348343" y="1190171"/>
            <a:ext cx="11364686" cy="474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3719" y="760379"/>
            <a:ext cx="6431972" cy="426028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2016</a:t>
            </a:r>
            <a:b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AGOSTO 31-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000" t="29302" r="25524" b="15502"/>
          <a:stretch/>
        </p:blipFill>
        <p:spPr>
          <a:xfrm>
            <a:off x="174173" y="1465943"/>
            <a:ext cx="5762170" cy="509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6286" t="33026" r="26191" b="31926"/>
          <a:stretch/>
        </p:blipFill>
        <p:spPr>
          <a:xfrm>
            <a:off x="6502400" y="1654629"/>
            <a:ext cx="5254171" cy="4151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273621" y="926015"/>
            <a:ext cx="8147636" cy="264156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FUNCIONAMIENTO UPRA  2016 - AGOSTO 31 -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001" t="29275" r="25473" b="24129"/>
          <a:stretch/>
        </p:blipFill>
        <p:spPr>
          <a:xfrm>
            <a:off x="352925" y="1331494"/>
            <a:ext cx="11454063" cy="445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3589" y="651037"/>
            <a:ext cx="5697070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762" t="22868" r="5333" b="9746"/>
          <a:stretch/>
        </p:blipFill>
        <p:spPr>
          <a:xfrm>
            <a:off x="304799" y="1465943"/>
            <a:ext cx="11538858" cy="439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2553" y="1825232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96.0%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87624" y="4768085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55.8%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238" t="36413" r="5809" b="19228"/>
          <a:stretch/>
        </p:blipFill>
        <p:spPr>
          <a:xfrm>
            <a:off x="3570514" y="1045029"/>
            <a:ext cx="8228335" cy="2627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048" t="22190" r="6095" b="39715"/>
          <a:stretch/>
        </p:blipFill>
        <p:spPr>
          <a:xfrm>
            <a:off x="275772" y="3962401"/>
            <a:ext cx="8229599" cy="256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07173" y="918069"/>
            <a:ext cx="7783455" cy="315646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USO UPRA  2016 – AGOSTO 31 -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948" t="16176" r="5579" b="13088"/>
          <a:stretch/>
        </p:blipFill>
        <p:spPr>
          <a:xfrm>
            <a:off x="304799" y="1233714"/>
            <a:ext cx="11534275" cy="4653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290be296-ae62-489e-a020-00c105c0a20c</VariationsItemGroupID>
  </documentManagement>
</p:properties>
</file>

<file path=customXml/itemProps1.xml><?xml version="1.0" encoding="utf-8"?>
<ds:datastoreItem xmlns:ds="http://schemas.openxmlformats.org/officeDocument/2006/customXml" ds:itemID="{8DD5828A-FF59-4983-B505-5EBD293D0679}"/>
</file>

<file path=customXml/itemProps2.xml><?xml version="1.0" encoding="utf-8"?>
<ds:datastoreItem xmlns:ds="http://schemas.openxmlformats.org/officeDocument/2006/customXml" ds:itemID="{B6B6D77B-AC22-4C36-B07B-9905A74AB02A}"/>
</file>

<file path=customXml/itemProps3.xml><?xml version="1.0" encoding="utf-8"?>
<ds:datastoreItem xmlns:ds="http://schemas.openxmlformats.org/officeDocument/2006/customXml" ds:itemID="{C14093C3-6ED8-42F5-A135-AF60999A369D}"/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253</Words>
  <Application>Microsoft Office PowerPoint</Application>
  <PresentationFormat>Panorámica</PresentationFormat>
  <Paragraphs>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Tema de Office</vt:lpstr>
      <vt:lpstr>Presentación de PowerPoint</vt:lpstr>
      <vt:lpstr>INFORME EJECUCIÓN PRESUPUESTAL UPRA –AGOSTO 31 2016-</vt:lpstr>
      <vt:lpstr>Presentación de PowerPoint</vt:lpstr>
      <vt:lpstr>RESUMEN EJECUCION GENERAL UPRA  2016 - AGOSTO 31 -</vt:lpstr>
      <vt:lpstr>INFORME EJECUCIÓN PRESUPUESTAL FUNCIONAMIENTO 2016  - AGOSTO 31-</vt:lpstr>
      <vt:lpstr>RESUMEN EJECUCION FUNCIONAMIENTO UPRA  2016 - AGOSTO 31 -</vt:lpstr>
      <vt:lpstr>FORTALECIMIENTO DE LA PLANIFICACIÓN DEL USO EFICIENTE DEL SUELO RURAL Y LA ADECUACIÓN DE TIERRAS A NIVEL NACIONAL</vt:lpstr>
      <vt:lpstr>Presentación de PowerPoint</vt:lpstr>
      <vt:lpstr>RESUMEN EJECUCIÓN PROYECTO USO UPRA  2016 – AGOSTO 31 -</vt:lpstr>
      <vt:lpstr>FORTALECIMIENTO DE PLANIFICACIÓN DEL ORDENAMIENTO SOCIAL DE LA PROPIEDAD RURAL PRODUCTIVA Y DE REGULARIZACIÓN DEL MERCADO DE TIERRAS </vt:lpstr>
      <vt:lpstr>Presentación de PowerPoint</vt:lpstr>
      <vt:lpstr>RESUMEN EJECUCIÓN PROYECTO ORD UPRA  2016 – AGOSTO 31 -</vt:lpstr>
      <vt:lpstr>FORTALECIMIENTO A LA GESTIÓN DE INFORMACIÓN Y CONOCIMIENTO REQUERIDOS POR LA UPRA A NIVEL NACIONAL</vt:lpstr>
      <vt:lpstr>Presentación de PowerPoint</vt:lpstr>
      <vt:lpstr>Presentación de PowerPoint</vt:lpstr>
      <vt:lpstr>MEJORAMIENTO Y FORTALECIMIENTO DE LA CAPACIDAD DE GESTIÓN DE LA UPRA </vt:lpstr>
      <vt:lpstr>Presentación de PowerPoint</vt:lpstr>
      <vt:lpstr>Presentación de PowerPoint</vt:lpstr>
      <vt:lpstr>FORMULACIÓN Y AJUSTE DE UNA METODOLOGÍA GENERAL PARA LA ZONIFICACIÓN DE PLANTACIONES FORESTALES CON FINES COMERCIALES EN COLOMBIA</vt:lpstr>
      <vt:lpstr>Presentación de PowerPoint</vt:lpstr>
      <vt:lpstr>Presentación de PowerPoint</vt:lpstr>
      <vt:lpstr> EJECUCIÓN PRESUPUESTAL DE VIATICOS Y TIQUETES, GASTOS MANUTENCION Y CONTRATISTAS DURANTE LA VIGENCIA 2016 - 31 AGOSTO -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Agosto 31 de 2016</dc:title>
  <dc:creator>Felipe Alejandro Garcia Barbosa</dc:creator>
  <cp:lastModifiedBy>NELCY MUÑOZ</cp:lastModifiedBy>
  <cp:revision>320</cp:revision>
  <dcterms:created xsi:type="dcterms:W3CDTF">2015-08-26T16:13:21Z</dcterms:created>
  <dcterms:modified xsi:type="dcterms:W3CDTF">2022-10-11T16:29:10Z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