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62" r:id="rId4"/>
    <p:sldId id="264" r:id="rId5"/>
    <p:sldId id="297" r:id="rId6"/>
    <p:sldId id="265" r:id="rId7"/>
    <p:sldId id="266" r:id="rId8"/>
    <p:sldId id="296" r:id="rId9"/>
    <p:sldId id="267" r:id="rId10"/>
    <p:sldId id="268" r:id="rId11"/>
    <p:sldId id="269" r:id="rId12"/>
    <p:sldId id="273" r:id="rId13"/>
    <p:sldId id="274" r:id="rId14"/>
    <p:sldId id="275" r:id="rId15"/>
    <p:sldId id="276" r:id="rId16"/>
    <p:sldId id="277" r:id="rId17"/>
    <p:sldId id="278" r:id="rId18"/>
    <p:sldId id="270" r:id="rId19"/>
    <p:sldId id="271" r:id="rId20"/>
    <p:sldId id="272" r:id="rId21"/>
    <p:sldId id="279" r:id="rId22"/>
    <p:sldId id="280" r:id="rId23"/>
    <p:sldId id="281" r:id="rId24"/>
    <p:sldId id="286" r:id="rId25"/>
    <p:sldId id="287" r:id="rId26"/>
    <p:sldId id="289" r:id="rId27"/>
    <p:sldId id="290" r:id="rId28"/>
    <p:sldId id="285" r:id="rId29"/>
    <p:sldId id="288" r:id="rId30"/>
    <p:sldId id="259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30 ABRIL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67%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13%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928" t="40476" r="5893" b="25428"/>
          <a:stretch/>
        </p:blipFill>
        <p:spPr>
          <a:xfrm>
            <a:off x="3396343" y="1155348"/>
            <a:ext cx="8572136" cy="2436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14" t="21238" r="4178" b="44096"/>
          <a:stretch/>
        </p:blipFill>
        <p:spPr>
          <a:xfrm>
            <a:off x="294635" y="3967843"/>
            <a:ext cx="8604436" cy="2520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35483" y="809580"/>
            <a:ext cx="8501790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ABRIL 30 -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00" t="82784" r="48794" b="9687"/>
          <a:stretch/>
        </p:blipFill>
        <p:spPr>
          <a:xfrm>
            <a:off x="268940" y="6149633"/>
            <a:ext cx="6965576" cy="587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06" t="30557" r="4736" b="18557"/>
          <a:stretch/>
        </p:blipFill>
        <p:spPr>
          <a:xfrm>
            <a:off x="252612" y="1273628"/>
            <a:ext cx="11699903" cy="47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423" t="27231" r="4385" b="28871"/>
          <a:stretch/>
        </p:blipFill>
        <p:spPr>
          <a:xfrm>
            <a:off x="0" y="1652955"/>
            <a:ext cx="12192000" cy="499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85%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15%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33" t="35481" r="5222" b="28173"/>
          <a:stretch/>
        </p:blipFill>
        <p:spPr>
          <a:xfrm>
            <a:off x="3505200" y="1037780"/>
            <a:ext cx="8111068" cy="2653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111" t="17704" r="5223" b="49309"/>
          <a:stretch/>
        </p:blipFill>
        <p:spPr>
          <a:xfrm>
            <a:off x="442553" y="4098544"/>
            <a:ext cx="7939447" cy="245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2"/>
            <a:ext cx="8459454" cy="342537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ABRIL 30-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223" t="29160" r="4554" b="18098"/>
          <a:stretch/>
        </p:blipFill>
        <p:spPr>
          <a:xfrm>
            <a:off x="255493" y="1153029"/>
            <a:ext cx="11631707" cy="485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44" t="30346" r="4221" b="39827"/>
          <a:stretch/>
        </p:blipFill>
        <p:spPr>
          <a:xfrm>
            <a:off x="237066" y="1557866"/>
            <a:ext cx="11667067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73%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14%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32" t="31136" r="4556" b="22839"/>
          <a:stretch/>
        </p:blipFill>
        <p:spPr>
          <a:xfrm>
            <a:off x="3589868" y="1078839"/>
            <a:ext cx="8080686" cy="25084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222" t="21457" r="5555" b="44568"/>
          <a:stretch/>
        </p:blipFill>
        <p:spPr>
          <a:xfrm>
            <a:off x="307087" y="3984644"/>
            <a:ext cx="7837848" cy="2502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ABRIL 30 -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444" t="27184" r="4221" b="28568"/>
          <a:stretch/>
        </p:blipFill>
        <p:spPr>
          <a:xfrm>
            <a:off x="336177" y="1405466"/>
            <a:ext cx="11517156" cy="4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222" t="25803" r="6889" b="25605"/>
          <a:stretch/>
        </p:blipFill>
        <p:spPr>
          <a:xfrm>
            <a:off x="0" y="1305965"/>
            <a:ext cx="12192000" cy="55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80%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25%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444" t="43186" r="7778" b="13160"/>
          <a:stretch/>
        </p:blipFill>
        <p:spPr>
          <a:xfrm>
            <a:off x="3424020" y="1236133"/>
            <a:ext cx="8274423" cy="2302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111" t="18494" r="7445" b="52864"/>
          <a:stretch/>
        </p:blipFill>
        <p:spPr>
          <a:xfrm>
            <a:off x="442553" y="3979083"/>
            <a:ext cx="7719314" cy="2624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1160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–ABRIL 30 2017-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880" t="27707" r="17521" b="13200"/>
          <a:stretch/>
        </p:blipFill>
        <p:spPr>
          <a:xfrm>
            <a:off x="0" y="1195770"/>
            <a:ext cx="12192000" cy="56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ABRIL  30 -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00" t="77921" r="21001" b="17059"/>
          <a:stretch/>
        </p:blipFill>
        <p:spPr>
          <a:xfrm>
            <a:off x="268941" y="6078942"/>
            <a:ext cx="7140388" cy="60424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5222" t="27186" r="6778" b="14741"/>
          <a:stretch/>
        </p:blipFill>
        <p:spPr>
          <a:xfrm>
            <a:off x="268940" y="1382557"/>
            <a:ext cx="11618259" cy="45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800" t="32319" r="5169" b="27476"/>
          <a:stretch/>
        </p:blipFill>
        <p:spPr>
          <a:xfrm>
            <a:off x="168812" y="1744061"/>
            <a:ext cx="11760591" cy="49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89%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21%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800" t="41179" r="5815" b="14513"/>
          <a:stretch/>
        </p:blipFill>
        <p:spPr>
          <a:xfrm>
            <a:off x="3615397" y="1026162"/>
            <a:ext cx="8146297" cy="2518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616" t="25097" r="5723" b="45200"/>
          <a:stretch/>
        </p:blipFill>
        <p:spPr>
          <a:xfrm>
            <a:off x="267286" y="3896750"/>
            <a:ext cx="8426547" cy="2574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ABRIL 30-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800" t="29200" r="4892" b="29611"/>
          <a:stretch/>
        </p:blipFill>
        <p:spPr>
          <a:xfrm>
            <a:off x="349622" y="1463040"/>
            <a:ext cx="11523509" cy="41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2017- 30 ABRIL 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446" t="14594" r="32123" b="8605"/>
          <a:stretch/>
        </p:blipFill>
        <p:spPr>
          <a:xfrm>
            <a:off x="0" y="1554480"/>
            <a:ext cx="1219200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9446" t="14430" r="32215" b="4994"/>
          <a:stretch/>
        </p:blipFill>
        <p:spPr>
          <a:xfrm>
            <a:off x="0" y="1179893"/>
            <a:ext cx="7301132" cy="56781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353" t="40687" r="32123" b="13692"/>
          <a:stretch/>
        </p:blipFill>
        <p:spPr>
          <a:xfrm>
            <a:off x="7540283" y="1434905"/>
            <a:ext cx="4403188" cy="4389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401" t="22144" r="11077" b="38307"/>
          <a:stretch/>
        </p:blipFill>
        <p:spPr>
          <a:xfrm>
            <a:off x="253218" y="1223888"/>
            <a:ext cx="11662117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216" t="16071" r="10892" b="21607"/>
          <a:stretch/>
        </p:blipFill>
        <p:spPr>
          <a:xfrm>
            <a:off x="0" y="1111348"/>
            <a:ext cx="7174523" cy="56411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2308" t="51682" r="11354" b="9590"/>
          <a:stretch/>
        </p:blipFill>
        <p:spPr>
          <a:xfrm>
            <a:off x="7315201" y="1382151"/>
            <a:ext cx="4712676" cy="434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662" t="22800" r="5446" b="22554"/>
          <a:stretch/>
        </p:blipFill>
        <p:spPr>
          <a:xfrm>
            <a:off x="225082" y="1055076"/>
            <a:ext cx="11774659" cy="56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031" t="31825" r="4985" b="22718"/>
          <a:stretch/>
        </p:blipFill>
        <p:spPr>
          <a:xfrm>
            <a:off x="1913206" y="1055078"/>
            <a:ext cx="8693834" cy="305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5569" t="52995" r="5539" b="23046"/>
          <a:stretch/>
        </p:blipFill>
        <p:spPr>
          <a:xfrm>
            <a:off x="295421" y="4248441"/>
            <a:ext cx="11676185" cy="246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61%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825627" y="4300612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19%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639" t="28133" r="17400" b="38800"/>
          <a:stretch/>
        </p:blipFill>
        <p:spPr>
          <a:xfrm>
            <a:off x="3584448" y="1144498"/>
            <a:ext cx="8267675" cy="2385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000" t="62053" r="17400" b="4880"/>
          <a:stretch/>
        </p:blipFill>
        <p:spPr>
          <a:xfrm>
            <a:off x="283464" y="3986785"/>
            <a:ext cx="8202168" cy="2545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0"/>
            <a:ext cx="7713519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2017- 30 ABRIL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360" t="20453" r="14760" b="34960"/>
          <a:stretch/>
        </p:blipFill>
        <p:spPr>
          <a:xfrm>
            <a:off x="219456" y="1097524"/>
            <a:ext cx="11795760" cy="57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240" t="24507" r="14640" b="30053"/>
          <a:stretch/>
        </p:blipFill>
        <p:spPr>
          <a:xfrm>
            <a:off x="201168" y="1115568"/>
            <a:ext cx="11832336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ABRIL 30 -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920" t="20880" r="7320" b="12773"/>
          <a:stretch/>
        </p:blipFill>
        <p:spPr>
          <a:xfrm>
            <a:off x="0" y="1170432"/>
            <a:ext cx="7095744" cy="56875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920" t="28560" r="7080" b="29200"/>
          <a:stretch/>
        </p:blipFill>
        <p:spPr>
          <a:xfrm>
            <a:off x="7571232" y="1810512"/>
            <a:ext cx="4261104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ABRIL 30-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040" t="30563" r="25200" b="10000"/>
          <a:stretch/>
        </p:blipFill>
        <p:spPr>
          <a:xfrm>
            <a:off x="201168" y="1115568"/>
            <a:ext cx="11814048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040" t="30480" r="25200" b="28773"/>
          <a:stretch/>
        </p:blipFill>
        <p:spPr>
          <a:xfrm>
            <a:off x="274320" y="1152144"/>
            <a:ext cx="11686032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40" t="27493" r="4560" b="27707"/>
          <a:stretch/>
        </p:blipFill>
        <p:spPr>
          <a:xfrm>
            <a:off x="0" y="1517904"/>
            <a:ext cx="12192000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a795472c-a6a0-4070-8b5d-3a5c29439994</VariationsItemGroupID>
  </documentManagement>
</p:properties>
</file>

<file path=customXml/itemProps1.xml><?xml version="1.0" encoding="utf-8"?>
<ds:datastoreItem xmlns:ds="http://schemas.openxmlformats.org/officeDocument/2006/customXml" ds:itemID="{0B6C42B9-B60F-4956-B46C-020D0BE5FD84}"/>
</file>

<file path=customXml/itemProps2.xml><?xml version="1.0" encoding="utf-8"?>
<ds:datastoreItem xmlns:ds="http://schemas.openxmlformats.org/officeDocument/2006/customXml" ds:itemID="{047C1D6A-645A-4DE6-8C11-956126AD032F}"/>
</file>

<file path=customXml/itemProps3.xml><?xml version="1.0" encoding="utf-8"?>
<ds:datastoreItem xmlns:ds="http://schemas.openxmlformats.org/officeDocument/2006/customXml" ds:itemID="{CA92062D-A526-4DBB-8088-5A57B71C1508}"/>
</file>

<file path=docProps/app.xml><?xml version="1.0" encoding="utf-8"?>
<Properties xmlns="http://schemas.openxmlformats.org/officeDocument/2006/extended-properties" xmlns:vt="http://schemas.openxmlformats.org/officeDocument/2006/docPropsVTypes">
  <TotalTime>5365</TotalTime>
  <Words>265</Words>
  <Application>Microsoft Office PowerPoint</Application>
  <PresentationFormat>Panorámica</PresentationFormat>
  <Paragraphs>44</Paragraphs>
  <Slides>30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–ABRIL 30 2017-</vt:lpstr>
      <vt:lpstr>Presentación de PowerPoint</vt:lpstr>
      <vt:lpstr>RESUMEN EJECUCION GENERAL UPRA  2017- 30 ABRIL -</vt:lpstr>
      <vt:lpstr>Presentación de PowerPoint</vt:lpstr>
      <vt:lpstr>INFORME EJECUCIÓN PRESUPUESTAL FUNCIONAMIENTO 2017 – ABRIL 30 -</vt:lpstr>
      <vt:lpstr>RESUMEN EJECUCION FUNCIONAMIENTO UPRA  2017 – ABRIL 30-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ABRIL 30 -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ABRIL 30-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2017- 30 ABRIL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Abril de 2017</dc:title>
  <dc:creator>Felipe Alejandro Garcia Barbosa</dc:creator>
  <cp:lastModifiedBy>NELCY MUÑOZ</cp:lastModifiedBy>
  <cp:revision>517</cp:revision>
  <dcterms:created xsi:type="dcterms:W3CDTF">2015-08-26T16:13:21Z</dcterms:created>
  <dcterms:modified xsi:type="dcterms:W3CDTF">2022-10-11T21:17:07Z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