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2" r:id="rId19"/>
    <p:sldId id="279" r:id="rId20"/>
    <p:sldId id="280" r:id="rId21"/>
    <p:sldId id="281" r:id="rId22"/>
    <p:sldId id="282" r:id="rId23"/>
    <p:sldId id="286" r:id="rId24"/>
    <p:sldId id="287" r:id="rId25"/>
    <p:sldId id="284" r:id="rId26"/>
    <p:sldId id="285" r:id="rId27"/>
    <p:sldId id="259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EJECUCION PRESUPUESTAL A 30 ABRIL DE 2016</a:t>
            </a:r>
          </a:p>
          <a:p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26" t="20666" r="3499" b="16667"/>
          <a:stretch/>
        </p:blipFill>
        <p:spPr>
          <a:xfrm>
            <a:off x="323850" y="1181100"/>
            <a:ext cx="1144905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25" t="26222" r="3625" b="11111"/>
          <a:stretch/>
        </p:blipFill>
        <p:spPr>
          <a:xfrm>
            <a:off x="3829050" y="876300"/>
            <a:ext cx="8362950" cy="30063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25" t="17478" r="3750" b="31637"/>
          <a:stretch/>
        </p:blipFill>
        <p:spPr>
          <a:xfrm>
            <a:off x="0" y="3882682"/>
            <a:ext cx="8877300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885" t="27661" r="5902" b="14110"/>
          <a:stretch/>
        </p:blipFill>
        <p:spPr>
          <a:xfrm>
            <a:off x="464695" y="1034322"/>
            <a:ext cx="11287594" cy="51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0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001" t="17556" r="3751" b="22444"/>
          <a:stretch/>
        </p:blipFill>
        <p:spPr>
          <a:xfrm>
            <a:off x="495300" y="1123950"/>
            <a:ext cx="1123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250" t="29112" r="4000" b="10000"/>
          <a:stretch/>
        </p:blipFill>
        <p:spPr>
          <a:xfrm>
            <a:off x="3505200" y="895350"/>
            <a:ext cx="8686800" cy="28967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625" t="19778" r="4250" b="28889"/>
          <a:stretch/>
        </p:blipFill>
        <p:spPr>
          <a:xfrm>
            <a:off x="0" y="3792070"/>
            <a:ext cx="8362950" cy="30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721" t="17169" r="7672" b="21104"/>
          <a:stretch/>
        </p:blipFill>
        <p:spPr>
          <a:xfrm>
            <a:off x="479686" y="1064302"/>
            <a:ext cx="11197652" cy="51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0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875" t="28667" r="4625" b="12889"/>
          <a:stretch/>
        </p:blipFill>
        <p:spPr>
          <a:xfrm>
            <a:off x="552450" y="1143000"/>
            <a:ext cx="110680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875" t="27111" r="5749" b="11111"/>
          <a:stretch/>
        </p:blipFill>
        <p:spPr>
          <a:xfrm>
            <a:off x="3733800" y="898713"/>
            <a:ext cx="8458200" cy="2933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749" t="19778" r="5876" b="30222"/>
          <a:stretch/>
        </p:blipFill>
        <p:spPr>
          <a:xfrm>
            <a:off x="0" y="3832412"/>
            <a:ext cx="8286750" cy="30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590" t="26787" r="4917" b="13410"/>
          <a:stretch/>
        </p:blipFill>
        <p:spPr>
          <a:xfrm>
            <a:off x="434715" y="1064302"/>
            <a:ext cx="11332564" cy="51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876" t="27555" r="7250" b="23556"/>
          <a:stretch/>
        </p:blipFill>
        <p:spPr>
          <a:xfrm>
            <a:off x="533400" y="1295400"/>
            <a:ext cx="11049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10" t="16286" r="21319" b="5809"/>
          <a:stretch/>
        </p:blipFill>
        <p:spPr>
          <a:xfrm>
            <a:off x="426027" y="1061356"/>
            <a:ext cx="11440391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250" t="31334" r="8500" b="12222"/>
          <a:stretch/>
        </p:blipFill>
        <p:spPr>
          <a:xfrm>
            <a:off x="3676650" y="857250"/>
            <a:ext cx="8515350" cy="2990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999" t="18889" r="8875" b="40444"/>
          <a:stretch/>
        </p:blipFill>
        <p:spPr>
          <a:xfrm>
            <a:off x="0" y="3848100"/>
            <a:ext cx="8191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2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410" t="26962" r="11410" b="16207"/>
          <a:stretch/>
        </p:blipFill>
        <p:spPr>
          <a:xfrm>
            <a:off x="419724" y="1289154"/>
            <a:ext cx="11317574" cy="49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125" t="16444" r="12886" b="9333"/>
          <a:stretch/>
        </p:blipFill>
        <p:spPr>
          <a:xfrm>
            <a:off x="533400" y="1047750"/>
            <a:ext cx="110871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7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124" t="16667" r="12876" b="66667"/>
          <a:stretch/>
        </p:blipFill>
        <p:spPr>
          <a:xfrm>
            <a:off x="628650" y="1085851"/>
            <a:ext cx="10934700" cy="990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125" t="20888" r="12751" b="7556"/>
          <a:stretch/>
        </p:blipFill>
        <p:spPr>
          <a:xfrm>
            <a:off x="628650" y="2076451"/>
            <a:ext cx="109347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7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124" t="17334" r="12876" b="29556"/>
          <a:stretch/>
        </p:blipFill>
        <p:spPr>
          <a:xfrm>
            <a:off x="781050" y="1371600"/>
            <a:ext cx="107061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125" t="18222" r="12750" b="12889"/>
          <a:stretch/>
        </p:blipFill>
        <p:spPr>
          <a:xfrm>
            <a:off x="647700" y="1123950"/>
            <a:ext cx="109347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333" t="23234" r="20555" b="44173"/>
          <a:stretch/>
        </p:blipFill>
        <p:spPr>
          <a:xfrm>
            <a:off x="374073" y="883227"/>
            <a:ext cx="11544300" cy="23991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778" t="56026" r="27000" b="12172"/>
          <a:stretch/>
        </p:blipFill>
        <p:spPr>
          <a:xfrm>
            <a:off x="4499264" y="3282372"/>
            <a:ext cx="7692736" cy="32367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37" t="60667" r="52908" b="26485"/>
          <a:stretch/>
        </p:blipFill>
        <p:spPr>
          <a:xfrm>
            <a:off x="129092" y="3696473"/>
            <a:ext cx="4370172" cy="17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7" y="3410714"/>
            <a:ext cx="3020967" cy="17192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262019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0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083" t="33556" r="23750" b="30741"/>
          <a:stretch/>
        </p:blipFill>
        <p:spPr>
          <a:xfrm>
            <a:off x="342900" y="1028700"/>
            <a:ext cx="7467600" cy="2457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875" t="24667" r="24000" b="42666"/>
          <a:stretch/>
        </p:blipFill>
        <p:spPr>
          <a:xfrm>
            <a:off x="3524250" y="3486150"/>
            <a:ext cx="77343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00" y="789709"/>
            <a:ext cx="8697191" cy="332509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RESUMEN EJECUCION GENERAL UPRA A 30 DE ABRIL 2016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125" t="19556" r="18375" b="13333"/>
          <a:stretch/>
        </p:blipFill>
        <p:spPr>
          <a:xfrm>
            <a:off x="361950" y="1122218"/>
            <a:ext cx="11315700" cy="50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250" t="23111" r="20625" b="16444"/>
          <a:stretch/>
        </p:blipFill>
        <p:spPr>
          <a:xfrm>
            <a:off x="152400" y="1123950"/>
            <a:ext cx="6062420" cy="5257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250" t="25999" r="22000" b="31334"/>
          <a:stretch/>
        </p:blipFill>
        <p:spPr>
          <a:xfrm>
            <a:off x="6214820" y="1714500"/>
            <a:ext cx="574858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361" t="26612" r="25573" b="22153"/>
          <a:stretch/>
        </p:blipFill>
        <p:spPr>
          <a:xfrm>
            <a:off x="449704" y="1049312"/>
            <a:ext cx="11257613" cy="51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098" t="27136" r="9147" b="14459"/>
          <a:stretch/>
        </p:blipFill>
        <p:spPr>
          <a:xfrm>
            <a:off x="494676" y="1034321"/>
            <a:ext cx="11197652" cy="5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2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124" t="27332" r="4375" b="17778"/>
          <a:stretch/>
        </p:blipFill>
        <p:spPr>
          <a:xfrm>
            <a:off x="4038600" y="876300"/>
            <a:ext cx="8153400" cy="29249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000" t="19333" r="4250" b="33556"/>
          <a:stretch/>
        </p:blipFill>
        <p:spPr>
          <a:xfrm>
            <a:off x="0" y="3801290"/>
            <a:ext cx="8077200" cy="30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000" t="28361" r="9050" b="11836"/>
          <a:stretch/>
        </p:blipFill>
        <p:spPr>
          <a:xfrm>
            <a:off x="449704" y="1109271"/>
            <a:ext cx="11287593" cy="51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2016</Año>
    <Categoría_x0020_Documento xmlns="a7912b74-821a-4119-aad9-e1c9b233eb5e">Presupuesto</Categoría_x0020_Documento>
    <VariationsItemGroupID xmlns="http://schemas.microsoft.com/sharepoint/v3">2744f8e1-a18c-49b8-be77-8ba0aa079367</VariationsItemGroupID>
  </documentManagement>
</p:properties>
</file>

<file path=customXml/itemProps1.xml><?xml version="1.0" encoding="utf-8"?>
<ds:datastoreItem xmlns:ds="http://schemas.openxmlformats.org/officeDocument/2006/customXml" ds:itemID="{0242C180-FAFE-4B77-AB15-E72E1F81D592}"/>
</file>

<file path=customXml/itemProps2.xml><?xml version="1.0" encoding="utf-8"?>
<ds:datastoreItem xmlns:ds="http://schemas.openxmlformats.org/officeDocument/2006/customXml" ds:itemID="{980328CD-9E93-4902-AAD1-2A018CF35E65}"/>
</file>

<file path=customXml/itemProps3.xml><?xml version="1.0" encoding="utf-8"?>
<ds:datastoreItem xmlns:ds="http://schemas.openxmlformats.org/officeDocument/2006/customXml" ds:itemID="{8B8F1856-FEAF-4405-8D95-E834D5B0AF23}"/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17</Words>
  <Application>Microsoft Office PowerPoint</Application>
  <PresentationFormat>Panorámica</PresentationFormat>
  <Paragraphs>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Tema de Office</vt:lpstr>
      <vt:lpstr>Presentación de PowerPoint</vt:lpstr>
      <vt:lpstr>Presentación de PowerPoint</vt:lpstr>
      <vt:lpstr>Presentación de PowerPoint</vt:lpstr>
      <vt:lpstr>RESUMEN EJECUCION GENERAL UPRA A 30 DE ABRIL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Abril 30 de 2016</dc:title>
  <dc:creator>Felipe Alejandro Garcia Barbosa</dc:creator>
  <cp:lastModifiedBy>NELCY MUÑOZ</cp:lastModifiedBy>
  <cp:revision>127</cp:revision>
  <dcterms:created xsi:type="dcterms:W3CDTF">2015-08-26T16:13:21Z</dcterms:created>
  <dcterms:modified xsi:type="dcterms:W3CDTF">2022-10-11T16:27:47Z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