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5" r:id="rId4"/>
    <p:sldId id="286" r:id="rId5"/>
    <p:sldId id="287" r:id="rId6"/>
    <p:sldId id="288" r:id="rId7"/>
    <p:sldId id="289" r:id="rId8"/>
    <p:sldId id="256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0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0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24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34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9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0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9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22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71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1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A55E-06D4-49C1-AB47-85F67295EC4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7C71-8979-4968-8D18-883B52A87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1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949" y="6379028"/>
            <a:ext cx="274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es-CO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RendicuentasUPRA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32362" y="3064271"/>
            <a:ext cx="7550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/>
              <a:t>INFORME FINANCIERA</a:t>
            </a:r>
            <a:br>
              <a:rPr lang="es-CO" sz="4400" dirty="0"/>
            </a:br>
            <a:r>
              <a:rPr lang="es-CO" sz="4400" dirty="0"/>
              <a:t>CORTE SEPTIEMBRE 30 DE 2014</a:t>
            </a:r>
          </a:p>
        </p:txBody>
      </p:sp>
    </p:spTree>
    <p:extLst>
      <p:ext uri="{BB962C8B-B14F-4D97-AF65-F5344CB8AC3E}">
        <p14:creationId xmlns:p14="http://schemas.microsoft.com/office/powerpoint/2010/main" val="68860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50169"/>
              </p:ext>
            </p:extLst>
          </p:nvPr>
        </p:nvGraphicFramePr>
        <p:xfrm>
          <a:off x="768927" y="1422400"/>
          <a:ext cx="10848109" cy="460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2201457" imgH="6019890" progId="Excel.Sheet.8">
                  <p:embed/>
                </p:oleObj>
              </mc:Choice>
              <mc:Fallback>
                <p:oleObj name="Hoja de cálculo" r:id="rId2" imgW="12201457" imgH="60198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927" y="1422400"/>
                        <a:ext cx="10848109" cy="460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1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63" y="1309254"/>
            <a:ext cx="8312727" cy="50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3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953"/>
            <a:ext cx="6241579" cy="53409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79" y="1194952"/>
            <a:ext cx="5755418" cy="53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1" y="1390649"/>
            <a:ext cx="9892145" cy="43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55"/>
            <a:ext cx="5787736" cy="5174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35" y="1309255"/>
            <a:ext cx="6286501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19940"/>
              </p:ext>
            </p:extLst>
          </p:nvPr>
        </p:nvGraphicFramePr>
        <p:xfrm>
          <a:off x="421266" y="1209387"/>
          <a:ext cx="11515725" cy="260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1515657" imgH="2752635" progId="Excel.Sheet.12">
                  <p:embed/>
                </p:oleObj>
              </mc:Choice>
              <mc:Fallback>
                <p:oleObj name="Hoja de cálculo" r:id="rId2" imgW="11515657" imgH="27526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1266" y="1209387"/>
                        <a:ext cx="11515725" cy="260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01893"/>
              </p:ext>
            </p:extLst>
          </p:nvPr>
        </p:nvGraphicFramePr>
        <p:xfrm>
          <a:off x="6197746" y="4147416"/>
          <a:ext cx="5739245" cy="153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648585" imgH="1095285" progId="Excel.Sheet.12">
                  <p:embed/>
                </p:oleObj>
              </mc:Choice>
              <mc:Fallback>
                <p:oleObj name="Hoja de cálculo" r:id="rId4" imgW="6648585" imgH="1095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7746" y="4147416"/>
                        <a:ext cx="5739245" cy="153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65" y="3813466"/>
            <a:ext cx="5574289" cy="2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90009" y="3244334"/>
            <a:ext cx="518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67770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2014</Año>
    <Categoría_x0020_Documento xmlns="a7912b74-821a-4119-aad9-e1c9b233eb5e">Presupuesto</Categoría_x0020_Documento>
    <VariationsItemGroupID xmlns="http://schemas.microsoft.com/sharepoint/v3">6c5c0b02-2386-490a-bf41-0499292798d7</VariationsItemGroupID>
  </documentManagement>
</p:properties>
</file>

<file path=customXml/itemProps1.xml><?xml version="1.0" encoding="utf-8"?>
<ds:datastoreItem xmlns:ds="http://schemas.openxmlformats.org/officeDocument/2006/customXml" ds:itemID="{90BCD4BD-9599-47CC-8C95-0BF166B7F172}"/>
</file>

<file path=customXml/itemProps2.xml><?xml version="1.0" encoding="utf-8"?>
<ds:datastoreItem xmlns:ds="http://schemas.openxmlformats.org/officeDocument/2006/customXml" ds:itemID="{75720BFC-F9B5-4356-B7AF-C6DC3EB5B3B4}"/>
</file>

<file path=customXml/itemProps3.xml><?xml version="1.0" encoding="utf-8"?>
<ds:datastoreItem xmlns:ds="http://schemas.openxmlformats.org/officeDocument/2006/customXml" ds:itemID="{E737B7EB-0684-4E48-B3B6-C927B7AE7DA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</Words>
  <Application>Microsoft Office PowerPoint</Application>
  <PresentationFormat>Panorámica</PresentationFormat>
  <Paragraphs>3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presupuestal corte 30 de septiembre de 2014</dc:title>
  <dc:creator>Felipe Alejandro Garcia Barbosa</dc:creator>
  <cp:lastModifiedBy>NELCY MUÑOZ</cp:lastModifiedBy>
  <cp:revision>22</cp:revision>
  <dcterms:created xsi:type="dcterms:W3CDTF">2014-08-11T15:42:55Z</dcterms:created>
  <dcterms:modified xsi:type="dcterms:W3CDTF">2022-10-07T23:13:14Z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