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398" r:id="rId3"/>
    <p:sldId id="404" r:id="rId4"/>
    <p:sldId id="403" r:id="rId5"/>
    <p:sldId id="407" r:id="rId6"/>
    <p:sldId id="401" r:id="rId7"/>
    <p:sldId id="405" r:id="rId8"/>
    <p:sldId id="402" r:id="rId9"/>
    <p:sldId id="408" r:id="rId10"/>
    <p:sldId id="406" r:id="rId11"/>
    <p:sldId id="399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7" d="100"/>
          <a:sy n="37" d="100"/>
        </p:scale>
        <p:origin x="9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B867B-2E77-4354-95A3-72B76400019A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EBF6-1E81-46BC-B823-3A76FD04C7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45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6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6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68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22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94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88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81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41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3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29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1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09919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INFORME EJECUCIÓN PRESUPUESTAL  </a:t>
            </a:r>
          </a:p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JUNIO 2015</a:t>
            </a:r>
          </a:p>
        </p:txBody>
      </p:sp>
    </p:spTree>
    <p:extLst>
      <p:ext uri="{BB962C8B-B14F-4D97-AF65-F5344CB8AC3E}">
        <p14:creationId xmlns:p14="http://schemas.microsoft.com/office/powerpoint/2010/main" val="335910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131827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REPORTE DE LA EJECUCIÓN DE PAC PROGRAMADO POR LAS AREAS: JUNIO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" y="1812048"/>
            <a:ext cx="11763109" cy="23313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4650162"/>
            <a:ext cx="4897432" cy="11282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75" y="4143375"/>
            <a:ext cx="6410058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92" y="1627626"/>
            <a:ext cx="2853220" cy="38666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5990" y="4776988"/>
            <a:ext cx="2951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4800" b="1" dirty="0">
                <a:solidFill>
                  <a:schemeClr val="bg1"/>
                </a:solidFill>
                <a:latin typeface="Century Gothic"/>
                <a:cs typeface="Century Gothic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9404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26094"/>
            <a:ext cx="10515600" cy="680223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UPRA -JUNIO 30 2015-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97" y="1906317"/>
            <a:ext cx="8786071" cy="495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8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078011" y="2262433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62%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7520" y="4903509"/>
            <a:ext cx="262850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26% 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51324" y="1150682"/>
            <a:ext cx="10515600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COMPORTAMIENTO EJECUCIÓN PRESUPUESTAL  </a:t>
            </a:r>
            <a:b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VIGENCIA 2015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6291"/>
            <a:ext cx="7994322" cy="24883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660" y="4392891"/>
            <a:ext cx="8091340" cy="2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7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424061"/>
            <a:ext cx="10515600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FUNCIONAMIENTO 2015 - JUNIO 30-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3" y="2696066"/>
            <a:ext cx="5476974" cy="33855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0712"/>
            <a:ext cx="6524761" cy="44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26094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LA PLANIFICACIÓN DEL USO EFICIENTE DEL SUELO RURAL Y LA ADECUACIÓN DE TIERRAS A NIVEL NACIONAL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488780"/>
            <a:ext cx="6096000" cy="23692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1941783"/>
            <a:ext cx="5467857" cy="24993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7" y="1906317"/>
            <a:ext cx="5820508" cy="49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1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34864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PLANIFICACIÓN DEL ORDENAMIENTO SOCIAL DE LA PROPIEDAD RURAL PRODUCTIVA Y DE REGULARIZACIÓN DEL MERCADO DE TIERRAS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1" y="4638675"/>
            <a:ext cx="6238874" cy="2190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5" y="2276474"/>
            <a:ext cx="5608387" cy="23214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152650"/>
            <a:ext cx="57531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5437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A LA GESTIÓN DE INFORMACIÓN Y CONOCIMIENTO REQUERIDOS POR LA UPRA A NIVEL NACIONAL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64" y="2118125"/>
            <a:ext cx="5906512" cy="23218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069" y="4553146"/>
            <a:ext cx="6460503" cy="23142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2" y="2107405"/>
            <a:ext cx="5643536" cy="47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35521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MEJORAMIENTO Y FORTALECIMIENTO DE LA CAPACIDAD DE GESTIÓN DE LA UPRA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420" y="2139885"/>
            <a:ext cx="5910606" cy="21823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899" y="4374036"/>
            <a:ext cx="6319101" cy="24839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67589"/>
            <a:ext cx="5872898" cy="48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34864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FORMULACIÓN Y AJUSTE DE UNA METODOLOGÍA GENERAL PARA LA ZONIFICACIÓN DE PLANTACIONES FORESTALES CON FINES COMERCIALES EN COLOMBIA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044" y="4675695"/>
            <a:ext cx="6337955" cy="21823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491" y="2345780"/>
            <a:ext cx="5571060" cy="23299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5" y="2345780"/>
            <a:ext cx="5711626" cy="44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8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2015</Año>
    <Categoría_x0020_Documento xmlns="a7912b74-821a-4119-aad9-e1c9b233eb5e">Presupuesto</Categoría_x0020_Documento>
    <VariationsItemGroupID xmlns="http://schemas.microsoft.com/sharepoint/v3">34df1d62-f09a-41ef-9c64-f90887c90c7f</VariationsItemGroupID>
  </documentManagement>
</p:properties>
</file>

<file path=customXml/itemProps1.xml><?xml version="1.0" encoding="utf-8"?>
<ds:datastoreItem xmlns:ds="http://schemas.openxmlformats.org/officeDocument/2006/customXml" ds:itemID="{7C0B9232-4FA3-42AB-BCC5-DECE02CC99B0}"/>
</file>

<file path=customXml/itemProps2.xml><?xml version="1.0" encoding="utf-8"?>
<ds:datastoreItem xmlns:ds="http://schemas.openxmlformats.org/officeDocument/2006/customXml" ds:itemID="{B59443C9-7B59-4914-801A-7739D512F494}"/>
</file>

<file path=customXml/itemProps3.xml><?xml version="1.0" encoding="utf-8"?>
<ds:datastoreItem xmlns:ds="http://schemas.openxmlformats.org/officeDocument/2006/customXml" ds:itemID="{937F2834-D6E2-40CE-BE1D-CD9842A3D336}"/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128</Words>
  <Application>Microsoft Office PowerPoint</Application>
  <PresentationFormat>Panorámica</PresentationFormat>
  <Paragraphs>16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INFORME EJECUCIÓN PRESUPUESTAL UPRA -JUNIO 30 2015-</vt:lpstr>
      <vt:lpstr>COMPORTAMIENTO EJECUCIÓN PRESUPUESTAL   VIGENCIA 2015</vt:lpstr>
      <vt:lpstr>INFORME EJECUCIÓN PRESUPUESTAL FUNCIONAMIENTO 2015 - JUNIO 30-</vt:lpstr>
      <vt:lpstr>FORTALECIMIENTO DE LA PLANIFICACIÓN DEL USO EFICIENTE DEL SUELO RURAL Y LA ADECUACIÓN DE TIERRAS A NIVEL NACIONAL</vt:lpstr>
      <vt:lpstr>FORTALECIMIENTO DE PLANIFICACIÓN DEL ORDENAMIENTO SOCIAL DE LA PROPIEDAD RURAL PRODUCTIVA Y DE REGULARIZACIÓN DEL MERCADO DE TIERRAS </vt:lpstr>
      <vt:lpstr>FORTALECIMIENTO A LA GESTIÓN DE INFORMACIÓN Y CONOCIMIENTO REQUERIDOS POR LA UPRA A NIVEL NACIONAL</vt:lpstr>
      <vt:lpstr>MEJORAMIENTO Y FORTALECIMIENTO DE LA CAPACIDAD DE GESTIÓN DE LA UPRA </vt:lpstr>
      <vt:lpstr>FORMULACIÓN Y AJUSTE DE UNA METODOLOGÍA GENERAL PARA LA ZONIFICACIÓN DE PLANTACIONES FORESTALES CON FINES COMERCIALES EN COLOMBIA</vt:lpstr>
      <vt:lpstr>REPORTE DE LA EJECUCIÓN DE PAC PROGRAMADO POR LAS AREAS: JUNIO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Junio 30 de 2015</dc:title>
  <dc:creator>Felipe Alejandro Garcia Barbosa</dc:creator>
  <cp:lastModifiedBy>NELCY MUÑOZ</cp:lastModifiedBy>
  <cp:revision>40</cp:revision>
  <dcterms:created xsi:type="dcterms:W3CDTF">2014-10-08T15:31:53Z</dcterms:created>
  <dcterms:modified xsi:type="dcterms:W3CDTF">2022-10-07T23:19:25Z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