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398" r:id="rId3"/>
    <p:sldId id="404" r:id="rId4"/>
    <p:sldId id="403" r:id="rId5"/>
    <p:sldId id="407" r:id="rId6"/>
    <p:sldId id="401" r:id="rId7"/>
    <p:sldId id="405" r:id="rId8"/>
    <p:sldId id="402" r:id="rId9"/>
    <p:sldId id="408" r:id="rId10"/>
    <p:sldId id="406" r:id="rId11"/>
    <p:sldId id="399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7" d="100"/>
          <a:sy n="37" d="100"/>
        </p:scale>
        <p:origin x="9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B867B-2E77-4354-95A3-72B76400019A}" type="datetimeFigureOut">
              <a:rPr lang="es-ES" smtClean="0"/>
              <a:t>07/10/2022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DEBF6-1E81-46BC-B823-3A76FD04C77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45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1672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36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768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722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394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588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681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169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641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838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429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D0BC-0D26-484E-8689-C95A13490EEC}" type="datetimeFigureOut">
              <a:rPr lang="es-CO" smtClean="0"/>
              <a:t>7/10/2022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F0C6-4D73-4625-82C2-CE7A9D77CE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715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809919" y="3466614"/>
            <a:ext cx="10515600" cy="6802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INFORME EJECUCIÓN PRESUPUESTAL  </a:t>
            </a:r>
          </a:p>
          <a:p>
            <a:r>
              <a:rPr lang="es-CO" sz="3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JULIO 2015</a:t>
            </a:r>
          </a:p>
        </p:txBody>
      </p:sp>
    </p:spTree>
    <p:extLst>
      <p:ext uri="{BB962C8B-B14F-4D97-AF65-F5344CB8AC3E}">
        <p14:creationId xmlns:p14="http://schemas.microsoft.com/office/powerpoint/2010/main" val="3359100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131827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REPORTE DE LA EJECUCIÓN DE PAC PROGRAMADO POR LAS AREAS: JULIO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8" y="1968853"/>
            <a:ext cx="11928262" cy="241264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547" y="4421562"/>
            <a:ext cx="6520414" cy="243643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7" y="5077230"/>
            <a:ext cx="5407849" cy="77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99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392" y="1627626"/>
            <a:ext cx="2853220" cy="386665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5990" y="4776988"/>
            <a:ext cx="29514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CO" sz="4800" b="1" dirty="0">
                <a:solidFill>
                  <a:schemeClr val="bg1"/>
                </a:solidFill>
                <a:latin typeface="Century Gothic"/>
                <a:cs typeface="Century Gothic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94048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226094"/>
            <a:ext cx="10515600" cy="680223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INFORME EJECUCIÓN PRESUPUESTAL UPRA -JULIO 31 2015-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6317"/>
            <a:ext cx="10153650" cy="479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8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9078011" y="2262433"/>
            <a:ext cx="261122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compromisos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70%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57520" y="4903509"/>
            <a:ext cx="262850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Ejecución obligaciones  </a:t>
            </a:r>
          </a:p>
          <a:p>
            <a:pPr algn="ctr"/>
            <a:r>
              <a:rPr lang="es-CO" sz="20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35% 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951324" y="1150682"/>
            <a:ext cx="10515600" cy="68022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COMPORTAMIENTO EJECUCIÓN PRESUPUESTAL  </a:t>
            </a:r>
            <a:b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VIGENCIA 2015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17" y="1830905"/>
            <a:ext cx="6808183" cy="245534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450" y="4286250"/>
            <a:ext cx="74485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7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424061"/>
            <a:ext cx="10515600" cy="68022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INFORME EJECUCIÓN PRESUPUESTAL FUNCIONAMIENTO 2015</a:t>
            </a:r>
            <a:b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es-CO" sz="2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- JULIO 31-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4284"/>
            <a:ext cx="6399857" cy="47537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857" y="2557092"/>
            <a:ext cx="5792143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9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226094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DE LA PLANIFICACIÓN DEL USO EFICIENTE DEL SUELO RURAL Y LA ADECUACIÓN DE TIERRAS A NIVEL NACIONAL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8642"/>
            <a:ext cx="5924550" cy="504935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550" y="4374804"/>
            <a:ext cx="6267450" cy="248319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009" y="2311743"/>
            <a:ext cx="5219041" cy="202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1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348645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DE PLANIFICACIÓN DEL ORDENAMIENTO SOCIAL DE LA PROPIEDAD RURAL PRODUCTIVA Y DE REGULARIZACIÓN DEL MERCADO DE TIERRAS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572000"/>
            <a:ext cx="5714999" cy="2286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942" y="2419350"/>
            <a:ext cx="5074243" cy="21526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47900"/>
            <a:ext cx="6476999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9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254375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FORTALECIMIENTO A LA GESTIÓN DE INFORMACIÓN Y CONOCIMIENTO REQUERIDOS POR LA UPRA A NIVEL NACIONAL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606" y="2081837"/>
            <a:ext cx="5631394" cy="21091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191001"/>
            <a:ext cx="6096000" cy="2667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3" y="1934599"/>
            <a:ext cx="6061407" cy="492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6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235521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MEJORAMIENTO Y FORTALECIMIENTO DE LA CAPACIDAD DE GESTIÓN DE LA UPRA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0" y="4206322"/>
            <a:ext cx="6686550" cy="265167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19300"/>
            <a:ext cx="5652157" cy="208346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915744"/>
            <a:ext cx="5505449" cy="494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15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838200" y="1348645"/>
            <a:ext cx="10515600" cy="680223"/>
          </a:xfrm>
        </p:spPr>
        <p:txBody>
          <a:bodyPr>
            <a:noAutofit/>
          </a:bodyPr>
          <a:lstStyle/>
          <a:p>
            <a:pPr algn="ctr"/>
            <a:r>
              <a:rPr lang="es-CO" sz="2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FORMULACIÓN Y AJUSTE DE UNA METODOLOGÍA GENERAL PARA LA ZONIFICACIÓN DE PLANTACIONES FORESTALES CON FINES COMERCIALES EN COLOMBIA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0639"/>
            <a:ext cx="5854043" cy="461736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042" y="4507914"/>
            <a:ext cx="6337957" cy="23500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354" y="2438400"/>
            <a:ext cx="5933334" cy="206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88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6B1C7C4050E044DAF5AA32AD2267181" ma:contentTypeVersion="6" ma:contentTypeDescription="Crear nuevo documento." ma:contentTypeScope="" ma:versionID="5dfade50012f974ca9fe1096253b1fe4">
  <xsd:schema xmlns:xsd="http://www.w3.org/2001/XMLSchema" xmlns:xs="http://www.w3.org/2001/XMLSchema" xmlns:p="http://schemas.microsoft.com/office/2006/metadata/properties" xmlns:ns1="http://schemas.microsoft.com/sharepoint/v3" xmlns:ns2="a7912b74-821a-4119-aad9-e1c9b233eb5e" targetNamespace="http://schemas.microsoft.com/office/2006/metadata/properties" ma:root="true" ma:fieldsID="8eabd1c6c6e262e393fcf49e85392772" ns1:_="" ns2:_="">
    <xsd:import namespace="http://schemas.microsoft.com/sharepoint/v3"/>
    <xsd:import namespace="a7912b74-821a-4119-aad9-e1c9b233eb5e"/>
    <xsd:element name="properties">
      <xsd:complexType>
        <xsd:sequence>
          <xsd:element name="documentManagement">
            <xsd:complexType>
              <xsd:all>
                <xsd:element ref="ns1:VariationsItemGroupID" minOccurs="0"/>
                <xsd:element ref="ns2:Año"/>
                <xsd:element ref="ns2:Categoría_x0020_Documento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VariationsItemGroupID" ma:index="8" nillable="true" ma:displayName="Identificador de grupo de elementos" ma:description="" ma:hidden="true" ma:internalName="VariationsItemGroupID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12b74-821a-4119-aad9-e1c9b233eb5e" elementFormDefault="qualified">
    <xsd:import namespace="http://schemas.microsoft.com/office/2006/documentManagement/types"/>
    <xsd:import namespace="http://schemas.microsoft.com/office/infopath/2007/PartnerControls"/>
    <xsd:element name="Año" ma:index="9" ma:displayName="Año" ma:default="2024" ma:format="Dropdown" ma:internalName="A_x00f1_o">
      <xsd:simpleType>
        <xsd:restriction base="dms:Choice">
          <xsd:enumeration value="2025"/>
          <xsd:enumeration value="2024"/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</xsd:restriction>
      </xsd:simpleType>
    </xsd:element>
    <xsd:element name="Categoría_x0020_Documento" ma:index="10" ma:displayName="Categoría Documento" ma:default="Presupuesto" ma:format="Dropdown" ma:internalName="Categor_x00ed_a_x0020_Documento" ma:readOnly="false">
      <xsd:simpleType>
        <xsd:restriction base="dms:Choice">
          <xsd:enumeration value="Presupuesto"/>
          <xsd:enumeration value="Estados"/>
          <xsd:enumeration value="Operaciones"/>
        </xsd:restriction>
      </xsd:simpleType>
    </xsd:element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ño xmlns="a7912b74-821a-4119-aad9-e1c9b233eb5e">2015</Año>
    <Categoría_x0020_Documento xmlns="a7912b74-821a-4119-aad9-e1c9b233eb5e">Presupuesto</Categoría_x0020_Documento>
    <VariationsItemGroupID xmlns="http://schemas.microsoft.com/sharepoint/v3">ff0b8723-0483-4bf4-9e67-538b491a6255</VariationsItemGroupID>
  </documentManagement>
</p:properties>
</file>

<file path=customXml/itemProps1.xml><?xml version="1.0" encoding="utf-8"?>
<ds:datastoreItem xmlns:ds="http://schemas.openxmlformats.org/officeDocument/2006/customXml" ds:itemID="{C74A2D9A-EEBB-4B3D-AAF9-FEDFE36D6121}"/>
</file>

<file path=customXml/itemProps2.xml><?xml version="1.0" encoding="utf-8"?>
<ds:datastoreItem xmlns:ds="http://schemas.openxmlformats.org/officeDocument/2006/customXml" ds:itemID="{B8067AB5-562E-4935-AB3A-9F90212FBD2F}"/>
</file>

<file path=customXml/itemProps3.xml><?xml version="1.0" encoding="utf-8"?>
<ds:datastoreItem xmlns:ds="http://schemas.openxmlformats.org/officeDocument/2006/customXml" ds:itemID="{D75352DD-AE0B-4D06-A78A-56CCFE4EF37E}"/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130</Words>
  <Application>Microsoft Office PowerPoint</Application>
  <PresentationFormat>Panorámica</PresentationFormat>
  <Paragraphs>16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INFORME EJECUCIÓN PRESUPUESTAL UPRA -JULIO 31 2015-</vt:lpstr>
      <vt:lpstr>COMPORTAMIENTO EJECUCIÓN PRESUPUESTAL   VIGENCIA 2015</vt:lpstr>
      <vt:lpstr>INFORME EJECUCIÓN PRESUPUESTAL FUNCIONAMIENTO 2015  - JULIO 31-</vt:lpstr>
      <vt:lpstr>FORTALECIMIENTO DE LA PLANIFICACIÓN DEL USO EFICIENTE DEL SUELO RURAL Y LA ADECUACIÓN DE TIERRAS A NIVEL NACIONAL</vt:lpstr>
      <vt:lpstr>FORTALECIMIENTO DE PLANIFICACIÓN DEL ORDENAMIENTO SOCIAL DE LA PROPIEDAD RURAL PRODUCTIVA Y DE REGULARIZACIÓN DEL MERCADO DE TIERRAS </vt:lpstr>
      <vt:lpstr>FORTALECIMIENTO A LA GESTIÓN DE INFORMACIÓN Y CONOCIMIENTO REQUERIDOS POR LA UPRA A NIVEL NACIONAL</vt:lpstr>
      <vt:lpstr>MEJORAMIENTO Y FORTALECIMIENTO DE LA CAPACIDAD DE GESTIÓN DE LA UPRA </vt:lpstr>
      <vt:lpstr>FORMULACIÓN Y AJUSTE DE UNA METODOLOGÍA GENERAL PARA LA ZONIFICACIÓN DE PLANTACIONES FORESTALES CON FINES COMERCIALES EN COLOMBIA</vt:lpstr>
      <vt:lpstr>REPORTE DE LA EJECUCIÓN DE PAC PROGRAMADO POR LAS AREAS: JULIO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Ejecución Presupuestal a Julio 31 de 2015</dc:title>
  <dc:creator>Felipe Alejandro Garcia Barbosa</dc:creator>
  <cp:lastModifiedBy>NELCY MUÑOZ</cp:lastModifiedBy>
  <cp:revision>48</cp:revision>
  <dcterms:created xsi:type="dcterms:W3CDTF">2014-10-08T15:31:53Z</dcterms:created>
  <dcterms:modified xsi:type="dcterms:W3CDTF">2022-10-07T23:20:00Z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0x01010076B1C7C4050E044DAF5AA32AD2267181</vt:lpwstr>
  </property>
</Properties>
</file>