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398" r:id="rId3"/>
    <p:sldId id="404" r:id="rId4"/>
    <p:sldId id="403" r:id="rId5"/>
    <p:sldId id="407" r:id="rId6"/>
    <p:sldId id="401" r:id="rId7"/>
    <p:sldId id="405" r:id="rId8"/>
    <p:sldId id="402" r:id="rId9"/>
    <p:sldId id="408" r:id="rId10"/>
    <p:sldId id="406" r:id="rId11"/>
    <p:sldId id="399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37" d="100"/>
          <a:sy n="37" d="100"/>
        </p:scale>
        <p:origin x="9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B867B-2E77-4354-95A3-72B76400019A}" type="datetimeFigureOut">
              <a:rPr lang="es-ES" smtClean="0"/>
              <a:t>07/10/2022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DEBF6-1E81-46BC-B823-3A76FD04C7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45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167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6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768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722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394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588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681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16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641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838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429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715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809919" y="3466614"/>
            <a:ext cx="10515600" cy="6802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INFORME EJECUCIÓN PRESUPUESTAL  </a:t>
            </a:r>
          </a:p>
          <a:p>
            <a:r>
              <a:rPr lang="es-CO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MAYO 2015</a:t>
            </a:r>
          </a:p>
        </p:txBody>
      </p:sp>
    </p:spTree>
    <p:extLst>
      <p:ext uri="{BB962C8B-B14F-4D97-AF65-F5344CB8AC3E}">
        <p14:creationId xmlns:p14="http://schemas.microsoft.com/office/powerpoint/2010/main" val="3359100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131827"/>
            <a:ext cx="10515600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REPORTE DE LA EJECUCIÓN DE PAC PROGRAMADO POR LAS AREAS: MAYO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07" y="1727212"/>
            <a:ext cx="11257567" cy="21943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70" y="4637988"/>
            <a:ext cx="5472002" cy="100866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921" y="4091113"/>
            <a:ext cx="5736353" cy="26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99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392" y="1627626"/>
            <a:ext cx="2853220" cy="386665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5990" y="4776988"/>
            <a:ext cx="29514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O" sz="4800" b="1" dirty="0">
                <a:solidFill>
                  <a:schemeClr val="bg1"/>
                </a:solidFill>
                <a:latin typeface="Century Gothic"/>
                <a:cs typeface="Century Gothic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94048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226094"/>
            <a:ext cx="10515600" cy="680223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INFORME EJECUCIÓN PRESUPUESTAL UPRA -MAYO 31 2015-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570" y="1819373"/>
            <a:ext cx="8658244" cy="503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8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5934"/>
            <a:ext cx="8248454" cy="244154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546" y="4317476"/>
            <a:ext cx="8248454" cy="254052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078011" y="2262433"/>
            <a:ext cx="261122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compromisos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56%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57520" y="4903509"/>
            <a:ext cx="2628507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obligaciones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20% 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951324" y="1150682"/>
            <a:ext cx="10515600" cy="68022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COMPORTAMIENTO EJECUCIÓN PRESUPUESTAL  </a:t>
            </a:r>
            <a:b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VIGENCIA 2015</a:t>
            </a:r>
          </a:p>
        </p:txBody>
      </p:sp>
    </p:spTree>
    <p:extLst>
      <p:ext uri="{BB962C8B-B14F-4D97-AF65-F5344CB8AC3E}">
        <p14:creationId xmlns:p14="http://schemas.microsoft.com/office/powerpoint/2010/main" val="81317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424061"/>
            <a:ext cx="10515600" cy="68022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INFORME EJECUCIÓN PRESUPUESTAL FUNCIONAMIENTO 2015 -MAYO 31-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7" y="2104284"/>
            <a:ext cx="6079067" cy="465248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960" y="2639505"/>
            <a:ext cx="5806910" cy="378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9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188386"/>
            <a:ext cx="10515600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FORTALECIMIENTO DE LA PLANIFICACIÓN DEL USO EFICIENTE DEL SUELO RURAL Y LA ADECUACIÓN DE TIERRAS A NIVEL NACIONAL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746" y="4307025"/>
            <a:ext cx="6412254" cy="25509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262" y="2121892"/>
            <a:ext cx="5665509" cy="218513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868609"/>
            <a:ext cx="5779745" cy="498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19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348645"/>
            <a:ext cx="10515600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FORTALECIMIENTO DE PLANIFICACIÓN DEL ORDENAMIENTO SOCIAL DE LA PROPIEDAD RURAL PRODUCTIVA Y DE REGULARIZACIÓN DEL MERCADO DE TIERRAS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8227"/>
            <a:ext cx="5495827" cy="50197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649" y="4348113"/>
            <a:ext cx="6611076" cy="24948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386" y="2090601"/>
            <a:ext cx="5522119" cy="225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9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254375"/>
            <a:ext cx="10515600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FORTALECIMIENTO A LA GESTIÓN DE INFORMACIÓN Y CONOCIMIENTO REQUERIDOS POR LA UPRA A NIVEL NACIONAL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936" y="4417380"/>
            <a:ext cx="6776064" cy="24406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046" y="1967925"/>
            <a:ext cx="6425843" cy="244945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34598"/>
            <a:ext cx="5240825" cy="49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6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235521"/>
            <a:ext cx="10515600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MEJORAMIENTO Y FORTALECIMIENTO DE LA CAPACIDAD DE GESTIÓN DE LA UPRA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0583"/>
            <a:ext cx="5671747" cy="489555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727" y="2036190"/>
            <a:ext cx="5924529" cy="208963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207" y="4194927"/>
            <a:ext cx="6420085" cy="241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15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348645"/>
            <a:ext cx="10515600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FORMULACIÓN Y AJUSTE DE UNA METODOLOGÍA GENERAL PARA LA ZONIFICACIÓN DE PLANTACIONES FORESTALES CON FINES COMERCIALES EN COLOMBIA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676" y="4242063"/>
            <a:ext cx="6818324" cy="261080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472" y="2177592"/>
            <a:ext cx="5928639" cy="20329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77592"/>
            <a:ext cx="5373676" cy="46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88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6B1C7C4050E044DAF5AA32AD2267181" ma:contentTypeVersion="6" ma:contentTypeDescription="Crear nuevo documento." ma:contentTypeScope="" ma:versionID="5dfade50012f974ca9fe1096253b1fe4">
  <xsd:schema xmlns:xsd="http://www.w3.org/2001/XMLSchema" xmlns:xs="http://www.w3.org/2001/XMLSchema" xmlns:p="http://schemas.microsoft.com/office/2006/metadata/properties" xmlns:ns1="http://schemas.microsoft.com/sharepoint/v3" xmlns:ns2="a7912b74-821a-4119-aad9-e1c9b233eb5e" targetNamespace="http://schemas.microsoft.com/office/2006/metadata/properties" ma:root="true" ma:fieldsID="8eabd1c6c6e262e393fcf49e85392772" ns1:_="" ns2:_="">
    <xsd:import namespace="http://schemas.microsoft.com/sharepoint/v3"/>
    <xsd:import namespace="a7912b74-821a-4119-aad9-e1c9b233eb5e"/>
    <xsd:element name="properties">
      <xsd:complexType>
        <xsd:sequence>
          <xsd:element name="documentManagement">
            <xsd:complexType>
              <xsd:all>
                <xsd:element ref="ns1:VariationsItemGroupID" minOccurs="0"/>
                <xsd:element ref="ns2:Año"/>
                <xsd:element ref="ns2:Categoría_x0020_Documento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VariationsItemGroupID" ma:index="8" nillable="true" ma:displayName="Identificador de grupo de elementos" ma:description="" ma:hidden="true" ma:internalName="VariationsItemGroupID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12b74-821a-4119-aad9-e1c9b233eb5e" elementFormDefault="qualified">
    <xsd:import namespace="http://schemas.microsoft.com/office/2006/documentManagement/types"/>
    <xsd:import namespace="http://schemas.microsoft.com/office/infopath/2007/PartnerControls"/>
    <xsd:element name="Año" ma:index="9" ma:displayName="Año" ma:default="2024" ma:format="Dropdown" ma:internalName="A_x00f1_o">
      <xsd:simpleType>
        <xsd:restriction base="dms:Choice"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</xsd:restriction>
      </xsd:simpleType>
    </xsd:element>
    <xsd:element name="Categoría_x0020_Documento" ma:index="10" ma:displayName="Categoría Documento" ma:default="Presupuesto" ma:format="Dropdown" ma:internalName="Categor_x00ed_a_x0020_Documento" ma:readOnly="false">
      <xsd:simpleType>
        <xsd:restriction base="dms:Choice">
          <xsd:enumeration value="Presupuesto"/>
          <xsd:enumeration value="Estados"/>
          <xsd:enumeration value="Operaciones"/>
        </xsd:restriction>
      </xsd:simpleType>
    </xsd:element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ño xmlns="a7912b74-821a-4119-aad9-e1c9b233eb5e">2015</Año>
    <Categoría_x0020_Documento xmlns="a7912b74-821a-4119-aad9-e1c9b233eb5e">Presupuesto</Categoría_x0020_Documento>
    <VariationsItemGroupID xmlns="http://schemas.microsoft.com/sharepoint/v3">08b600eb-0c62-4ca2-8f3e-701dd42b1094</VariationsItemGroupID>
  </documentManagement>
</p:properties>
</file>

<file path=customXml/itemProps1.xml><?xml version="1.0" encoding="utf-8"?>
<ds:datastoreItem xmlns:ds="http://schemas.openxmlformats.org/officeDocument/2006/customXml" ds:itemID="{1D88932B-C396-4EFC-AAC0-556A7776D376}"/>
</file>

<file path=customXml/itemProps2.xml><?xml version="1.0" encoding="utf-8"?>
<ds:datastoreItem xmlns:ds="http://schemas.openxmlformats.org/officeDocument/2006/customXml" ds:itemID="{5CAEBFCC-046B-40E6-B1E7-0FE855EF990B}"/>
</file>

<file path=customXml/itemProps3.xml><?xml version="1.0" encoding="utf-8"?>
<ds:datastoreItem xmlns:ds="http://schemas.openxmlformats.org/officeDocument/2006/customXml" ds:itemID="{3EDEC115-0837-4737-9CD5-A7A9D03DDB39}"/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128</Words>
  <Application>Microsoft Office PowerPoint</Application>
  <PresentationFormat>Panorámica</PresentationFormat>
  <Paragraphs>16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INFORME EJECUCIÓN PRESUPUESTAL UPRA -MAYO 31 2015-</vt:lpstr>
      <vt:lpstr>COMPORTAMIENTO EJECUCIÓN PRESUPUESTAL   VIGENCIA 2015</vt:lpstr>
      <vt:lpstr>INFORME EJECUCIÓN PRESUPUESTAL FUNCIONAMIENTO 2015 -MAYO 31-</vt:lpstr>
      <vt:lpstr>FORTALECIMIENTO DE LA PLANIFICACIÓN DEL USO EFICIENTE DEL SUELO RURAL Y LA ADECUACIÓN DE TIERRAS A NIVEL NACIONAL</vt:lpstr>
      <vt:lpstr>FORTALECIMIENTO DE PLANIFICACIÓN DEL ORDENAMIENTO SOCIAL DE LA PROPIEDAD RURAL PRODUCTIVA Y DE REGULARIZACIÓN DEL MERCADO DE TIERRAS </vt:lpstr>
      <vt:lpstr>FORTALECIMIENTO A LA GESTIÓN DE INFORMACIÓN Y CONOCIMIENTO REQUERIDOS POR LA UPRA A NIVEL NACIONAL</vt:lpstr>
      <vt:lpstr>MEJORAMIENTO Y FORTALECIMIENTO DE LA CAPACIDAD DE GESTIÓN DE LA UPRA </vt:lpstr>
      <vt:lpstr>FORMULACIÓN Y AJUSTE DE UNA METODOLOGÍA GENERAL PARA LA ZONIFICACIÓN DE PLANTACIONES FORESTALES CON FINES COMERCIALES EN COLOMBIA</vt:lpstr>
      <vt:lpstr>REPORTE DE LA EJECUCIÓN DE PAC PROGRAMADO POR LAS AREAS: MAYO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Ejecución Presupuestal a mayo 31 de 2015</dc:title>
  <dc:creator>Felipe Alejandro Garcia Barbosa</dc:creator>
  <cp:lastModifiedBy>NELCY MUÑOZ</cp:lastModifiedBy>
  <cp:revision>32</cp:revision>
  <dcterms:created xsi:type="dcterms:W3CDTF">2014-10-08T15:31:53Z</dcterms:created>
  <dcterms:modified xsi:type="dcterms:W3CDTF">2022-10-07T23:19:06Z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0x01010076B1C7C4050E044DAF5AA32AD2267181</vt:lpwstr>
  </property>
</Properties>
</file>