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0" r:id="rId2"/>
    <p:sldId id="398" r:id="rId3"/>
    <p:sldId id="404" r:id="rId4"/>
    <p:sldId id="403" r:id="rId5"/>
    <p:sldId id="407" r:id="rId6"/>
    <p:sldId id="401" r:id="rId7"/>
    <p:sldId id="405" r:id="rId8"/>
    <p:sldId id="402" r:id="rId9"/>
    <p:sldId id="408" r:id="rId10"/>
    <p:sldId id="406" r:id="rId11"/>
    <p:sldId id="399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37" d="100"/>
          <a:sy n="37" d="100"/>
        </p:scale>
        <p:origin x="9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B867B-2E77-4354-95A3-72B76400019A}" type="datetimeFigureOut">
              <a:rPr lang="es-ES" smtClean="0"/>
              <a:t>07/10/2022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DEBF6-1E81-46BC-B823-3A76FD04C7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5453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167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36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768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7225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3949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588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681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169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641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8389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4296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715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809919" y="3466614"/>
            <a:ext cx="10515600" cy="6802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INFORME EJECUCIÓN PRESUPUESTAL  </a:t>
            </a:r>
          </a:p>
          <a:p>
            <a:r>
              <a:rPr lang="es-CO" sz="3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SEPTIEMBRE 2015</a:t>
            </a:r>
          </a:p>
        </p:txBody>
      </p:sp>
    </p:spTree>
    <p:extLst>
      <p:ext uri="{BB962C8B-B14F-4D97-AF65-F5344CB8AC3E}">
        <p14:creationId xmlns:p14="http://schemas.microsoft.com/office/powerpoint/2010/main" val="3359100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743201" y="788927"/>
            <a:ext cx="7128163" cy="680223"/>
          </a:xfrm>
        </p:spPr>
        <p:txBody>
          <a:bodyPr>
            <a:noAutofit/>
          </a:bodyPr>
          <a:lstStyle/>
          <a:p>
            <a:pPr algn="ctr"/>
            <a:r>
              <a:rPr lang="es-CO" sz="2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REPORTE DE LA EJECUCIÓN DE PAC PROGRAMADO POR LAS AREAS: SEPTIEMBRE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63" y="1626780"/>
            <a:ext cx="11814463" cy="242006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63" y="4678412"/>
            <a:ext cx="5256765" cy="122112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320" y="4078014"/>
            <a:ext cx="6433006" cy="277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99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392" y="1627626"/>
            <a:ext cx="2853220" cy="386665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65990" y="4776988"/>
            <a:ext cx="29514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CO" sz="4800" b="1" dirty="0">
                <a:solidFill>
                  <a:schemeClr val="bg1"/>
                </a:solidFill>
                <a:latin typeface="Century Gothic"/>
                <a:cs typeface="Century Gothic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94048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524404" y="623421"/>
            <a:ext cx="7457209" cy="680223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INFORME EJECUCIÓN PRESUPUESTAL UPRA -SEPTIEMBRE 30 2015-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540" y="1413164"/>
            <a:ext cx="7861073" cy="544483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76203" y="5963650"/>
            <a:ext cx="144433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1500" dirty="0"/>
              <a:t>Información tomada del SIIF 30/09/2015</a:t>
            </a:r>
          </a:p>
        </p:txBody>
      </p:sp>
    </p:spTree>
    <p:extLst>
      <p:ext uri="{BB962C8B-B14F-4D97-AF65-F5344CB8AC3E}">
        <p14:creationId xmlns:p14="http://schemas.microsoft.com/office/powerpoint/2010/main" val="2931485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9078011" y="2262433"/>
            <a:ext cx="261122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compromisos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83%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66575" y="4903509"/>
            <a:ext cx="2628507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obligaciones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52% 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569026" y="848211"/>
            <a:ext cx="9690079" cy="680223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COMPORTAMIENTO EJECUCIÓN PRESUPUESTAL  </a:t>
            </a:r>
            <a:b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VIGENCIA 2015 –septiembre 30-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7181"/>
            <a:ext cx="8884227" cy="256870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773" y="4312227"/>
            <a:ext cx="8884227" cy="254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75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828799" y="748652"/>
            <a:ext cx="8423563" cy="680223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INFORME EJECUCIÓN PRESUPUESTAL FUNCIONAMIENTO 2015</a:t>
            </a:r>
            <a:b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- SEPTIEMBRE 30-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7825"/>
            <a:ext cx="7086042" cy="494431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042" y="2815935"/>
            <a:ext cx="5061270" cy="38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91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1226094"/>
            <a:ext cx="10515600" cy="680223"/>
          </a:xfrm>
        </p:spPr>
        <p:txBody>
          <a:bodyPr>
            <a:noAutofit/>
          </a:bodyPr>
          <a:lstStyle/>
          <a:p>
            <a:pPr algn="ctr"/>
            <a:r>
              <a:rPr lang="es-CO" sz="2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FORTALECIMIENTO DE LA PLANIFICACIÓN DEL USO EFICIENTE DEL SUELO RURAL Y LA ADECUACIÓN DE TIERRAS A NIVEL NACIONAL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864" y="4353791"/>
            <a:ext cx="6321137" cy="229639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059" y="2208148"/>
            <a:ext cx="5750745" cy="204082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7" y="2032410"/>
            <a:ext cx="5683827" cy="461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19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1348645"/>
            <a:ext cx="10515600" cy="680223"/>
          </a:xfrm>
        </p:spPr>
        <p:txBody>
          <a:bodyPr>
            <a:noAutofit/>
          </a:bodyPr>
          <a:lstStyle/>
          <a:p>
            <a:pPr algn="ctr"/>
            <a:r>
              <a:rPr lang="es-CO" sz="2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FORTALECIMIENTO DE PLANIFICACIÓN DEL ORDENAMIENTO SOCIAL DE LA PROPIEDAD RURAL PRODUCTIVA Y DE REGULARIZACIÓN DEL MERCADO DE TIERRAS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836" y="4561609"/>
            <a:ext cx="6747164" cy="229639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818" y="2389909"/>
            <a:ext cx="6103199" cy="21717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73" y="2389909"/>
            <a:ext cx="5143499" cy="439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99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1254375"/>
            <a:ext cx="10515600" cy="680223"/>
          </a:xfrm>
        </p:spPr>
        <p:txBody>
          <a:bodyPr>
            <a:noAutofit/>
          </a:bodyPr>
          <a:lstStyle/>
          <a:p>
            <a:pPr algn="ctr"/>
            <a:r>
              <a:rPr lang="es-CO" sz="2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FORTALECIMIENTO A LA GESTIÓN DE INFORMACIÓN Y CONOCIMIENTO REQUERIDOS POR LA UPRA A NIVEL NACIONAL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836" y="4488873"/>
            <a:ext cx="6726382" cy="235873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575" y="2192484"/>
            <a:ext cx="6097732" cy="219997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18" y="2192485"/>
            <a:ext cx="5299364" cy="45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60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639290" y="1071985"/>
            <a:ext cx="8198428" cy="680223"/>
          </a:xfrm>
        </p:spPr>
        <p:txBody>
          <a:bodyPr>
            <a:noAutofit/>
          </a:bodyPr>
          <a:lstStyle/>
          <a:p>
            <a:pPr algn="ctr"/>
            <a:r>
              <a:rPr lang="es-CO" sz="2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MEJORAMIENTO Y FORTALECIMIENTO DE LA CAPACIDAD DE GESTIÓN DE LA UPRA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544" y="4189393"/>
            <a:ext cx="7100455" cy="249196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708" y="1901536"/>
            <a:ext cx="6412899" cy="224581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7" y="1901536"/>
            <a:ext cx="4925291" cy="477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15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1348645"/>
            <a:ext cx="10515600" cy="680223"/>
          </a:xfrm>
        </p:spPr>
        <p:txBody>
          <a:bodyPr>
            <a:noAutofit/>
          </a:bodyPr>
          <a:lstStyle/>
          <a:p>
            <a:pPr algn="ctr"/>
            <a:r>
              <a:rPr lang="es-CO" sz="2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FORMULACIÓN Y AJUSTE DE UNA METODOLOGÍA GENERAL PARA LA ZONIFICACIÓN DE PLANTACIONES FORESTALES CON FINES COMERCIALES EN COLOMBIA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583" y="4374574"/>
            <a:ext cx="6913418" cy="22941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769" y="2317173"/>
            <a:ext cx="5663046" cy="196388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2317174"/>
            <a:ext cx="5070763" cy="435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88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6B1C7C4050E044DAF5AA32AD2267181" ma:contentTypeVersion="6" ma:contentTypeDescription="Crear nuevo documento." ma:contentTypeScope="" ma:versionID="5dfade50012f974ca9fe1096253b1fe4">
  <xsd:schema xmlns:xsd="http://www.w3.org/2001/XMLSchema" xmlns:xs="http://www.w3.org/2001/XMLSchema" xmlns:p="http://schemas.microsoft.com/office/2006/metadata/properties" xmlns:ns1="http://schemas.microsoft.com/sharepoint/v3" xmlns:ns2="a7912b74-821a-4119-aad9-e1c9b233eb5e" targetNamespace="http://schemas.microsoft.com/office/2006/metadata/properties" ma:root="true" ma:fieldsID="8eabd1c6c6e262e393fcf49e85392772" ns1:_="" ns2:_="">
    <xsd:import namespace="http://schemas.microsoft.com/sharepoint/v3"/>
    <xsd:import namespace="a7912b74-821a-4119-aad9-e1c9b233eb5e"/>
    <xsd:element name="properties">
      <xsd:complexType>
        <xsd:sequence>
          <xsd:element name="documentManagement">
            <xsd:complexType>
              <xsd:all>
                <xsd:element ref="ns1:VariationsItemGroupID" minOccurs="0"/>
                <xsd:element ref="ns2:Año"/>
                <xsd:element ref="ns2:Categoría_x0020_Documento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VariationsItemGroupID" ma:index="8" nillable="true" ma:displayName="Identificador de grupo de elementos" ma:description="" ma:hidden="true" ma:internalName="VariationsItemGroupID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12b74-821a-4119-aad9-e1c9b233eb5e" elementFormDefault="qualified">
    <xsd:import namespace="http://schemas.microsoft.com/office/2006/documentManagement/types"/>
    <xsd:import namespace="http://schemas.microsoft.com/office/infopath/2007/PartnerControls"/>
    <xsd:element name="Año" ma:index="9" ma:displayName="Año" ma:default="2024" ma:format="Dropdown" ma:internalName="A_x00f1_o">
      <xsd:simpleType>
        <xsd:restriction base="dms:Choice">
          <xsd:enumeration value="2025"/>
          <xsd:enumeration value="2024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</xsd:restriction>
      </xsd:simpleType>
    </xsd:element>
    <xsd:element name="Categoría_x0020_Documento" ma:index="10" ma:displayName="Categoría Documento" ma:default="Presupuesto" ma:format="Dropdown" ma:internalName="Categor_x00ed_a_x0020_Documento" ma:readOnly="false">
      <xsd:simpleType>
        <xsd:restriction base="dms:Choice">
          <xsd:enumeration value="Presupuesto"/>
          <xsd:enumeration value="Estados"/>
          <xsd:enumeration value="Operaciones"/>
        </xsd:restriction>
      </xsd:simpleType>
    </xsd:element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ño xmlns="a7912b74-821a-4119-aad9-e1c9b233eb5e">2015</Año>
    <Categoría_x0020_Documento xmlns="a7912b74-821a-4119-aad9-e1c9b233eb5e">Presupuesto</Categoría_x0020_Documento>
    <VariationsItemGroupID xmlns="http://schemas.microsoft.com/sharepoint/v3">8d157f10-a47b-4149-88f3-099516b6285b</VariationsItemGroupID>
  </documentManagement>
</p:properties>
</file>

<file path=customXml/itemProps1.xml><?xml version="1.0" encoding="utf-8"?>
<ds:datastoreItem xmlns:ds="http://schemas.openxmlformats.org/officeDocument/2006/customXml" ds:itemID="{7269CADE-E511-4D0A-A455-7DE5CE77EEF0}"/>
</file>

<file path=customXml/itemProps2.xml><?xml version="1.0" encoding="utf-8"?>
<ds:datastoreItem xmlns:ds="http://schemas.openxmlformats.org/officeDocument/2006/customXml" ds:itemID="{DC077B9F-8285-46C4-A907-88CC9E8F372F}"/>
</file>

<file path=customXml/itemProps3.xml><?xml version="1.0" encoding="utf-8"?>
<ds:datastoreItem xmlns:ds="http://schemas.openxmlformats.org/officeDocument/2006/customXml" ds:itemID="{B8B10CFF-6313-4D71-B2EC-8F7FEEFDB7A7}"/>
</file>

<file path=docProps/app.xml><?xml version="1.0" encoding="utf-8"?>
<Properties xmlns="http://schemas.openxmlformats.org/officeDocument/2006/extended-properties" xmlns:vt="http://schemas.openxmlformats.org/officeDocument/2006/docPropsVTypes">
  <TotalTime>1862</TotalTime>
  <Words>138</Words>
  <Application>Microsoft Office PowerPoint</Application>
  <PresentationFormat>Panorámica</PresentationFormat>
  <Paragraphs>17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INFORME EJECUCIÓN PRESUPUESTAL UPRA -SEPTIEMBRE 30 2015-</vt:lpstr>
      <vt:lpstr>COMPORTAMIENTO EJECUCIÓN PRESUPUESTAL   VIGENCIA 2015 –septiembre 30-</vt:lpstr>
      <vt:lpstr>INFORME EJECUCIÓN PRESUPUESTAL FUNCIONAMIENTO 2015  - SEPTIEMBRE 30-</vt:lpstr>
      <vt:lpstr>FORTALECIMIENTO DE LA PLANIFICACIÓN DEL USO EFICIENTE DEL SUELO RURAL Y LA ADECUACIÓN DE TIERRAS A NIVEL NACIONAL</vt:lpstr>
      <vt:lpstr>FORTALECIMIENTO DE PLANIFICACIÓN DEL ORDENAMIENTO SOCIAL DE LA PROPIEDAD RURAL PRODUCTIVA Y DE REGULARIZACIÓN DEL MERCADO DE TIERRAS </vt:lpstr>
      <vt:lpstr>FORTALECIMIENTO A LA GESTIÓN DE INFORMACIÓN Y CONOCIMIENTO REQUERIDOS POR LA UPRA A NIVEL NACIONAL</vt:lpstr>
      <vt:lpstr>MEJORAMIENTO Y FORTALECIMIENTO DE LA CAPACIDAD DE GESTIÓN DE LA UPRA </vt:lpstr>
      <vt:lpstr>FORMULACIÓN Y AJUSTE DE UNA METODOLOGÍA GENERAL PARA LA ZONIFICACIÓN DE PLANTACIONES FORESTALES CON FINES COMERCIALES EN COLOMBIA</vt:lpstr>
      <vt:lpstr>REPORTE DE LA EJECUCIÓN DE PAC PROGRAMADO POR LAS AREAS: SEPTIEMBRE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Ejecución Presupuestal a Septiembre 30 de 2015</dc:title>
  <dc:creator>Felipe Alejandro Garcia Barbosa</dc:creator>
  <cp:lastModifiedBy>NELCY MUÑOZ</cp:lastModifiedBy>
  <cp:revision>68</cp:revision>
  <dcterms:created xsi:type="dcterms:W3CDTF">2014-10-08T15:31:53Z</dcterms:created>
  <dcterms:modified xsi:type="dcterms:W3CDTF">2022-10-07T23:20:31Z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0x01010076B1C7C4050E044DAF5AA32AD2267181</vt:lpwstr>
  </property>
</Properties>
</file>