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398" r:id="rId3"/>
    <p:sldId id="404" r:id="rId4"/>
    <p:sldId id="403" r:id="rId5"/>
    <p:sldId id="407" r:id="rId6"/>
    <p:sldId id="401" r:id="rId7"/>
    <p:sldId id="405" r:id="rId8"/>
    <p:sldId id="402" r:id="rId9"/>
    <p:sldId id="408" r:id="rId10"/>
    <p:sldId id="406" r:id="rId11"/>
    <p:sldId id="399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7" d="100"/>
          <a:sy n="37" d="100"/>
        </p:scale>
        <p:origin x="9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B867B-2E77-4354-95A3-72B76400019A}" type="datetimeFigureOut">
              <a:rPr lang="es-ES" smtClean="0"/>
              <a:t>07/10/2022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DEBF6-1E81-46BC-B823-3A76FD04C7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45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16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6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768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722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394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588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681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16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641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38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429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715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809919" y="3466614"/>
            <a:ext cx="10515600" cy="6802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INFORME EJECUCIÓN PRESUPUESTAL  </a:t>
            </a:r>
          </a:p>
          <a:p>
            <a:r>
              <a:rPr lang="es-CO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AGOSTO 2015</a:t>
            </a:r>
          </a:p>
        </p:txBody>
      </p:sp>
    </p:spTree>
    <p:extLst>
      <p:ext uri="{BB962C8B-B14F-4D97-AF65-F5344CB8AC3E}">
        <p14:creationId xmlns:p14="http://schemas.microsoft.com/office/powerpoint/2010/main" val="3359100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131827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REPORTE DE LA EJECUCIÓN DE PAC PROGRAMADO POR LAS AREAS: AGOSTO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723952"/>
            <a:ext cx="11576398" cy="21787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84" y="4675521"/>
            <a:ext cx="5367204" cy="9617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802" y="3996965"/>
            <a:ext cx="6215295" cy="286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99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392" y="1627626"/>
            <a:ext cx="2853220" cy="386665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5990" y="4776988"/>
            <a:ext cx="29514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4800" b="1" dirty="0">
                <a:solidFill>
                  <a:schemeClr val="bg1"/>
                </a:solidFill>
                <a:latin typeface="Century Gothic"/>
                <a:cs typeface="Century Gothic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94048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226094"/>
            <a:ext cx="10515600" cy="68022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INFORME EJECUCIÓN PRESUPUESTAL UPRA -AGOSTO 31 2015-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411" y="1841003"/>
            <a:ext cx="8795208" cy="501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8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078011" y="2262433"/>
            <a:ext cx="261122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78%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57520" y="4903509"/>
            <a:ext cx="262850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42% 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951324" y="1150682"/>
            <a:ext cx="10515600" cy="68022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COMPORTAMIENTO EJECUCIÓN PRESUPUESTAL  </a:t>
            </a:r>
            <a:b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VIGENCIA 2015 –agosto 31-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39" y="1830905"/>
            <a:ext cx="8144760" cy="245829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240" y="4289196"/>
            <a:ext cx="8144760" cy="256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7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424061"/>
            <a:ext cx="10515600" cy="68022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INFORME EJECUCIÓN PRESUPUESTAL FUNCIONAMIENTO 2015</a:t>
            </a:r>
            <a:b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- AGOSTO 31-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1" y="2104284"/>
            <a:ext cx="6742593" cy="47026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314" y="3063711"/>
            <a:ext cx="5282129" cy="343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9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226094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DE LA PLANIFICACIÓN DEL USO EFICIENTE DEL SUELO RURAL Y LA ADECUACIÓN DE TIERRAS A NIVEL NACIONAL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568" y="2017336"/>
            <a:ext cx="5882325" cy="242354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461" y="4506868"/>
            <a:ext cx="6262540" cy="23387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17336"/>
            <a:ext cx="5863471" cy="495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1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348645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DE PLANIFICACIÓN DEL ORDENAMIENTO SOCIAL DE LA PROPIEDAD RURAL PRODUCTIVA Y DE REGULARIZACIÓN DEL MERCADO DE TIERRAS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573" y="2340517"/>
            <a:ext cx="5564957" cy="19489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106" y="4392890"/>
            <a:ext cx="6667893" cy="24651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205873"/>
            <a:ext cx="5524105" cy="467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9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254375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A LA GESTIÓN DE INFORMACIÓN Y CONOCIMIENTO REQUERIDOS POR LA UPRA A NIVEL NACIONAL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33" y="2159957"/>
            <a:ext cx="5702818" cy="216665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960" y="4401728"/>
            <a:ext cx="6649039" cy="245627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t="11662"/>
          <a:stretch/>
        </p:blipFill>
        <p:spPr>
          <a:xfrm>
            <a:off x="0" y="2082938"/>
            <a:ext cx="5542960" cy="477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6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235521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MEJORAMIENTO Y FORTALECIMIENTO DE LA CAPACIDAD DE GESTIÓN DE LA UPRA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777" y="2101746"/>
            <a:ext cx="5878463" cy="22932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194" y="4413866"/>
            <a:ext cx="7129806" cy="244413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01106"/>
            <a:ext cx="4949071" cy="485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15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348645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FORMULACIÓN Y AJUSTE DE UNA METODOLOGÍA GENERAL PARA LA ZONIFICACIÓN DE PLANTACIONES FORESTALES CON FINES COMERCIALES EN COLOMBIA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949" y="2564091"/>
            <a:ext cx="6315958" cy="19419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152" y="4628560"/>
            <a:ext cx="7072848" cy="22294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658359"/>
            <a:ext cx="5119151" cy="419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88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B1C7C4050E044DAF5AA32AD2267181" ma:contentTypeVersion="6" ma:contentTypeDescription="Crear nuevo documento." ma:contentTypeScope="" ma:versionID="5dfade50012f974ca9fe1096253b1fe4">
  <xsd:schema xmlns:xsd="http://www.w3.org/2001/XMLSchema" xmlns:xs="http://www.w3.org/2001/XMLSchema" xmlns:p="http://schemas.microsoft.com/office/2006/metadata/properties" xmlns:ns1="http://schemas.microsoft.com/sharepoint/v3" xmlns:ns2="a7912b74-821a-4119-aad9-e1c9b233eb5e" targetNamespace="http://schemas.microsoft.com/office/2006/metadata/properties" ma:root="true" ma:fieldsID="8eabd1c6c6e262e393fcf49e85392772" ns1:_="" ns2:_="">
    <xsd:import namespace="http://schemas.microsoft.com/sharepoint/v3"/>
    <xsd:import namespace="a7912b74-821a-4119-aad9-e1c9b233eb5e"/>
    <xsd:element name="properties">
      <xsd:complexType>
        <xsd:sequence>
          <xsd:element name="documentManagement">
            <xsd:complexType>
              <xsd:all>
                <xsd:element ref="ns1:VariationsItemGroupID" minOccurs="0"/>
                <xsd:element ref="ns2:Año"/>
                <xsd:element ref="ns2:Categoría_x0020_Documento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ariationsItemGroupID" ma:index="8" nillable="true" ma:displayName="Identificador de grupo de elementos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12b74-821a-4119-aad9-e1c9b233eb5e" elementFormDefault="qualified">
    <xsd:import namespace="http://schemas.microsoft.com/office/2006/documentManagement/types"/>
    <xsd:import namespace="http://schemas.microsoft.com/office/infopath/2007/PartnerControls"/>
    <xsd:element name="Año" ma:index="9" ma:displayName="Año" ma:default="2024" ma:format="Dropdown" ma:internalName="A_x00f1_o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</xsd:restriction>
      </xsd:simpleType>
    </xsd:element>
    <xsd:element name="Categoría_x0020_Documento" ma:index="10" ma:displayName="Categoría Documento" ma:default="Presupuesto" ma:format="Dropdown" ma:internalName="Categor_x00ed_a_x0020_Documento" ma:readOnly="false">
      <xsd:simpleType>
        <xsd:restriction base="dms:Choice">
          <xsd:enumeration value="Presupuesto"/>
          <xsd:enumeration value="Estados"/>
          <xsd:enumeration value="Operaciones"/>
        </xsd:restriction>
      </xsd:simpleType>
    </xsd:element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ño xmlns="a7912b74-821a-4119-aad9-e1c9b233eb5e">2015</Año>
    <Categoría_x0020_Documento xmlns="a7912b74-821a-4119-aad9-e1c9b233eb5e">Presupuesto</Categoría_x0020_Documento>
    <VariationsItemGroupID xmlns="http://schemas.microsoft.com/sharepoint/v3">a2e079a4-6d66-469e-9e5e-90f1a63a8858</VariationsItemGroupID>
  </documentManagement>
</p:properties>
</file>

<file path=customXml/itemProps1.xml><?xml version="1.0" encoding="utf-8"?>
<ds:datastoreItem xmlns:ds="http://schemas.openxmlformats.org/officeDocument/2006/customXml" ds:itemID="{30AAF2F7-257B-4003-99BA-6C639E9E456F}"/>
</file>

<file path=customXml/itemProps2.xml><?xml version="1.0" encoding="utf-8"?>
<ds:datastoreItem xmlns:ds="http://schemas.openxmlformats.org/officeDocument/2006/customXml" ds:itemID="{7B2F2BA3-97F4-4AF3-9AD2-43693F6226EC}"/>
</file>

<file path=customXml/itemProps3.xml><?xml version="1.0" encoding="utf-8"?>
<ds:datastoreItem xmlns:ds="http://schemas.openxmlformats.org/officeDocument/2006/customXml" ds:itemID="{CD2A0387-28F8-4921-ACEA-BD61E68DDC63}"/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133</Words>
  <Application>Microsoft Office PowerPoint</Application>
  <PresentationFormat>Panorámica</PresentationFormat>
  <Paragraphs>16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INFORME EJECUCIÓN PRESUPUESTAL UPRA -AGOSTO 31 2015-</vt:lpstr>
      <vt:lpstr>COMPORTAMIENTO EJECUCIÓN PRESUPUESTAL   VIGENCIA 2015 –agosto 31-</vt:lpstr>
      <vt:lpstr>INFORME EJECUCIÓN PRESUPUESTAL FUNCIONAMIENTO 2015  - AGOSTO 31-</vt:lpstr>
      <vt:lpstr>FORTALECIMIENTO DE LA PLANIFICACIÓN DEL USO EFICIENTE DEL SUELO RURAL Y LA ADECUACIÓN DE TIERRAS A NIVEL NACIONAL</vt:lpstr>
      <vt:lpstr>FORTALECIMIENTO DE PLANIFICACIÓN DEL ORDENAMIENTO SOCIAL DE LA PROPIEDAD RURAL PRODUCTIVA Y DE REGULARIZACIÓN DEL MERCADO DE TIERRAS </vt:lpstr>
      <vt:lpstr>FORTALECIMIENTO A LA GESTIÓN DE INFORMACIÓN Y CONOCIMIENTO REQUERIDOS POR LA UPRA A NIVEL NACIONAL</vt:lpstr>
      <vt:lpstr>MEJORAMIENTO Y FORTALECIMIENTO DE LA CAPACIDAD DE GESTIÓN DE LA UPRA </vt:lpstr>
      <vt:lpstr>FORMULACIÓN Y AJUSTE DE UNA METODOLOGÍA GENERAL PARA LA ZONIFICACIÓN DE PLANTACIONES FORESTALES CON FINES COMERCIALES EN COLOMBIA</vt:lpstr>
      <vt:lpstr>REPORTE DE LA EJECUCIÓN DE PAC PROGRAMADO POR LAS AREAS: AGOSTO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Ejecución Presupuestal a Agosto 31 de 2015</dc:title>
  <dc:creator>Felipe Alejandro Garcia Barbosa</dc:creator>
  <cp:lastModifiedBy>NELCY MUÑOZ</cp:lastModifiedBy>
  <cp:revision>57</cp:revision>
  <dcterms:created xsi:type="dcterms:W3CDTF">2014-10-08T15:31:53Z</dcterms:created>
  <dcterms:modified xsi:type="dcterms:W3CDTF">2022-10-07T23:20:15Z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0x01010076B1C7C4050E044DAF5AA32AD2267181</vt:lpwstr>
  </property>
</Properties>
</file>