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0" r:id="rId17"/>
    <p:sldId id="271" r:id="rId18"/>
    <p:sldId id="272" r:id="rId19"/>
    <p:sldId id="279" r:id="rId20"/>
    <p:sldId id="280" r:id="rId21"/>
    <p:sldId id="281" r:id="rId22"/>
    <p:sldId id="286" r:id="rId23"/>
    <p:sldId id="287" r:id="rId24"/>
    <p:sldId id="289" r:id="rId25"/>
    <p:sldId id="290" r:id="rId26"/>
    <p:sldId id="285" r:id="rId27"/>
    <p:sldId id="288" r:id="rId28"/>
    <p:sldId id="259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EJECUCION PRESUPUESTAL A 31 OCTUBRE DE 2016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34990" y="779929"/>
            <a:ext cx="6329082" cy="295835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FORTALECIMIENTO DE PLANIFICACIÓN DEL ORDENAMIENTO SOCIAL DE LA PROPIEDAD RURAL PRODUCTIVA Y DE REGULARIZACIÓN DEL MERCADO DE TIERRAS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696" t="27160" r="19565" b="28319"/>
          <a:stretch/>
        </p:blipFill>
        <p:spPr>
          <a:xfrm>
            <a:off x="418809" y="1530625"/>
            <a:ext cx="11408756" cy="4671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97,3%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65,4%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478" t="54290" r="20348" b="11623"/>
          <a:stretch/>
        </p:blipFill>
        <p:spPr>
          <a:xfrm>
            <a:off x="4065791" y="984206"/>
            <a:ext cx="7417995" cy="2673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217" t="18116" r="19956" b="58000"/>
          <a:stretch/>
        </p:blipFill>
        <p:spPr>
          <a:xfrm>
            <a:off x="442553" y="3916017"/>
            <a:ext cx="8065343" cy="2643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369502" y="904622"/>
            <a:ext cx="8184844" cy="288748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ORD UPRA  2016 – OCTUBRE 31 -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826" t="27392" r="19565" b="15797"/>
          <a:stretch/>
        </p:blipFill>
        <p:spPr>
          <a:xfrm>
            <a:off x="357809" y="1332518"/>
            <a:ext cx="11549269" cy="4949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72552" y="408990"/>
            <a:ext cx="5634319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826" t="29710" r="16956" b="26464"/>
          <a:stretch/>
        </p:blipFill>
        <p:spPr>
          <a:xfrm>
            <a:off x="437322" y="1292087"/>
            <a:ext cx="11290852" cy="48900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92,4%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63,2%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087" t="45478" r="18000" b="17421"/>
          <a:stretch/>
        </p:blipFill>
        <p:spPr>
          <a:xfrm>
            <a:off x="3896139" y="1117893"/>
            <a:ext cx="7792278" cy="2460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5217" t="21594" r="17217" b="50580"/>
          <a:stretch/>
        </p:blipFill>
        <p:spPr>
          <a:xfrm>
            <a:off x="442552" y="3856382"/>
            <a:ext cx="7946073" cy="2663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TIC UPRA  2016 – OCTUBRE 31 -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826" t="28782" r="16956" b="18116"/>
          <a:stretch/>
        </p:blipFill>
        <p:spPr>
          <a:xfrm>
            <a:off x="357808" y="1411357"/>
            <a:ext cx="11330609" cy="47906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47619" y="453420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MEJORAMIENTO Y FORTALECIMIENTO DE LA CAPACIDAD DE GESTIÓN DE LA UPRA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565" t="27391" r="16435" b="20899"/>
          <a:stretch/>
        </p:blipFill>
        <p:spPr>
          <a:xfrm>
            <a:off x="319592" y="1292087"/>
            <a:ext cx="11488094" cy="48502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89.1%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72,1%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565" t="48957" r="17347" b="15102"/>
          <a:stretch/>
        </p:blipFill>
        <p:spPr>
          <a:xfrm>
            <a:off x="3518452" y="1013791"/>
            <a:ext cx="7942924" cy="2481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4565" t="18115" r="17217" b="45480"/>
          <a:stretch/>
        </p:blipFill>
        <p:spPr>
          <a:xfrm>
            <a:off x="442553" y="3796746"/>
            <a:ext cx="7826805" cy="2743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FORT UPRA  2016 – OCTUBRE 31 -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565" t="33420" r="16435" b="19507"/>
          <a:stretch/>
        </p:blipFill>
        <p:spPr>
          <a:xfrm>
            <a:off x="457199" y="1403172"/>
            <a:ext cx="11191461" cy="48386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FORMULACIÓN Y AJUSTE DE UNA METODOLOGÍA GENERAL PARA LA ZONIFICACIÓN DE PLANTACIONES FORESTALES CON FINES COMERCIALES EN 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130" t="30869" r="15000" b="35044"/>
          <a:stretch/>
        </p:blipFill>
        <p:spPr>
          <a:xfrm>
            <a:off x="389965" y="1903087"/>
            <a:ext cx="11437600" cy="41796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68285" y="596206"/>
            <a:ext cx="6596743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INFORME EJECUCIÓN PRESUPUESTAL UPRA –OCTUBRE 31 2016-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914" t="18580" r="24000" b="9536"/>
          <a:stretch/>
        </p:blipFill>
        <p:spPr>
          <a:xfrm>
            <a:off x="437321" y="1195771"/>
            <a:ext cx="11350487" cy="4747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98,9%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71,7%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652" t="34580" r="15522" b="16493"/>
          <a:stretch/>
        </p:blipFill>
        <p:spPr>
          <a:xfrm>
            <a:off x="3756991" y="973481"/>
            <a:ext cx="8004704" cy="2445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3391" t="19739" r="15392" b="48957"/>
          <a:stretch/>
        </p:blipFill>
        <p:spPr>
          <a:xfrm>
            <a:off x="442553" y="3737112"/>
            <a:ext cx="8244247" cy="2763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ZONF UPRA  2016 – OCTUBRE 31 -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130" t="26696" r="15000" b="13245"/>
          <a:stretch/>
        </p:blipFill>
        <p:spPr>
          <a:xfrm>
            <a:off x="536713" y="1411356"/>
            <a:ext cx="11191461" cy="47707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22929" y="768004"/>
            <a:ext cx="6494929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PRESUPUESTAL DE VIATICOS Y TIQUETES, GASTOS MANUTENCION Y CONTRATISTAS DURANTE LA VIGENCIA 2016 – 31 OCTUBRE 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956" t="22058" r="28435" b="14869"/>
          <a:stretch/>
        </p:blipFill>
        <p:spPr>
          <a:xfrm>
            <a:off x="516835" y="1490870"/>
            <a:ext cx="11171582" cy="46117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</a:t>
            </a:r>
            <a:r>
              <a:rPr lang="es-CO" b="1" dirty="0">
                <a:solidFill>
                  <a:srgbClr val="00B050"/>
                </a:solidFill>
                <a:latin typeface="Century Gothic" panose="020B0502020202020204" pitchFamily="34" charset="0"/>
              </a:rPr>
              <a:t>DE VIATICOS Y TIQUETES, GASTOS DE MANUTENCION Y CONTRATISTAS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956" t="31565" r="28174" b="38522"/>
          <a:stretch/>
        </p:blipFill>
        <p:spPr>
          <a:xfrm>
            <a:off x="337930" y="1394083"/>
            <a:ext cx="5685183" cy="51657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217" t="45478" r="28304" b="23217"/>
          <a:stretch/>
        </p:blipFill>
        <p:spPr>
          <a:xfrm>
            <a:off x="6361043" y="1394083"/>
            <a:ext cx="5406887" cy="4509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EJECUCION RESERVA PRESUPUESTAL                    - CONSTITUIDA 2015 -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348" t="27623" r="18522" b="27159"/>
          <a:stretch/>
        </p:blipFill>
        <p:spPr>
          <a:xfrm>
            <a:off x="457199" y="1172818"/>
            <a:ext cx="11290853" cy="47707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087" t="25499" r="18522" b="39681"/>
          <a:stretch/>
        </p:blipFill>
        <p:spPr>
          <a:xfrm>
            <a:off x="318053" y="1272209"/>
            <a:ext cx="6122504" cy="5208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608" t="54985" r="19044" b="11855"/>
          <a:stretch/>
        </p:blipFill>
        <p:spPr>
          <a:xfrm>
            <a:off x="6718852" y="1272209"/>
            <a:ext cx="5188225" cy="4591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825" t="21363" r="19435" b="37362"/>
          <a:stretch/>
        </p:blipFill>
        <p:spPr>
          <a:xfrm>
            <a:off x="516836" y="1180611"/>
            <a:ext cx="11151704" cy="47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6" y="1123439"/>
            <a:ext cx="6320108" cy="5436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123439"/>
            <a:ext cx="5068957" cy="4939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91,5%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585784" y="4405543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72,5%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217" t="28319" r="25565" b="40145"/>
          <a:stretch/>
        </p:blipFill>
        <p:spPr>
          <a:xfrm>
            <a:off x="4018360" y="1252330"/>
            <a:ext cx="7195931" cy="2345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869" t="30870" r="25826" b="38522"/>
          <a:stretch/>
        </p:blipFill>
        <p:spPr>
          <a:xfrm>
            <a:off x="536683" y="4015409"/>
            <a:ext cx="7513982" cy="2445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50918" y="737754"/>
            <a:ext cx="7318546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EJECUCION GENERAL UPRA  2016 – OCTUBRE 31 -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913" t="21130" r="23869" b="12087"/>
          <a:stretch/>
        </p:blipFill>
        <p:spPr>
          <a:xfrm>
            <a:off x="437322" y="1100379"/>
            <a:ext cx="11469756" cy="5009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693719" y="760379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INFORME EJECUCIÓN PRESUPUESTAL FUNCIONAMIENTO 2016</a:t>
            </a:r>
            <a:b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- OCTUBRE 31-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739" t="29246" r="25304" b="14638"/>
          <a:stretch/>
        </p:blipFill>
        <p:spPr>
          <a:xfrm>
            <a:off x="154508" y="1518835"/>
            <a:ext cx="5987874" cy="5160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6695" t="37130" r="26218" b="27855"/>
          <a:stretch/>
        </p:blipFill>
        <p:spPr>
          <a:xfrm>
            <a:off x="6639339" y="1518834"/>
            <a:ext cx="4704830" cy="4424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227126" y="786530"/>
            <a:ext cx="8342718" cy="329348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EJECUCION FUNCIONAMIENTO UPRA  2016 – OCTUBRE 31 -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913" t="17884" r="26739" b="6986"/>
          <a:stretch/>
        </p:blipFill>
        <p:spPr>
          <a:xfrm>
            <a:off x="298175" y="1115878"/>
            <a:ext cx="11509512" cy="51855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63589" y="651037"/>
            <a:ext cx="5697070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FORTALECIMIENTO DE LA PLANIFICACIÓN DEL USO EFICIENTE DEL SUELO RURAL Y LA ADECUACIÓN DE TIERRAS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677" t="26423" r="16804" b="20555"/>
          <a:stretch/>
        </p:blipFill>
        <p:spPr>
          <a:xfrm>
            <a:off x="318052" y="1470990"/>
            <a:ext cx="11489634" cy="44924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2553" y="1825232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99,4%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75,2%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435" t="50116" r="17347" b="15333"/>
          <a:stretch/>
        </p:blipFill>
        <p:spPr>
          <a:xfrm>
            <a:off x="3558209" y="1051850"/>
            <a:ext cx="8240641" cy="2625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4565" t="20203" r="17087" b="49420"/>
          <a:stretch/>
        </p:blipFill>
        <p:spPr>
          <a:xfrm>
            <a:off x="442554" y="3973889"/>
            <a:ext cx="8045464" cy="2604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66210" y="809580"/>
            <a:ext cx="8109166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RESUMEN EJECUCIÓN PROYECTO USO UPRA  2016 – OCTUBRE 31 -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695" t="29710" r="16565" b="16725"/>
          <a:stretch/>
        </p:blipFill>
        <p:spPr>
          <a:xfrm>
            <a:off x="278296" y="1343885"/>
            <a:ext cx="11569148" cy="48382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2016</Año>
    <Categoría_x0020_Documento xmlns="a7912b74-821a-4119-aad9-e1c9b233eb5e">Presupuesto</Categoría_x0020_Documento>
    <VariationsItemGroupID xmlns="http://schemas.microsoft.com/sharepoint/v3">1d3cb330-cc8f-45f4-ac29-181e501cc778</VariationsItemGroupID>
  </documentManagement>
</p:properties>
</file>

<file path=customXml/itemProps1.xml><?xml version="1.0" encoding="utf-8"?>
<ds:datastoreItem xmlns:ds="http://schemas.openxmlformats.org/officeDocument/2006/customXml" ds:itemID="{022858E6-D35E-412C-A1F7-4F1296B8E351}"/>
</file>

<file path=customXml/itemProps2.xml><?xml version="1.0" encoding="utf-8"?>
<ds:datastoreItem xmlns:ds="http://schemas.openxmlformats.org/officeDocument/2006/customXml" ds:itemID="{993E913F-BD56-4B8B-988E-8114B2AE18C7}"/>
</file>

<file path=customXml/itemProps3.xml><?xml version="1.0" encoding="utf-8"?>
<ds:datastoreItem xmlns:ds="http://schemas.openxmlformats.org/officeDocument/2006/customXml" ds:itemID="{D51C4865-5CD0-414F-9156-11CFFBC7DE62}"/>
</file>

<file path=docProps/app.xml><?xml version="1.0" encoding="utf-8"?>
<Properties xmlns="http://schemas.openxmlformats.org/officeDocument/2006/extended-properties" xmlns:vt="http://schemas.openxmlformats.org/officeDocument/2006/docPropsVTypes">
  <TotalTime>3670</TotalTime>
  <Words>260</Words>
  <Application>Microsoft Office PowerPoint</Application>
  <PresentationFormat>Panorámica</PresentationFormat>
  <Paragraphs>43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Century Gothic</vt:lpstr>
      <vt:lpstr>Tema de Office</vt:lpstr>
      <vt:lpstr>Presentación de PowerPoint</vt:lpstr>
      <vt:lpstr>INFORME EJECUCIÓN PRESUPUESTAL UPRA –OCTUBRE 31 2016-</vt:lpstr>
      <vt:lpstr>Presentación de PowerPoint</vt:lpstr>
      <vt:lpstr>RESUMEN EJECUCION GENERAL UPRA  2016 – OCTUBRE 31 -</vt:lpstr>
      <vt:lpstr>INFORME EJECUCIÓN PRESUPUESTAL FUNCIONAMIENTO 2016  - OCTUBRE 31-</vt:lpstr>
      <vt:lpstr>RESUMEN EJECUCION FUNCIONAMIENTO UPRA  2016 – OCTUBRE 31 -</vt:lpstr>
      <vt:lpstr>FORTALECIMIENTO DE LA PLANIFICACIÓN DEL USO EFICIENTE DEL SUELO RURAL Y LA ADECUACIÓN DE TIERRAS A NIVEL NACIONAL</vt:lpstr>
      <vt:lpstr>Presentación de PowerPoint</vt:lpstr>
      <vt:lpstr>RESUMEN EJECUCIÓN PROYECTO USO UPRA  2016 – OCTUBRE 31 -</vt:lpstr>
      <vt:lpstr>FORTALECIMIENTO DE PLANIFICACIÓN DEL ORDENAMIENTO SOCIAL DE LA PROPIEDAD RURAL PRODUCTIVA Y DE REGULARIZACIÓN DEL MERCADO DE TIERRAS </vt:lpstr>
      <vt:lpstr>Presentación de PowerPoint</vt:lpstr>
      <vt:lpstr>RESUMEN EJECUCIÓN PROYECTO ORD UPRA  2016 – OCTUBRE 31 -</vt:lpstr>
      <vt:lpstr>FORTALECIMIENTO A LA GESTIÓN DE INFORMACIÓN Y CONOCIMIENTO REQUERIDOS POR LA UPRA A NIVEL NACIONAL</vt:lpstr>
      <vt:lpstr>Presentación de PowerPoint</vt:lpstr>
      <vt:lpstr>Presentación de PowerPoint</vt:lpstr>
      <vt:lpstr>MEJORAMIENTO Y FORTALECIMIENTO DE LA CAPACIDAD DE GESTIÓN DE LA UPRA </vt:lpstr>
      <vt:lpstr>Presentación de PowerPoint</vt:lpstr>
      <vt:lpstr>Presentación de PowerPoint</vt:lpstr>
      <vt:lpstr>FORMULACIÓN Y AJUSTE DE UNA METODOLOGÍA GENERAL PARA LA ZONIFICACIÓN DE PLANTACIONES FORESTALES CON FINES COMERCIALES EN COLOMBIA</vt:lpstr>
      <vt:lpstr>Presentación de PowerPoint</vt:lpstr>
      <vt:lpstr>Presentación de PowerPoint</vt:lpstr>
      <vt:lpstr> EJECUCIÓN PRESUPUESTAL DE VIATICOS Y TIQUETES, GASTOS MANUTENCION Y CONTRATISTAS DURANTE LA VIGENCIA 2016 – 31 OCTUBRE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Octubre 31 de 2016</dc:title>
  <dc:creator>Felipe Alejandro Garcia Barbosa</dc:creator>
  <cp:lastModifiedBy>NELCY MUÑOZ</cp:lastModifiedBy>
  <cp:revision>360</cp:revision>
  <dcterms:created xsi:type="dcterms:W3CDTF">2015-08-26T16:13:21Z</dcterms:created>
  <dcterms:modified xsi:type="dcterms:W3CDTF">2022-10-11T16:29:44Z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