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0" r:id="rId17"/>
    <p:sldId id="271" r:id="rId18"/>
    <p:sldId id="272" r:id="rId19"/>
    <p:sldId id="279" r:id="rId20"/>
    <p:sldId id="280" r:id="rId21"/>
    <p:sldId id="281" r:id="rId22"/>
    <p:sldId id="286" r:id="rId23"/>
    <p:sldId id="287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85" r:id="rId32"/>
    <p:sldId id="288" r:id="rId33"/>
    <p:sldId id="259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EJECUCION PRESUPUESTAL A 31 DICIEMBRE DE 2016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34990" y="779929"/>
            <a:ext cx="6329082" cy="295835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FORTALECIMIENTO DE PLANIFICACIÓN DEL ORDENAMIENTO SOCIAL DE LA PROPIEDAD RURAL PRODUCTIVA Y DE REGULARIZACIÓN DEL MERCADO DE TIERRAS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364" t="30526" r="12273" b="13717"/>
          <a:stretch/>
        </p:blipFill>
        <p:spPr>
          <a:xfrm>
            <a:off x="235527" y="1579417"/>
            <a:ext cx="11720946" cy="457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97.7%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97.1%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637" t="37960" r="12908" b="16303"/>
          <a:stretch/>
        </p:blipFill>
        <p:spPr>
          <a:xfrm>
            <a:off x="3740728" y="1108364"/>
            <a:ext cx="7743060" cy="2673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000" t="18242" r="12546" b="51697"/>
          <a:stretch/>
        </p:blipFill>
        <p:spPr>
          <a:xfrm>
            <a:off x="263237" y="4045527"/>
            <a:ext cx="7730836" cy="2507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369502" y="904622"/>
            <a:ext cx="8184844" cy="288748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ORD UPRA  2016 – DICIEMBRE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363" t="19535" r="12454" b="13717"/>
          <a:stretch/>
        </p:blipFill>
        <p:spPr>
          <a:xfrm>
            <a:off x="124691" y="1193371"/>
            <a:ext cx="11914909" cy="46116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545" t="18242" r="12454" b="64950"/>
          <a:stretch/>
        </p:blipFill>
        <p:spPr>
          <a:xfrm>
            <a:off x="152399" y="5805055"/>
            <a:ext cx="11887201" cy="1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72552" y="408990"/>
            <a:ext cx="5634319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91" t="25838" r="5909" b="15657"/>
          <a:stretch/>
        </p:blipFill>
        <p:spPr>
          <a:xfrm>
            <a:off x="263236" y="1233053"/>
            <a:ext cx="11693237" cy="5015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99.2%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99.1%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01" t="28263" r="5819" b="21798"/>
          <a:stretch/>
        </p:blipFill>
        <p:spPr>
          <a:xfrm>
            <a:off x="3823855" y="977221"/>
            <a:ext cx="7650967" cy="2652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364" t="19374" r="6090" b="44101"/>
          <a:stretch/>
        </p:blipFill>
        <p:spPr>
          <a:xfrm>
            <a:off x="442553" y="3990110"/>
            <a:ext cx="7662356" cy="2576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TIC UPRA  2016 – DICIEMBRE 31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01" t="20182" r="5819" b="9353"/>
          <a:stretch/>
        </p:blipFill>
        <p:spPr>
          <a:xfrm>
            <a:off x="152400" y="1264024"/>
            <a:ext cx="11859491" cy="42639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909" t="26161" r="5818" b="53475"/>
          <a:stretch/>
        </p:blipFill>
        <p:spPr>
          <a:xfrm>
            <a:off x="152400" y="5527964"/>
            <a:ext cx="11859491" cy="1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47619" y="453420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MEJORAMIENTO Y FORTALECIMIENTO DE LA CAPACIDAD DE GESTIÓN DE LA UPRA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818" t="23899" r="4818" b="10647"/>
          <a:stretch/>
        </p:blipFill>
        <p:spPr>
          <a:xfrm>
            <a:off x="263237" y="1133643"/>
            <a:ext cx="11665527" cy="5073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95.8%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95.8%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822" t="37619" r="5035" b="19143"/>
          <a:stretch/>
        </p:blipFill>
        <p:spPr>
          <a:xfrm>
            <a:off x="3461657" y="963386"/>
            <a:ext cx="7999720" cy="2726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9036" t="21239" r="5251" b="34190"/>
          <a:stretch/>
        </p:blipFill>
        <p:spPr>
          <a:xfrm>
            <a:off x="442552" y="3995067"/>
            <a:ext cx="7950334" cy="2592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FORT UPRA  2016 – DICIEMBRE 31-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821" t="23905" r="4607" b="19143"/>
          <a:stretch/>
        </p:blipFill>
        <p:spPr>
          <a:xfrm>
            <a:off x="310243" y="1264023"/>
            <a:ext cx="11691257" cy="54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FORMULACIÓN Y AJUSTE DE UNA METODOLOGÍA GENERAL PARA LA ZONIFICACIÓN DE PLANTACIONES FORESTALES CON FINES COMERCIALES EN 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894" t="35714" r="4392" b="23905"/>
          <a:stretch/>
        </p:blipFill>
        <p:spPr>
          <a:xfrm>
            <a:off x="389965" y="1894113"/>
            <a:ext cx="11399264" cy="4310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68285" y="596206"/>
            <a:ext cx="6596743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INFORME EJECUCIÓN PRESUPUESTAL UPRA –DICIEMBRE 31 2016-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147" t="18846" r="23195" b="6098"/>
          <a:stretch/>
        </p:blipFill>
        <p:spPr>
          <a:xfrm>
            <a:off x="327102" y="1195771"/>
            <a:ext cx="11636298" cy="5117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99,5%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97.7%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321" t="27714" r="4607" b="17047"/>
          <a:stretch/>
        </p:blipFill>
        <p:spPr>
          <a:xfrm>
            <a:off x="3559629" y="1062815"/>
            <a:ext cx="8202066" cy="2431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429" t="18191" r="5143" b="45047"/>
          <a:stretch/>
        </p:blipFill>
        <p:spPr>
          <a:xfrm>
            <a:off x="442553" y="3885550"/>
            <a:ext cx="8162604" cy="2629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ZONF UPRA  2016 – DICIEMBRE 31-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393" t="19524" r="18000" b="9619"/>
          <a:stretch/>
        </p:blipFill>
        <p:spPr>
          <a:xfrm>
            <a:off x="146956" y="1264023"/>
            <a:ext cx="11854543" cy="54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22929" y="768004"/>
            <a:ext cx="6494929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PRESUPUESTAL DE VIATICOS Y TIQUETES, GASTOS MANUTENCION Y CONTRATISTAS DURANTE LA VIGENCIA 2016 – 31 DICIEMBRE-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36" t="20096" r="25606" b="9809"/>
          <a:stretch/>
        </p:blipFill>
        <p:spPr>
          <a:xfrm>
            <a:off x="244929" y="1551215"/>
            <a:ext cx="11691257" cy="5176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</a:t>
            </a:r>
            <a:r>
              <a:rPr lang="es-CO" b="1" dirty="0">
                <a:solidFill>
                  <a:srgbClr val="00B050"/>
                </a:solidFill>
                <a:latin typeface="Century Gothic" panose="020B0502020202020204" pitchFamily="34" charset="0"/>
              </a:rPr>
              <a:t>DE VIATICOS Y TIQUETES, GASTOS DE MANUTENCION Y CONTRATISTAS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929" t="29619" r="25393" b="35143"/>
          <a:stretch/>
        </p:blipFill>
        <p:spPr>
          <a:xfrm>
            <a:off x="7135587" y="1649185"/>
            <a:ext cx="4735286" cy="4245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107" t="17429" r="29571" b="6000"/>
          <a:stretch/>
        </p:blipFill>
        <p:spPr>
          <a:xfrm>
            <a:off x="130628" y="1210671"/>
            <a:ext cx="6629401" cy="5533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EJECUCION RESERVA PRESUPUESTAL                    - CONSTITUIDA 2015 -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964" t="24476" r="20572" b="39714"/>
          <a:stretch/>
        </p:blipFill>
        <p:spPr>
          <a:xfrm>
            <a:off x="522514" y="1143000"/>
            <a:ext cx="11250386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64" t="23333" r="20679" b="41238"/>
          <a:stretch/>
        </p:blipFill>
        <p:spPr>
          <a:xfrm>
            <a:off x="130627" y="1306286"/>
            <a:ext cx="6482443" cy="5274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9750" t="60286" r="20786" b="12096"/>
          <a:stretch/>
        </p:blipFill>
        <p:spPr>
          <a:xfrm>
            <a:off x="7004957" y="1306286"/>
            <a:ext cx="4751615" cy="4539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251" t="20890" r="32786" b="43329"/>
          <a:stretch/>
        </p:blipFill>
        <p:spPr>
          <a:xfrm>
            <a:off x="293914" y="1404256"/>
            <a:ext cx="11560629" cy="480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2576658" y="489086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EJECUCION RESERVA PRESUPUESTAL                    - CONSTITUIDA 2016 -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3762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464" t="56857" r="33000" b="8476"/>
          <a:stretch/>
        </p:blipFill>
        <p:spPr>
          <a:xfrm>
            <a:off x="6580414" y="1387927"/>
            <a:ext cx="5208815" cy="4408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357" t="21048" r="32679" b="13047"/>
          <a:stretch/>
        </p:blipFill>
        <p:spPr>
          <a:xfrm>
            <a:off x="130628" y="1077686"/>
            <a:ext cx="6270172" cy="5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26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000" t="20857" r="25607" b="8286"/>
          <a:stretch/>
        </p:blipFill>
        <p:spPr>
          <a:xfrm>
            <a:off x="408213" y="1126672"/>
            <a:ext cx="11348357" cy="5127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2495015" y="309471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EJECUCION CUENTAS POR PAGAR- CONSTITUIDA 2016 -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3224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572" t="16667" r="25714" b="39314"/>
          <a:stretch/>
        </p:blipFill>
        <p:spPr>
          <a:xfrm>
            <a:off x="342900" y="1110341"/>
            <a:ext cx="11478986" cy="4898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82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98.7%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585784" y="4405543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98.4%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455" t="32465" r="24909" b="33273"/>
          <a:stretch/>
        </p:blipFill>
        <p:spPr>
          <a:xfrm>
            <a:off x="4239491" y="973656"/>
            <a:ext cx="6974800" cy="2462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909" t="22283" r="25454" b="48141"/>
          <a:stretch/>
        </p:blipFill>
        <p:spPr>
          <a:xfrm>
            <a:off x="536682" y="3865416"/>
            <a:ext cx="7554373" cy="2687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65" t="60286" r="25714" b="7524"/>
          <a:stretch/>
        </p:blipFill>
        <p:spPr>
          <a:xfrm>
            <a:off x="1143001" y="1126671"/>
            <a:ext cx="10025742" cy="3102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1679" t="17809" r="25393" b="65619"/>
          <a:stretch/>
        </p:blipFill>
        <p:spPr>
          <a:xfrm>
            <a:off x="1143002" y="4392386"/>
            <a:ext cx="9895112" cy="19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214" t="17809" r="26679" b="49429"/>
          <a:stretch/>
        </p:blipFill>
        <p:spPr>
          <a:xfrm>
            <a:off x="718457" y="1143000"/>
            <a:ext cx="10891157" cy="49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321" t="63333" r="26893" b="15524"/>
          <a:stretch/>
        </p:blipFill>
        <p:spPr>
          <a:xfrm>
            <a:off x="244929" y="1448972"/>
            <a:ext cx="6825342" cy="4821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750" t="24857" r="26143" b="41428"/>
          <a:stretch/>
        </p:blipFill>
        <p:spPr>
          <a:xfrm>
            <a:off x="7527471" y="1448972"/>
            <a:ext cx="4359730" cy="4282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50918" y="737754"/>
            <a:ext cx="7318546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EJECUCION GENERAL UPRA  2016 – DICIEMBRE 31 -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091" t="19050" r="23182" b="5152"/>
          <a:stretch/>
        </p:blipFill>
        <p:spPr>
          <a:xfrm>
            <a:off x="0" y="1100379"/>
            <a:ext cx="12192000" cy="575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693719" y="760379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INFORME EJECUCIÓN PRESUPUESTAL FUNCIONAMIENTO 2016</a:t>
            </a:r>
            <a:b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- DICIEMBRE 31-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546" t="23738" r="24091" b="18242"/>
          <a:stretch/>
        </p:blipFill>
        <p:spPr>
          <a:xfrm>
            <a:off x="221673" y="1413163"/>
            <a:ext cx="6165272" cy="5223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4909" t="44909" r="24727" b="21959"/>
          <a:stretch/>
        </p:blipFill>
        <p:spPr>
          <a:xfrm>
            <a:off x="7051964" y="1607127"/>
            <a:ext cx="4613563" cy="4156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227126" y="786530"/>
            <a:ext cx="8342718" cy="329348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EJECUCION FUNCIONAMIENTO UPRA  2016 – DICIEMBRE 31-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216" t="14901" r="27727" b="52122"/>
          <a:stretch/>
        </p:blipFill>
        <p:spPr>
          <a:xfrm>
            <a:off x="0" y="1115878"/>
            <a:ext cx="12192000" cy="26964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6338" t="53815" r="27784" b="7949"/>
          <a:stretch/>
        </p:blipFill>
        <p:spPr>
          <a:xfrm>
            <a:off x="49237" y="3812346"/>
            <a:ext cx="12093526" cy="30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63589" y="651037"/>
            <a:ext cx="5697070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FORTALECIMIENTO DE LA PLANIFICACIÓN DEL USO EFICIENTE DEL SUELO RURAL Y LA ADECUACIÓN DE TIERRAS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446" t="21323" r="5262" b="11559"/>
          <a:stretch/>
        </p:blipFill>
        <p:spPr>
          <a:xfrm>
            <a:off x="239151" y="1463039"/>
            <a:ext cx="11746523" cy="472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2553" y="1825232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99.7%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99,7%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092" t="35535" r="5272" b="20505"/>
          <a:stretch/>
        </p:blipFill>
        <p:spPr>
          <a:xfrm>
            <a:off x="4156364" y="999648"/>
            <a:ext cx="7642486" cy="2727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727" t="18242" r="5001" b="45395"/>
          <a:stretch/>
        </p:blipFill>
        <p:spPr>
          <a:xfrm>
            <a:off x="442552" y="4045528"/>
            <a:ext cx="8396647" cy="2521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66210" y="809580"/>
            <a:ext cx="8109166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USO UPRA  2016 – DICIEMBRE 31-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091" t="18565" r="5090" b="13070"/>
          <a:stretch/>
        </p:blipFill>
        <p:spPr>
          <a:xfrm>
            <a:off x="138546" y="1125224"/>
            <a:ext cx="11942618" cy="56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2016</Año>
    <Categoría_x0020_Documento xmlns="a7912b74-821a-4119-aad9-e1c9b233eb5e">Presupuesto</Categoría_x0020_Documento>
    <VariationsItemGroupID xmlns="http://schemas.microsoft.com/sharepoint/v3">5642bab6-3d52-4413-af14-b9dbd95e457e</VariationsItemGroupID>
  </documentManagement>
</p:properties>
</file>

<file path=customXml/itemProps1.xml><?xml version="1.0" encoding="utf-8"?>
<ds:datastoreItem xmlns:ds="http://schemas.openxmlformats.org/officeDocument/2006/customXml" ds:itemID="{52D3C265-79E5-4CAE-85BE-21C8108CD490}"/>
</file>

<file path=customXml/itemProps2.xml><?xml version="1.0" encoding="utf-8"?>
<ds:datastoreItem xmlns:ds="http://schemas.openxmlformats.org/officeDocument/2006/customXml" ds:itemID="{032B47F4-D3A8-449A-9126-8C37F0EE8E6E}"/>
</file>

<file path=customXml/itemProps3.xml><?xml version="1.0" encoding="utf-8"?>
<ds:datastoreItem xmlns:ds="http://schemas.openxmlformats.org/officeDocument/2006/customXml" ds:itemID="{3931F2B2-EC15-44A9-9F2A-2D40FA5BF337}"/>
</file>

<file path=docProps/app.xml><?xml version="1.0" encoding="utf-8"?>
<Properties xmlns="http://schemas.openxmlformats.org/officeDocument/2006/extended-properties" xmlns:vt="http://schemas.openxmlformats.org/officeDocument/2006/docPropsVTypes">
  <TotalTime>4064</TotalTime>
  <Words>268</Words>
  <Application>Microsoft Office PowerPoint</Application>
  <PresentationFormat>Panorámica</PresentationFormat>
  <Paragraphs>46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 Gothic</vt:lpstr>
      <vt:lpstr>Tema de Office</vt:lpstr>
      <vt:lpstr>Presentación de PowerPoint</vt:lpstr>
      <vt:lpstr>INFORME EJECUCIÓN PRESUPUESTAL UPRA –DICIEMBRE 31 2016-</vt:lpstr>
      <vt:lpstr>Presentación de PowerPoint</vt:lpstr>
      <vt:lpstr>RESUMEN EJECUCION GENERAL UPRA  2016 – DICIEMBRE 31 -</vt:lpstr>
      <vt:lpstr>INFORME EJECUCIÓN PRESUPUESTAL FUNCIONAMIENTO 2016  - DICIEMBRE 31-</vt:lpstr>
      <vt:lpstr>RESUMEN EJECUCION FUNCIONAMIENTO UPRA  2016 – DICIEMBRE 31-</vt:lpstr>
      <vt:lpstr>FORTALECIMIENTO DE LA PLANIFICACIÓN DEL USO EFICIENTE DEL SUELO RURAL Y LA ADECUACIÓN DE TIERRAS A NIVEL NACIONAL</vt:lpstr>
      <vt:lpstr>Presentación de PowerPoint</vt:lpstr>
      <vt:lpstr>RESUMEN EJECUCIÓN PROYECTO USO UPRA  2016 – DICIEMBRE 31-</vt:lpstr>
      <vt:lpstr>FORTALECIMIENTO DE PLANIFICACIÓN DEL ORDENAMIENTO SOCIAL DE LA PROPIEDAD RURAL PRODUCTIVA Y DE REGULARIZACIÓN DEL MERCADO DE TIERRAS </vt:lpstr>
      <vt:lpstr>Presentación de PowerPoint</vt:lpstr>
      <vt:lpstr>RESUMEN EJECUCIÓN PROYECTO ORD UPRA  2016 – DICIEMBRE 31-</vt:lpstr>
      <vt:lpstr>FORTALECIMIENTO A LA GESTIÓN DE INFORMACIÓN Y CONOCIMIENTO REQUERIDOS POR LA UPRA A NIVEL NACIONAL</vt:lpstr>
      <vt:lpstr>Presentación de PowerPoint</vt:lpstr>
      <vt:lpstr>Presentación de PowerPoint</vt:lpstr>
      <vt:lpstr>MEJORAMIENTO Y FORTALECIMIENTO DE LA CAPACIDAD DE GESTIÓN DE LA UPRA </vt:lpstr>
      <vt:lpstr>Presentación de PowerPoint</vt:lpstr>
      <vt:lpstr>Presentación de PowerPoint</vt:lpstr>
      <vt:lpstr>FORMULACIÓN Y AJUSTE DE UNA METODOLOGÍA GENERAL PARA LA ZONIFICACIÓN DE PLANTACIONES FORESTALES CON FINES COMERCIALES EN COLOMBIA</vt:lpstr>
      <vt:lpstr>Presentación de PowerPoint</vt:lpstr>
      <vt:lpstr>Presentación de PowerPoint</vt:lpstr>
      <vt:lpstr> EJECUCIÓN PRESUPUESTAL DE VIATICOS Y TIQUETES, GASTOS MANUTENCION Y CONTRATISTAS DURANTE LA VIGENCIA 2016 – 31 DICIEMBRE-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Diciembre 31 de 2016</dc:title>
  <dc:creator>Felipe Alejandro Garcia Barbosa</dc:creator>
  <cp:lastModifiedBy>NELCY MUÑOZ</cp:lastModifiedBy>
  <cp:revision>414</cp:revision>
  <dcterms:created xsi:type="dcterms:W3CDTF">2015-08-26T16:13:21Z</dcterms:created>
  <dcterms:modified xsi:type="dcterms:W3CDTF">2022-10-11T16:59:57Z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