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OCTUBRE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743201" y="788927"/>
            <a:ext cx="7128163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OCTUBRE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16" y="4398414"/>
            <a:ext cx="7368502" cy="24595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98"/>
            <a:ext cx="4497916" cy="1579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616881"/>
            <a:ext cx="11866418" cy="27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24404" y="623421"/>
            <a:ext cx="745720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-OCTUBRE 31 2015-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80067" y="6165502"/>
            <a:ext cx="32529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300" dirty="0"/>
              <a:t>Información tomada del SIIF 31/10/2015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1238506"/>
            <a:ext cx="9175172" cy="50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86%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6575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61%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9026" y="733910"/>
            <a:ext cx="969007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 –octubre 31-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88"/>
            <a:ext cx="8755146" cy="26175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0" y="4135582"/>
            <a:ext cx="8866909" cy="27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799" y="748652"/>
            <a:ext cx="8423563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OCTUBRE 31-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42" y="2618509"/>
            <a:ext cx="5050540" cy="40836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6" y="1839190"/>
            <a:ext cx="6831759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64" y="4291444"/>
            <a:ext cx="6435436" cy="25665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36" y="2032411"/>
            <a:ext cx="5486401" cy="22590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2411"/>
            <a:ext cx="5756564" cy="48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32" y="4327451"/>
            <a:ext cx="6856667" cy="25305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76" y="2243470"/>
            <a:ext cx="5619177" cy="20839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43470"/>
            <a:ext cx="5335329" cy="45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882" y="4455809"/>
            <a:ext cx="6799118" cy="2319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09" y="2217517"/>
            <a:ext cx="6680463" cy="22132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" y="2217516"/>
            <a:ext cx="5320146" cy="46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39290" y="1071985"/>
            <a:ext cx="8198428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18" y="4255038"/>
            <a:ext cx="7183582" cy="26029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91" y="1881216"/>
            <a:ext cx="6224153" cy="23738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1216"/>
            <a:ext cx="5008418" cy="49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42900" y="119830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4333010"/>
            <a:ext cx="6830291" cy="25249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36" y="1963883"/>
            <a:ext cx="5994184" cy="2369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3883"/>
            <a:ext cx="5361709" cy="47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54b48542-41ac-497c-b521-d013fb7d4dfc</VariationsItemGroupID>
  </documentManagement>
</p:properties>
</file>

<file path=customXml/itemProps1.xml><?xml version="1.0" encoding="utf-8"?>
<ds:datastoreItem xmlns:ds="http://schemas.openxmlformats.org/officeDocument/2006/customXml" ds:itemID="{A13CE4E1-BE0C-4CC5-9466-7586F8BC60C0}"/>
</file>

<file path=customXml/itemProps2.xml><?xml version="1.0" encoding="utf-8"?>
<ds:datastoreItem xmlns:ds="http://schemas.openxmlformats.org/officeDocument/2006/customXml" ds:itemID="{F8919AA1-B2EE-4BD9-A016-E0B6C72F3E98}"/>
</file>

<file path=customXml/itemProps3.xml><?xml version="1.0" encoding="utf-8"?>
<ds:datastoreItem xmlns:ds="http://schemas.openxmlformats.org/officeDocument/2006/customXml" ds:itemID="{178E9698-A9E8-48A9-BC0D-636359DB561D}"/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138</Words>
  <Application>Microsoft Office PowerPoint</Application>
  <PresentationFormat>Panorámica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-OCTUBRE 31 2015-</vt:lpstr>
      <vt:lpstr>COMPORTAMIENTO EJECUCIÓN PRESUPUESTAL   VIGENCIA 2015 –octubre 31-</vt:lpstr>
      <vt:lpstr>INFORME EJECUCIÓN PRESUPUESTAL FUNCIONAMIENTO 2015  - OCTUBRE 31-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OCTUBRE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Octubre 31 de 2015</dc:title>
  <dc:creator>Felipe Alejandro Garcia Barbosa</dc:creator>
  <cp:lastModifiedBy>NELCY MUÑOZ</cp:lastModifiedBy>
  <cp:revision>81</cp:revision>
  <dcterms:created xsi:type="dcterms:W3CDTF">2014-10-08T15:31:53Z</dcterms:created>
  <dcterms:modified xsi:type="dcterms:W3CDTF">2022-10-07T23:20:46Z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