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60" r:id="rId16"/>
    <p:sldId id="26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8F1F5-02FA-4CFF-B421-980E9DF02E84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FB03834E-8206-4ABA-A086-B96C35813397}">
      <dgm:prSet phldrT="[Texto]" custT="1"/>
      <dgm:spPr/>
      <dgm:t>
        <a:bodyPr/>
        <a:lstStyle/>
        <a:p>
          <a:r>
            <a:rPr lang="es-CO" sz="1600" dirty="0"/>
            <a:t>Gestión Misional y de Gobierno</a:t>
          </a:r>
        </a:p>
      </dgm:t>
    </dgm:pt>
    <dgm:pt modelId="{AE237476-490A-4334-8469-3D3ABD7B9EEA}" type="parTrans" cxnId="{71943A0F-B790-4D8E-B935-951D415B6197}">
      <dgm:prSet/>
      <dgm:spPr/>
      <dgm:t>
        <a:bodyPr/>
        <a:lstStyle/>
        <a:p>
          <a:endParaRPr lang="es-CO"/>
        </a:p>
      </dgm:t>
    </dgm:pt>
    <dgm:pt modelId="{A3340D09-9546-453A-AAF2-4D5FDFE9EA70}" type="sibTrans" cxnId="{71943A0F-B790-4D8E-B935-951D415B6197}">
      <dgm:prSet/>
      <dgm:spPr/>
      <dgm:t>
        <a:bodyPr/>
        <a:lstStyle/>
        <a:p>
          <a:endParaRPr lang="es-CO"/>
        </a:p>
      </dgm:t>
    </dgm:pt>
    <dgm:pt modelId="{1F38282C-FA0A-48B8-8367-44A4DCFC0CDC}">
      <dgm:prSet phldrT="[Texto]" custT="1"/>
      <dgm:spPr/>
      <dgm:t>
        <a:bodyPr/>
        <a:lstStyle/>
        <a:p>
          <a:pPr algn="just"/>
          <a:r>
            <a:rPr lang="es-CO" sz="1200" b="0" dirty="0"/>
            <a:t>Indicadores y Metas de Gobierno</a:t>
          </a:r>
        </a:p>
      </dgm:t>
    </dgm:pt>
    <dgm:pt modelId="{C0530907-A04E-4CC0-8FC2-ED780DBB4C77}" type="parTrans" cxnId="{329A8317-246F-4E47-8701-612DD235908F}">
      <dgm:prSet/>
      <dgm:spPr/>
      <dgm:t>
        <a:bodyPr/>
        <a:lstStyle/>
        <a:p>
          <a:endParaRPr lang="es-CO"/>
        </a:p>
      </dgm:t>
    </dgm:pt>
    <dgm:pt modelId="{F6174584-4893-4F27-897A-918BA0DA3750}" type="sibTrans" cxnId="{329A8317-246F-4E47-8701-612DD235908F}">
      <dgm:prSet/>
      <dgm:spPr/>
      <dgm:t>
        <a:bodyPr/>
        <a:lstStyle/>
        <a:p>
          <a:endParaRPr lang="es-CO"/>
        </a:p>
      </dgm:t>
    </dgm:pt>
    <dgm:pt modelId="{2B3AE719-CC71-4336-B4B9-C6739056C6A3}">
      <dgm:prSet phldrT="[Texto]" custT="1"/>
      <dgm:spPr/>
      <dgm:t>
        <a:bodyPr/>
        <a:lstStyle/>
        <a:p>
          <a:r>
            <a:rPr lang="es-CO" sz="1600" dirty="0"/>
            <a:t>Transparencia, Participación y Servicio al Ciudadano</a:t>
          </a:r>
        </a:p>
      </dgm:t>
    </dgm:pt>
    <dgm:pt modelId="{B039B432-93F4-43D2-8FF4-ED6E8209BE6B}" type="parTrans" cxnId="{E4814BBD-63AD-438F-A935-98D86B53F228}">
      <dgm:prSet/>
      <dgm:spPr/>
      <dgm:t>
        <a:bodyPr/>
        <a:lstStyle/>
        <a:p>
          <a:endParaRPr lang="es-CO"/>
        </a:p>
      </dgm:t>
    </dgm:pt>
    <dgm:pt modelId="{32349C53-52AC-4638-A52B-AAE1527F2D82}" type="sibTrans" cxnId="{E4814BBD-63AD-438F-A935-98D86B53F228}">
      <dgm:prSet/>
      <dgm:spPr/>
      <dgm:t>
        <a:bodyPr/>
        <a:lstStyle/>
        <a:p>
          <a:endParaRPr lang="es-CO"/>
        </a:p>
      </dgm:t>
    </dgm:pt>
    <dgm:pt modelId="{CBA36714-58BC-4E92-8D9C-627DC6D68AB4}">
      <dgm:prSet phldrT="[Texto]" custT="1"/>
      <dgm:spPr/>
      <dgm:t>
        <a:bodyPr/>
        <a:lstStyle/>
        <a:p>
          <a:r>
            <a:rPr lang="es-CO" sz="1600" dirty="0"/>
            <a:t>Gestión del Talento Humano</a:t>
          </a:r>
        </a:p>
      </dgm:t>
    </dgm:pt>
    <dgm:pt modelId="{1AE0728E-5038-4A25-AC4C-CB0D52AE25FB}" type="parTrans" cxnId="{4FE4F062-7562-4B78-98CB-980379A16E38}">
      <dgm:prSet/>
      <dgm:spPr/>
      <dgm:t>
        <a:bodyPr/>
        <a:lstStyle/>
        <a:p>
          <a:endParaRPr lang="es-CO"/>
        </a:p>
      </dgm:t>
    </dgm:pt>
    <dgm:pt modelId="{801A7904-971E-41AE-ACCE-07408EF871A4}" type="sibTrans" cxnId="{4FE4F062-7562-4B78-98CB-980379A16E38}">
      <dgm:prSet/>
      <dgm:spPr/>
      <dgm:t>
        <a:bodyPr/>
        <a:lstStyle/>
        <a:p>
          <a:endParaRPr lang="es-CO"/>
        </a:p>
      </dgm:t>
    </dgm:pt>
    <dgm:pt modelId="{A6EDA27F-6FBC-487B-B5B8-81BF63BDE800}">
      <dgm:prSet phldrT="[Texto]" custT="1"/>
      <dgm:spPr/>
      <dgm:t>
        <a:bodyPr/>
        <a:lstStyle/>
        <a:p>
          <a:pPr algn="just"/>
          <a:r>
            <a:rPr lang="es-CO" sz="1200" dirty="0"/>
            <a:t>Plan Estratégico de RRHH</a:t>
          </a:r>
        </a:p>
      </dgm:t>
    </dgm:pt>
    <dgm:pt modelId="{297669DB-B428-4EFC-B881-F0F2CB03A219}" type="parTrans" cxnId="{6C30749D-FD62-4648-B9F2-81D2D8000393}">
      <dgm:prSet/>
      <dgm:spPr/>
      <dgm:t>
        <a:bodyPr/>
        <a:lstStyle/>
        <a:p>
          <a:endParaRPr lang="es-CO"/>
        </a:p>
      </dgm:t>
    </dgm:pt>
    <dgm:pt modelId="{F1BBB7E8-4E7B-4C07-A263-080B3AD71817}" type="sibTrans" cxnId="{6C30749D-FD62-4648-B9F2-81D2D8000393}">
      <dgm:prSet/>
      <dgm:spPr/>
      <dgm:t>
        <a:bodyPr/>
        <a:lstStyle/>
        <a:p>
          <a:endParaRPr lang="es-CO"/>
        </a:p>
      </dgm:t>
    </dgm:pt>
    <dgm:pt modelId="{6E60005E-08E7-440B-937D-3727FEA5A9A0}">
      <dgm:prSet phldrT="[Texto]" custT="1"/>
      <dgm:spPr/>
      <dgm:t>
        <a:bodyPr/>
        <a:lstStyle/>
        <a:p>
          <a:r>
            <a:rPr lang="es-CO" sz="1600" dirty="0"/>
            <a:t>Eficiencia Administrativa</a:t>
          </a:r>
        </a:p>
      </dgm:t>
    </dgm:pt>
    <dgm:pt modelId="{DD247722-26A0-4D40-B73C-7C4E81231CC2}" type="parTrans" cxnId="{1E565291-ABCE-4F63-B3BB-1D5F66C2296F}">
      <dgm:prSet/>
      <dgm:spPr/>
      <dgm:t>
        <a:bodyPr/>
        <a:lstStyle/>
        <a:p>
          <a:endParaRPr lang="es-CO"/>
        </a:p>
      </dgm:t>
    </dgm:pt>
    <dgm:pt modelId="{D584730A-9BE5-4FA8-99CC-6163444051A1}" type="sibTrans" cxnId="{1E565291-ABCE-4F63-B3BB-1D5F66C2296F}">
      <dgm:prSet/>
      <dgm:spPr/>
      <dgm:t>
        <a:bodyPr/>
        <a:lstStyle/>
        <a:p>
          <a:endParaRPr lang="es-CO"/>
        </a:p>
      </dgm:t>
    </dgm:pt>
    <dgm:pt modelId="{6423930A-04C0-4335-B323-F2F9D31EC436}">
      <dgm:prSet phldrT="[Texto]" custT="1"/>
      <dgm:spPr/>
      <dgm:t>
        <a:bodyPr/>
        <a:lstStyle/>
        <a:p>
          <a:pPr algn="just"/>
          <a:r>
            <a:rPr lang="es-CO" sz="1200" dirty="0"/>
            <a:t>Gestión de la Calidad</a:t>
          </a:r>
        </a:p>
      </dgm:t>
    </dgm:pt>
    <dgm:pt modelId="{80EE9E27-92EF-47F3-9A75-C4205AE03A4C}" type="parTrans" cxnId="{90299057-647B-4929-A382-63B00A5E1C9D}">
      <dgm:prSet/>
      <dgm:spPr/>
      <dgm:t>
        <a:bodyPr/>
        <a:lstStyle/>
        <a:p>
          <a:endParaRPr lang="es-CO"/>
        </a:p>
      </dgm:t>
    </dgm:pt>
    <dgm:pt modelId="{4CC344C2-45AE-4DB2-9F18-C166E0EB6388}" type="sibTrans" cxnId="{90299057-647B-4929-A382-63B00A5E1C9D}">
      <dgm:prSet/>
      <dgm:spPr/>
      <dgm:t>
        <a:bodyPr/>
        <a:lstStyle/>
        <a:p>
          <a:endParaRPr lang="es-CO"/>
        </a:p>
      </dgm:t>
    </dgm:pt>
    <dgm:pt modelId="{4D544D74-977C-417C-BD3C-5515FB09C13D}">
      <dgm:prSet phldrT="[Texto]" custT="1"/>
      <dgm:spPr/>
      <dgm:t>
        <a:bodyPr/>
        <a:lstStyle/>
        <a:p>
          <a:r>
            <a:rPr lang="es-CO" sz="1600" dirty="0"/>
            <a:t>Gestión Financiera</a:t>
          </a:r>
        </a:p>
      </dgm:t>
    </dgm:pt>
    <dgm:pt modelId="{F468934D-9D0E-4335-A6E9-B673CB16140F}" type="parTrans" cxnId="{D724DD15-B181-4F96-BCE0-4AF67BFFA2D8}">
      <dgm:prSet/>
      <dgm:spPr/>
      <dgm:t>
        <a:bodyPr/>
        <a:lstStyle/>
        <a:p>
          <a:endParaRPr lang="es-CO"/>
        </a:p>
      </dgm:t>
    </dgm:pt>
    <dgm:pt modelId="{B4C4FCCA-32A0-4B5A-B03C-1B6AC7600BA2}" type="sibTrans" cxnId="{D724DD15-B181-4F96-BCE0-4AF67BFFA2D8}">
      <dgm:prSet/>
      <dgm:spPr/>
      <dgm:t>
        <a:bodyPr/>
        <a:lstStyle/>
        <a:p>
          <a:endParaRPr lang="es-CO"/>
        </a:p>
      </dgm:t>
    </dgm:pt>
    <dgm:pt modelId="{C584B87E-1319-422D-B763-B541E57F4F34}">
      <dgm:prSet phldrT="[Texto]" custT="1"/>
      <dgm:spPr/>
      <dgm:t>
        <a:bodyPr/>
        <a:lstStyle/>
        <a:p>
          <a:pPr algn="just"/>
          <a:r>
            <a:rPr lang="es-CO" sz="1200" dirty="0"/>
            <a:t>Programación y Ejecución Presupuestal</a:t>
          </a:r>
        </a:p>
      </dgm:t>
    </dgm:pt>
    <dgm:pt modelId="{AAAB739F-638D-4C90-891B-A2EB15B74832}" type="parTrans" cxnId="{3AC037E4-5CCC-42CD-B1E4-0948B144EA19}">
      <dgm:prSet/>
      <dgm:spPr/>
      <dgm:t>
        <a:bodyPr/>
        <a:lstStyle/>
        <a:p>
          <a:endParaRPr lang="es-CO"/>
        </a:p>
      </dgm:t>
    </dgm:pt>
    <dgm:pt modelId="{D199DC2B-798A-446B-8687-BC6328D53F2C}" type="sibTrans" cxnId="{3AC037E4-5CCC-42CD-B1E4-0948B144EA19}">
      <dgm:prSet/>
      <dgm:spPr/>
      <dgm:t>
        <a:bodyPr/>
        <a:lstStyle/>
        <a:p>
          <a:endParaRPr lang="es-CO"/>
        </a:p>
      </dgm:t>
    </dgm:pt>
    <dgm:pt modelId="{6363256F-DE37-4A4B-BD20-DB4180A1E9A5}">
      <dgm:prSet phldrT="[Texto]" custT="1"/>
      <dgm:spPr/>
      <dgm:t>
        <a:bodyPr/>
        <a:lstStyle/>
        <a:p>
          <a:r>
            <a:rPr lang="es-CO" sz="1200" dirty="0"/>
            <a:t>Plan Anticorrupción y de servicio al ciudadano</a:t>
          </a:r>
        </a:p>
      </dgm:t>
    </dgm:pt>
    <dgm:pt modelId="{5F7E9548-8D92-4FD5-A7A1-F9ED605A701B}" type="sibTrans" cxnId="{782DA3E9-C6DC-47B8-B623-366A64FBACCD}">
      <dgm:prSet/>
      <dgm:spPr/>
      <dgm:t>
        <a:bodyPr/>
        <a:lstStyle/>
        <a:p>
          <a:endParaRPr lang="es-CO"/>
        </a:p>
      </dgm:t>
    </dgm:pt>
    <dgm:pt modelId="{5FD79AC0-9BFE-4493-AA19-DCDFB1D2C410}" type="parTrans" cxnId="{782DA3E9-C6DC-47B8-B623-366A64FBACCD}">
      <dgm:prSet/>
      <dgm:spPr/>
      <dgm:t>
        <a:bodyPr/>
        <a:lstStyle/>
        <a:p>
          <a:endParaRPr lang="es-CO"/>
        </a:p>
      </dgm:t>
    </dgm:pt>
    <dgm:pt modelId="{1EACF505-8C52-4141-81D0-034E99B029A8}">
      <dgm:prSet phldrT="[Texto]" custT="1"/>
      <dgm:spPr/>
      <dgm:t>
        <a:bodyPr/>
        <a:lstStyle/>
        <a:p>
          <a:r>
            <a:rPr lang="es-CO" sz="1200" dirty="0"/>
            <a:t>Trasparencia y Acceso a la información pública</a:t>
          </a:r>
        </a:p>
      </dgm:t>
    </dgm:pt>
    <dgm:pt modelId="{5ABDC104-CB2E-432F-9F63-DC216ECE9903}" type="parTrans" cxnId="{96EC5645-7CF4-465B-B02F-263EABC86323}">
      <dgm:prSet/>
      <dgm:spPr/>
      <dgm:t>
        <a:bodyPr/>
        <a:lstStyle/>
        <a:p>
          <a:endParaRPr lang="es-CO"/>
        </a:p>
      </dgm:t>
    </dgm:pt>
    <dgm:pt modelId="{AB5A5598-0D42-4724-83C2-4C2B13D866FC}" type="sibTrans" cxnId="{96EC5645-7CF4-465B-B02F-263EABC86323}">
      <dgm:prSet/>
      <dgm:spPr/>
      <dgm:t>
        <a:bodyPr/>
        <a:lstStyle/>
        <a:p>
          <a:endParaRPr lang="es-CO"/>
        </a:p>
      </dgm:t>
    </dgm:pt>
    <dgm:pt modelId="{DF6F7409-4167-4A33-9337-4D3EC86CB369}">
      <dgm:prSet phldrT="[Texto]" custT="1"/>
      <dgm:spPr/>
      <dgm:t>
        <a:bodyPr/>
        <a:lstStyle/>
        <a:p>
          <a:r>
            <a:rPr lang="es-CO" sz="1200" dirty="0"/>
            <a:t>Participación Ciudadana</a:t>
          </a:r>
        </a:p>
      </dgm:t>
    </dgm:pt>
    <dgm:pt modelId="{FB217815-D619-47BB-B7C4-8EBC470D7C94}" type="parTrans" cxnId="{30CB221C-A5FF-4824-877E-6AB8D364A33A}">
      <dgm:prSet/>
      <dgm:spPr/>
      <dgm:t>
        <a:bodyPr/>
        <a:lstStyle/>
        <a:p>
          <a:endParaRPr lang="es-CO"/>
        </a:p>
      </dgm:t>
    </dgm:pt>
    <dgm:pt modelId="{225D647D-A8A3-43B8-AC83-F1823D74A290}" type="sibTrans" cxnId="{30CB221C-A5FF-4824-877E-6AB8D364A33A}">
      <dgm:prSet/>
      <dgm:spPr/>
      <dgm:t>
        <a:bodyPr/>
        <a:lstStyle/>
        <a:p>
          <a:endParaRPr lang="es-CO"/>
        </a:p>
      </dgm:t>
    </dgm:pt>
    <dgm:pt modelId="{F5C7386E-384C-4B9A-8E60-9DE3E75FC601}">
      <dgm:prSet phldrT="[Texto]" custT="1"/>
      <dgm:spPr/>
      <dgm:t>
        <a:bodyPr/>
        <a:lstStyle/>
        <a:p>
          <a:r>
            <a:rPr lang="es-CO" sz="1200" dirty="0"/>
            <a:t>Rendición de Cuentas</a:t>
          </a:r>
        </a:p>
      </dgm:t>
    </dgm:pt>
    <dgm:pt modelId="{EB30865D-E54C-498C-9302-1803A0BE00BF}" type="parTrans" cxnId="{D6D01820-3D91-440A-8D3F-2D77CB0CF431}">
      <dgm:prSet/>
      <dgm:spPr/>
      <dgm:t>
        <a:bodyPr/>
        <a:lstStyle/>
        <a:p>
          <a:endParaRPr lang="es-CO"/>
        </a:p>
      </dgm:t>
    </dgm:pt>
    <dgm:pt modelId="{8DAC0C3A-E504-4709-A73D-0B373CEF1C3F}" type="sibTrans" cxnId="{D6D01820-3D91-440A-8D3F-2D77CB0CF431}">
      <dgm:prSet/>
      <dgm:spPr/>
      <dgm:t>
        <a:bodyPr/>
        <a:lstStyle/>
        <a:p>
          <a:endParaRPr lang="es-CO"/>
        </a:p>
      </dgm:t>
    </dgm:pt>
    <dgm:pt modelId="{81D98D27-BE98-452A-870B-12BAB29D4FF9}">
      <dgm:prSet phldrT="[Texto]" custT="1"/>
      <dgm:spPr/>
      <dgm:t>
        <a:bodyPr/>
        <a:lstStyle/>
        <a:p>
          <a:r>
            <a:rPr lang="es-CO" sz="1200" dirty="0"/>
            <a:t>Servicio al Ciudadano</a:t>
          </a:r>
        </a:p>
      </dgm:t>
    </dgm:pt>
    <dgm:pt modelId="{574A2D29-35DE-4F06-AA10-1BF5E0A7FE7A}" type="parTrans" cxnId="{71576D5D-4BBC-4201-A2FA-AE3B7F4A8CCC}">
      <dgm:prSet/>
      <dgm:spPr/>
      <dgm:t>
        <a:bodyPr/>
        <a:lstStyle/>
        <a:p>
          <a:endParaRPr lang="es-CO"/>
        </a:p>
      </dgm:t>
    </dgm:pt>
    <dgm:pt modelId="{4B71D099-1841-42D0-B84A-730E8CBC7A70}" type="sibTrans" cxnId="{71576D5D-4BBC-4201-A2FA-AE3B7F4A8CCC}">
      <dgm:prSet/>
      <dgm:spPr/>
      <dgm:t>
        <a:bodyPr/>
        <a:lstStyle/>
        <a:p>
          <a:endParaRPr lang="es-CO"/>
        </a:p>
      </dgm:t>
    </dgm:pt>
    <dgm:pt modelId="{F26C04D9-4277-40A7-9F72-C97B3FE71960}">
      <dgm:prSet phldrT="[Texto]" custT="1"/>
      <dgm:spPr/>
      <dgm:t>
        <a:bodyPr/>
        <a:lstStyle/>
        <a:p>
          <a:pPr algn="just"/>
          <a:r>
            <a:rPr lang="es-CO" sz="1200" dirty="0"/>
            <a:t>Plan Anual de Vacantes</a:t>
          </a:r>
        </a:p>
      </dgm:t>
    </dgm:pt>
    <dgm:pt modelId="{10552489-BCDD-4F19-84F1-08601957CD28}" type="parTrans" cxnId="{CFB70840-F3A2-472A-BD36-4BE287D7CE38}">
      <dgm:prSet/>
      <dgm:spPr/>
      <dgm:t>
        <a:bodyPr/>
        <a:lstStyle/>
        <a:p>
          <a:endParaRPr lang="es-CO"/>
        </a:p>
      </dgm:t>
    </dgm:pt>
    <dgm:pt modelId="{E2F5C519-66CB-4AD4-9F70-7C1A904A9268}" type="sibTrans" cxnId="{CFB70840-F3A2-472A-BD36-4BE287D7CE38}">
      <dgm:prSet/>
      <dgm:spPr/>
      <dgm:t>
        <a:bodyPr/>
        <a:lstStyle/>
        <a:p>
          <a:endParaRPr lang="es-CO"/>
        </a:p>
      </dgm:t>
    </dgm:pt>
    <dgm:pt modelId="{80D632BC-4AF3-4CC5-8258-5EF4DAAAB8EF}">
      <dgm:prSet phldrT="[Texto]" custT="1"/>
      <dgm:spPr/>
      <dgm:t>
        <a:bodyPr/>
        <a:lstStyle/>
        <a:p>
          <a:pPr algn="just"/>
          <a:r>
            <a:rPr lang="es-CO" sz="1200" dirty="0"/>
            <a:t>Capacitación</a:t>
          </a:r>
        </a:p>
      </dgm:t>
    </dgm:pt>
    <dgm:pt modelId="{0299E72B-5A6A-4046-99C0-85974CD5C932}" type="parTrans" cxnId="{0FE4D652-1ED5-4003-A069-FDACC2A916C7}">
      <dgm:prSet/>
      <dgm:spPr/>
      <dgm:t>
        <a:bodyPr/>
        <a:lstStyle/>
        <a:p>
          <a:endParaRPr lang="es-CO"/>
        </a:p>
      </dgm:t>
    </dgm:pt>
    <dgm:pt modelId="{5D9A97BA-3BE3-45BC-B2C1-234B5619E8B0}" type="sibTrans" cxnId="{0FE4D652-1ED5-4003-A069-FDACC2A916C7}">
      <dgm:prSet/>
      <dgm:spPr/>
      <dgm:t>
        <a:bodyPr/>
        <a:lstStyle/>
        <a:p>
          <a:endParaRPr lang="es-CO"/>
        </a:p>
      </dgm:t>
    </dgm:pt>
    <dgm:pt modelId="{42890D70-458D-431A-9C43-0B20F6F3A2AC}">
      <dgm:prSet phldrT="[Texto]" custT="1"/>
      <dgm:spPr/>
      <dgm:t>
        <a:bodyPr/>
        <a:lstStyle/>
        <a:p>
          <a:pPr algn="just"/>
          <a:r>
            <a:rPr lang="es-CO" sz="1200" dirty="0"/>
            <a:t>Bienestar e Incentivos</a:t>
          </a:r>
        </a:p>
      </dgm:t>
    </dgm:pt>
    <dgm:pt modelId="{D34AA604-84E2-4B0B-97E6-0D66B0269A51}" type="parTrans" cxnId="{2C9DBBB1-FA3D-4C75-835A-54F6CDBC88FF}">
      <dgm:prSet/>
      <dgm:spPr/>
      <dgm:t>
        <a:bodyPr/>
        <a:lstStyle/>
        <a:p>
          <a:endParaRPr lang="es-CO"/>
        </a:p>
      </dgm:t>
    </dgm:pt>
    <dgm:pt modelId="{501E32AD-E51A-4E6B-8399-7FB98B50D690}" type="sibTrans" cxnId="{2C9DBBB1-FA3D-4C75-835A-54F6CDBC88FF}">
      <dgm:prSet/>
      <dgm:spPr/>
      <dgm:t>
        <a:bodyPr/>
        <a:lstStyle/>
        <a:p>
          <a:endParaRPr lang="es-CO"/>
        </a:p>
      </dgm:t>
    </dgm:pt>
    <dgm:pt modelId="{4B738AAA-CB84-4F36-8864-35532BCBD772}">
      <dgm:prSet phldrT="[Texto]" custT="1"/>
      <dgm:spPr/>
      <dgm:t>
        <a:bodyPr/>
        <a:lstStyle/>
        <a:p>
          <a:pPr algn="just"/>
          <a:r>
            <a:rPr lang="es-CO" sz="1200" dirty="0"/>
            <a:t>Eficiencia administrativa y cero papel</a:t>
          </a:r>
        </a:p>
      </dgm:t>
    </dgm:pt>
    <dgm:pt modelId="{936855F0-4152-44AD-B200-E21E251AE9FF}" type="parTrans" cxnId="{A4034F9E-0E8C-4388-B3BE-816928213B6D}">
      <dgm:prSet/>
      <dgm:spPr/>
      <dgm:t>
        <a:bodyPr/>
        <a:lstStyle/>
        <a:p>
          <a:endParaRPr lang="es-CO"/>
        </a:p>
      </dgm:t>
    </dgm:pt>
    <dgm:pt modelId="{DE4903DD-3ABB-4E41-90DA-63B52AD8D449}" type="sibTrans" cxnId="{A4034F9E-0E8C-4388-B3BE-816928213B6D}">
      <dgm:prSet/>
      <dgm:spPr/>
      <dgm:t>
        <a:bodyPr/>
        <a:lstStyle/>
        <a:p>
          <a:endParaRPr lang="es-CO"/>
        </a:p>
      </dgm:t>
    </dgm:pt>
    <dgm:pt modelId="{795B92F8-48F6-462A-B97D-EB9E87834DCC}">
      <dgm:prSet phldrT="[Texto]" custT="1"/>
      <dgm:spPr/>
      <dgm:t>
        <a:bodyPr/>
        <a:lstStyle/>
        <a:p>
          <a:pPr algn="just"/>
          <a:r>
            <a:rPr lang="es-CO" sz="1200" dirty="0"/>
            <a:t>Racionalización de tramites</a:t>
          </a:r>
        </a:p>
      </dgm:t>
    </dgm:pt>
    <dgm:pt modelId="{0252022D-5C5C-4809-89AF-12D39FF81B60}" type="parTrans" cxnId="{08957B25-5C7A-4113-8B1C-39458C43726F}">
      <dgm:prSet/>
      <dgm:spPr/>
      <dgm:t>
        <a:bodyPr/>
        <a:lstStyle/>
        <a:p>
          <a:endParaRPr lang="es-CO"/>
        </a:p>
      </dgm:t>
    </dgm:pt>
    <dgm:pt modelId="{A856749B-D126-4F75-81A3-445CED85C0BB}" type="sibTrans" cxnId="{08957B25-5C7A-4113-8B1C-39458C43726F}">
      <dgm:prSet/>
      <dgm:spPr/>
      <dgm:t>
        <a:bodyPr/>
        <a:lstStyle/>
        <a:p>
          <a:endParaRPr lang="es-CO"/>
        </a:p>
      </dgm:t>
    </dgm:pt>
    <dgm:pt modelId="{81889CE5-FA9D-4E54-BC79-1374B46EE8E4}">
      <dgm:prSet phldrT="[Texto]" custT="1"/>
      <dgm:spPr/>
      <dgm:t>
        <a:bodyPr/>
        <a:lstStyle/>
        <a:p>
          <a:pPr algn="just"/>
          <a:r>
            <a:rPr lang="es-CO" sz="1200" dirty="0"/>
            <a:t>Modernización Institucional</a:t>
          </a:r>
        </a:p>
      </dgm:t>
    </dgm:pt>
    <dgm:pt modelId="{905416CA-F4B1-4BB1-B20A-4D4863255B4D}" type="parTrans" cxnId="{8D14B501-E12B-4690-A428-C7BEB01B25EB}">
      <dgm:prSet/>
      <dgm:spPr/>
      <dgm:t>
        <a:bodyPr/>
        <a:lstStyle/>
        <a:p>
          <a:endParaRPr lang="es-CO"/>
        </a:p>
      </dgm:t>
    </dgm:pt>
    <dgm:pt modelId="{2D739BA7-1D74-4C84-AF58-005D36C51006}" type="sibTrans" cxnId="{8D14B501-E12B-4690-A428-C7BEB01B25EB}">
      <dgm:prSet/>
      <dgm:spPr/>
      <dgm:t>
        <a:bodyPr/>
        <a:lstStyle/>
        <a:p>
          <a:endParaRPr lang="es-CO"/>
        </a:p>
      </dgm:t>
    </dgm:pt>
    <dgm:pt modelId="{D9B98367-91F1-4F64-AD31-BC0963BC06FB}">
      <dgm:prSet phldrT="[Texto]" custT="1"/>
      <dgm:spPr/>
      <dgm:t>
        <a:bodyPr/>
        <a:lstStyle/>
        <a:p>
          <a:pPr algn="just"/>
          <a:r>
            <a:rPr lang="es-CO" sz="1200" dirty="0"/>
            <a:t>Gestión de Tecnologías de Información</a:t>
          </a:r>
        </a:p>
      </dgm:t>
    </dgm:pt>
    <dgm:pt modelId="{920EC32D-D7C4-4415-A2C3-A7AC5CC52616}" type="parTrans" cxnId="{D03052B3-C58A-4FAE-974C-F0827357E7F7}">
      <dgm:prSet/>
      <dgm:spPr/>
      <dgm:t>
        <a:bodyPr/>
        <a:lstStyle/>
        <a:p>
          <a:endParaRPr lang="es-CO"/>
        </a:p>
      </dgm:t>
    </dgm:pt>
    <dgm:pt modelId="{802F7C35-B188-457C-B192-9090109C4953}" type="sibTrans" cxnId="{D03052B3-C58A-4FAE-974C-F0827357E7F7}">
      <dgm:prSet/>
      <dgm:spPr/>
      <dgm:t>
        <a:bodyPr/>
        <a:lstStyle/>
        <a:p>
          <a:endParaRPr lang="es-CO"/>
        </a:p>
      </dgm:t>
    </dgm:pt>
    <dgm:pt modelId="{88491219-2690-4E6A-9D60-DB8D15937DE7}">
      <dgm:prSet phldrT="[Texto]" custT="1"/>
      <dgm:spPr/>
      <dgm:t>
        <a:bodyPr/>
        <a:lstStyle/>
        <a:p>
          <a:pPr algn="just"/>
          <a:r>
            <a:rPr lang="es-CO" sz="1200" dirty="0"/>
            <a:t>Gestión Documental</a:t>
          </a:r>
        </a:p>
      </dgm:t>
    </dgm:pt>
    <dgm:pt modelId="{86D29B41-927A-4E5A-989B-69C20A0D434D}" type="parTrans" cxnId="{29712BAB-7717-467C-859A-8164CD3B7B89}">
      <dgm:prSet/>
      <dgm:spPr/>
      <dgm:t>
        <a:bodyPr/>
        <a:lstStyle/>
        <a:p>
          <a:endParaRPr lang="es-CO"/>
        </a:p>
      </dgm:t>
    </dgm:pt>
    <dgm:pt modelId="{313D8883-D9E3-494A-8F24-3C19E300C1BE}" type="sibTrans" cxnId="{29712BAB-7717-467C-859A-8164CD3B7B89}">
      <dgm:prSet/>
      <dgm:spPr/>
      <dgm:t>
        <a:bodyPr/>
        <a:lstStyle/>
        <a:p>
          <a:endParaRPr lang="es-CO"/>
        </a:p>
      </dgm:t>
    </dgm:pt>
    <dgm:pt modelId="{144BF348-DBFA-45D9-8E96-CA13A160BC02}">
      <dgm:prSet phldrT="[Texto]" custT="1"/>
      <dgm:spPr/>
      <dgm:t>
        <a:bodyPr/>
        <a:lstStyle/>
        <a:p>
          <a:pPr algn="just"/>
          <a:r>
            <a:rPr lang="es-CO" sz="1200" dirty="0"/>
            <a:t>PAC</a:t>
          </a:r>
        </a:p>
      </dgm:t>
    </dgm:pt>
    <dgm:pt modelId="{2650ECFF-C6D0-480F-8994-E406CB634422}" type="parTrans" cxnId="{C97699C7-CDA9-49CD-A3C4-C27A9583AE2C}">
      <dgm:prSet/>
      <dgm:spPr/>
      <dgm:t>
        <a:bodyPr/>
        <a:lstStyle/>
        <a:p>
          <a:endParaRPr lang="es-CO"/>
        </a:p>
      </dgm:t>
    </dgm:pt>
    <dgm:pt modelId="{AE7FECD4-0978-4238-8592-2F5A98CF479F}" type="sibTrans" cxnId="{C97699C7-CDA9-49CD-A3C4-C27A9583AE2C}">
      <dgm:prSet/>
      <dgm:spPr/>
      <dgm:t>
        <a:bodyPr/>
        <a:lstStyle/>
        <a:p>
          <a:endParaRPr lang="es-CO"/>
        </a:p>
      </dgm:t>
    </dgm:pt>
    <dgm:pt modelId="{2DA18D72-FE95-417B-8541-7D63761022A8}">
      <dgm:prSet phldrT="[Texto]" custT="1"/>
      <dgm:spPr/>
      <dgm:t>
        <a:bodyPr/>
        <a:lstStyle/>
        <a:p>
          <a:pPr algn="just"/>
          <a:r>
            <a:rPr lang="es-CO" sz="1200" dirty="0"/>
            <a:t>Plan Anual de Adquisiciones</a:t>
          </a:r>
        </a:p>
      </dgm:t>
    </dgm:pt>
    <dgm:pt modelId="{65272D34-733F-4FDA-9FA9-5C2DB072B471}" type="parTrans" cxnId="{7B2FB94B-EA01-4864-9486-689317E9B8A3}">
      <dgm:prSet/>
      <dgm:spPr/>
      <dgm:t>
        <a:bodyPr/>
        <a:lstStyle/>
        <a:p>
          <a:endParaRPr lang="es-CO"/>
        </a:p>
      </dgm:t>
    </dgm:pt>
    <dgm:pt modelId="{B79B8CAC-EC0F-43AC-AD40-8FCC9160E4CE}" type="sibTrans" cxnId="{7B2FB94B-EA01-4864-9486-689317E9B8A3}">
      <dgm:prSet/>
      <dgm:spPr/>
      <dgm:t>
        <a:bodyPr/>
        <a:lstStyle/>
        <a:p>
          <a:endParaRPr lang="es-CO"/>
        </a:p>
      </dgm:t>
    </dgm:pt>
    <dgm:pt modelId="{5481305B-CAE4-4441-AA39-5D4056B1BAE6}">
      <dgm:prSet phldrT="[Texto]" custT="1"/>
      <dgm:spPr/>
      <dgm:t>
        <a:bodyPr/>
        <a:lstStyle/>
        <a:p>
          <a:pPr algn="just"/>
          <a:r>
            <a:rPr lang="es-CO" sz="1200" dirty="0"/>
            <a:t>Otros</a:t>
          </a:r>
        </a:p>
      </dgm:t>
    </dgm:pt>
    <dgm:pt modelId="{78E3D8A8-EED6-4024-8F6B-779AE33EEE33}" type="parTrans" cxnId="{6F77C811-6ED8-468A-BE0D-889F563B02F0}">
      <dgm:prSet/>
      <dgm:spPr/>
      <dgm:t>
        <a:bodyPr/>
        <a:lstStyle/>
        <a:p>
          <a:endParaRPr lang="es-CO"/>
        </a:p>
      </dgm:t>
    </dgm:pt>
    <dgm:pt modelId="{80FF13D7-4AC6-40D5-BE00-B57EC6BA9C64}" type="sibTrans" cxnId="{6F77C811-6ED8-468A-BE0D-889F563B02F0}">
      <dgm:prSet/>
      <dgm:spPr/>
      <dgm:t>
        <a:bodyPr/>
        <a:lstStyle/>
        <a:p>
          <a:endParaRPr lang="es-CO"/>
        </a:p>
      </dgm:t>
    </dgm:pt>
    <dgm:pt modelId="{2F28DDB7-3231-4D54-AB6A-3A0C44844D75}" type="pres">
      <dgm:prSet presAssocID="{1888F1F5-02FA-4CFF-B421-980E9DF02E84}" presName="Name0" presStyleCnt="0">
        <dgm:presLayoutVars>
          <dgm:dir/>
          <dgm:animLvl val="lvl"/>
          <dgm:resizeHandles val="exact"/>
        </dgm:presLayoutVars>
      </dgm:prSet>
      <dgm:spPr/>
    </dgm:pt>
    <dgm:pt modelId="{1995A6D0-51DC-482A-B24D-1DEA0A644F73}" type="pres">
      <dgm:prSet presAssocID="{FB03834E-8206-4ABA-A086-B96C35813397}" presName="linNode" presStyleCnt="0"/>
      <dgm:spPr/>
    </dgm:pt>
    <dgm:pt modelId="{9E7CE9E8-C4EA-4384-9417-B8AF05675A55}" type="pres">
      <dgm:prSet presAssocID="{FB03834E-8206-4ABA-A086-B96C35813397}" presName="parentText" presStyleLbl="node1" presStyleIdx="0" presStyleCnt="5" custScaleX="67625" custScaleY="78851">
        <dgm:presLayoutVars>
          <dgm:chMax val="1"/>
          <dgm:bulletEnabled val="1"/>
        </dgm:presLayoutVars>
      </dgm:prSet>
      <dgm:spPr/>
    </dgm:pt>
    <dgm:pt modelId="{D3FC1280-AD62-4193-AF2D-BEE9A0970ADF}" type="pres">
      <dgm:prSet presAssocID="{FB03834E-8206-4ABA-A086-B96C35813397}" presName="descendantText" presStyleLbl="alignAccFollowNode1" presStyleIdx="0" presStyleCnt="5" custScaleX="118327" custScaleY="65921">
        <dgm:presLayoutVars>
          <dgm:bulletEnabled val="1"/>
        </dgm:presLayoutVars>
      </dgm:prSet>
      <dgm:spPr/>
    </dgm:pt>
    <dgm:pt modelId="{A6664301-DD41-41DD-A52D-C8948BE11566}" type="pres">
      <dgm:prSet presAssocID="{A3340D09-9546-453A-AAF2-4D5FDFE9EA70}" presName="sp" presStyleCnt="0"/>
      <dgm:spPr/>
    </dgm:pt>
    <dgm:pt modelId="{E1A03881-57AF-457A-9607-F21A9181E56F}" type="pres">
      <dgm:prSet presAssocID="{2B3AE719-CC71-4336-B4B9-C6739056C6A3}" presName="linNode" presStyleCnt="0"/>
      <dgm:spPr/>
    </dgm:pt>
    <dgm:pt modelId="{42C7EB7E-E00C-46DD-B445-532C67B324DF}" type="pres">
      <dgm:prSet presAssocID="{2B3AE719-CC71-4336-B4B9-C6739056C6A3}" presName="parentText" presStyleLbl="node1" presStyleIdx="1" presStyleCnt="5" custScaleX="67625" custLinFactNeighborY="-7634">
        <dgm:presLayoutVars>
          <dgm:chMax val="1"/>
          <dgm:bulletEnabled val="1"/>
        </dgm:presLayoutVars>
      </dgm:prSet>
      <dgm:spPr/>
    </dgm:pt>
    <dgm:pt modelId="{39D53AA2-F457-4264-A4FE-1C269D1D1B09}" type="pres">
      <dgm:prSet presAssocID="{2B3AE719-CC71-4336-B4B9-C6739056C6A3}" presName="descendantText" presStyleLbl="alignAccFollowNode1" presStyleIdx="1" presStyleCnt="5" custScaleX="118327" custScaleY="134924" custLinFactNeighborX="33" custLinFactNeighborY="-14892">
        <dgm:presLayoutVars>
          <dgm:bulletEnabled val="1"/>
        </dgm:presLayoutVars>
      </dgm:prSet>
      <dgm:spPr/>
    </dgm:pt>
    <dgm:pt modelId="{B3D724E4-B582-4723-BE0C-725E88214F83}" type="pres">
      <dgm:prSet presAssocID="{32349C53-52AC-4638-A52B-AAE1527F2D82}" presName="sp" presStyleCnt="0"/>
      <dgm:spPr/>
    </dgm:pt>
    <dgm:pt modelId="{FFF32A11-664F-42A5-BEBF-28E3F7042A32}" type="pres">
      <dgm:prSet presAssocID="{CBA36714-58BC-4E92-8D9C-627DC6D68AB4}" presName="linNode" presStyleCnt="0"/>
      <dgm:spPr/>
    </dgm:pt>
    <dgm:pt modelId="{ED989AC0-86EB-4E2A-B4F4-C8A89DC6F83B}" type="pres">
      <dgm:prSet presAssocID="{CBA36714-58BC-4E92-8D9C-627DC6D68AB4}" presName="parentText" presStyleLbl="node1" presStyleIdx="2" presStyleCnt="5" custScaleX="67624" custLinFactNeighborY="-9387">
        <dgm:presLayoutVars>
          <dgm:chMax val="1"/>
          <dgm:bulletEnabled val="1"/>
        </dgm:presLayoutVars>
      </dgm:prSet>
      <dgm:spPr/>
    </dgm:pt>
    <dgm:pt modelId="{054014EE-2957-45B6-9F2F-4EE22D16FA6A}" type="pres">
      <dgm:prSet presAssocID="{CBA36714-58BC-4E92-8D9C-627DC6D68AB4}" presName="descendantText" presStyleLbl="alignAccFollowNode1" presStyleIdx="2" presStyleCnt="5" custScaleX="118211" custScaleY="113959" custLinFactNeighborY="-17254">
        <dgm:presLayoutVars>
          <dgm:bulletEnabled val="1"/>
        </dgm:presLayoutVars>
      </dgm:prSet>
      <dgm:spPr/>
    </dgm:pt>
    <dgm:pt modelId="{35CDCD79-B927-43C7-83FD-FB36AD760BFD}" type="pres">
      <dgm:prSet presAssocID="{801A7904-971E-41AE-ACCE-07408EF871A4}" presName="sp" presStyleCnt="0"/>
      <dgm:spPr/>
    </dgm:pt>
    <dgm:pt modelId="{54088CAA-CA1C-461A-82FE-2D34C7ED5F51}" type="pres">
      <dgm:prSet presAssocID="{6E60005E-08E7-440B-937D-3727FEA5A9A0}" presName="linNode" presStyleCnt="0"/>
      <dgm:spPr/>
    </dgm:pt>
    <dgm:pt modelId="{6299CD8A-E52A-476C-A2CB-61D59CC2C45F}" type="pres">
      <dgm:prSet presAssocID="{6E60005E-08E7-440B-937D-3727FEA5A9A0}" presName="parentText" presStyleLbl="node1" presStyleIdx="3" presStyleCnt="5" custScaleX="67625" custLinFactNeighborY="-19529">
        <dgm:presLayoutVars>
          <dgm:chMax val="1"/>
          <dgm:bulletEnabled val="1"/>
        </dgm:presLayoutVars>
      </dgm:prSet>
      <dgm:spPr/>
    </dgm:pt>
    <dgm:pt modelId="{CA69D448-B882-4C6C-BB98-D4A93F40636E}" type="pres">
      <dgm:prSet presAssocID="{6E60005E-08E7-440B-937D-3727FEA5A9A0}" presName="descendantText" presStyleLbl="alignAccFollowNode1" presStyleIdx="3" presStyleCnt="5" custScaleX="118634" custScaleY="158477" custLinFactNeighborY="-21817">
        <dgm:presLayoutVars>
          <dgm:bulletEnabled val="1"/>
        </dgm:presLayoutVars>
      </dgm:prSet>
      <dgm:spPr/>
    </dgm:pt>
    <dgm:pt modelId="{D87684FE-72ED-487F-8215-89A06282BF16}" type="pres">
      <dgm:prSet presAssocID="{D584730A-9BE5-4FA8-99CC-6163444051A1}" presName="sp" presStyleCnt="0"/>
      <dgm:spPr/>
    </dgm:pt>
    <dgm:pt modelId="{D9ED5C56-EB83-4050-B786-951DEA44C514}" type="pres">
      <dgm:prSet presAssocID="{4D544D74-977C-417C-BD3C-5515FB09C13D}" presName="linNode" presStyleCnt="0"/>
      <dgm:spPr/>
    </dgm:pt>
    <dgm:pt modelId="{F1C513CF-3227-4C76-BDDE-971C4E314CC3}" type="pres">
      <dgm:prSet presAssocID="{4D544D74-977C-417C-BD3C-5515FB09C13D}" presName="parentText" presStyleLbl="node1" presStyleIdx="4" presStyleCnt="5" custScaleX="67625" custLinFactNeighborY="-22454">
        <dgm:presLayoutVars>
          <dgm:chMax val="1"/>
          <dgm:bulletEnabled val="1"/>
        </dgm:presLayoutVars>
      </dgm:prSet>
      <dgm:spPr/>
    </dgm:pt>
    <dgm:pt modelId="{2B646469-BC86-4ABA-BC79-4F48CF92FAE9}" type="pres">
      <dgm:prSet presAssocID="{4D544D74-977C-417C-BD3C-5515FB09C13D}" presName="descendantText" presStyleLbl="alignAccFollowNode1" presStyleIdx="4" presStyleCnt="5" custScaleX="118327" custScaleY="94455" custLinFactNeighborY="-29546">
        <dgm:presLayoutVars>
          <dgm:bulletEnabled val="1"/>
        </dgm:presLayoutVars>
      </dgm:prSet>
      <dgm:spPr/>
    </dgm:pt>
  </dgm:ptLst>
  <dgm:cxnLst>
    <dgm:cxn modelId="{8D14B501-E12B-4690-A428-C7BEB01B25EB}" srcId="{6E60005E-08E7-440B-937D-3727FEA5A9A0}" destId="{81889CE5-FA9D-4E54-BC79-1374B46EE8E4}" srcOrd="3" destOrd="0" parTransId="{905416CA-F4B1-4BB1-B20A-4D4863255B4D}" sibTransId="{2D739BA7-1D74-4C84-AF58-005D36C51006}"/>
    <dgm:cxn modelId="{504E3606-9E04-47A4-9960-F4F221614E8A}" type="presOf" srcId="{6E60005E-08E7-440B-937D-3727FEA5A9A0}" destId="{6299CD8A-E52A-476C-A2CB-61D59CC2C45F}" srcOrd="0" destOrd="0" presId="urn:microsoft.com/office/officeart/2005/8/layout/vList5"/>
    <dgm:cxn modelId="{69654209-3DE7-46B0-B697-2B8A52A215E0}" type="presOf" srcId="{C584B87E-1319-422D-B763-B541E57F4F34}" destId="{2B646469-BC86-4ABA-BC79-4F48CF92FAE9}" srcOrd="0" destOrd="0" presId="urn:microsoft.com/office/officeart/2005/8/layout/vList5"/>
    <dgm:cxn modelId="{A989340B-41B1-45A8-819E-39D9CF96F595}" type="presOf" srcId="{5481305B-CAE4-4441-AA39-5D4056B1BAE6}" destId="{054014EE-2957-45B6-9F2F-4EE22D16FA6A}" srcOrd="0" destOrd="4" presId="urn:microsoft.com/office/officeart/2005/8/layout/vList5"/>
    <dgm:cxn modelId="{71943A0F-B790-4D8E-B935-951D415B6197}" srcId="{1888F1F5-02FA-4CFF-B421-980E9DF02E84}" destId="{FB03834E-8206-4ABA-A086-B96C35813397}" srcOrd="0" destOrd="0" parTransId="{AE237476-490A-4334-8469-3D3ABD7B9EEA}" sibTransId="{A3340D09-9546-453A-AAF2-4D5FDFE9EA70}"/>
    <dgm:cxn modelId="{6F77C811-6ED8-468A-BE0D-889F563B02F0}" srcId="{CBA36714-58BC-4E92-8D9C-627DC6D68AB4}" destId="{5481305B-CAE4-4441-AA39-5D4056B1BAE6}" srcOrd="4" destOrd="0" parTransId="{78E3D8A8-EED6-4024-8F6B-779AE33EEE33}" sibTransId="{80FF13D7-4AC6-40D5-BE00-B57EC6BA9C64}"/>
    <dgm:cxn modelId="{CE7CCB11-CF20-4583-B6FB-A8D020B1F158}" type="presOf" srcId="{F5C7386E-384C-4B9A-8E60-9DE3E75FC601}" destId="{39D53AA2-F457-4264-A4FE-1C269D1D1B09}" srcOrd="0" destOrd="3" presId="urn:microsoft.com/office/officeart/2005/8/layout/vList5"/>
    <dgm:cxn modelId="{E71CBC15-EC51-4D49-B043-C89ADA13A55E}" type="presOf" srcId="{DF6F7409-4167-4A33-9337-4D3EC86CB369}" destId="{39D53AA2-F457-4264-A4FE-1C269D1D1B09}" srcOrd="0" destOrd="2" presId="urn:microsoft.com/office/officeart/2005/8/layout/vList5"/>
    <dgm:cxn modelId="{D724DD15-B181-4F96-BCE0-4AF67BFFA2D8}" srcId="{1888F1F5-02FA-4CFF-B421-980E9DF02E84}" destId="{4D544D74-977C-417C-BD3C-5515FB09C13D}" srcOrd="4" destOrd="0" parTransId="{F468934D-9D0E-4335-A6E9-B673CB16140F}" sibTransId="{B4C4FCCA-32A0-4B5A-B03C-1B6AC7600BA2}"/>
    <dgm:cxn modelId="{329A8317-246F-4E47-8701-612DD235908F}" srcId="{FB03834E-8206-4ABA-A086-B96C35813397}" destId="{1F38282C-FA0A-48B8-8367-44A4DCFC0CDC}" srcOrd="0" destOrd="0" parTransId="{C0530907-A04E-4CC0-8FC2-ED780DBB4C77}" sibTransId="{F6174584-4893-4F27-897A-918BA0DA3750}"/>
    <dgm:cxn modelId="{1CED551A-474A-4C8B-9AC3-94A840229D23}" type="presOf" srcId="{D9B98367-91F1-4F64-AD31-BC0963BC06FB}" destId="{CA69D448-B882-4C6C-BB98-D4A93F40636E}" srcOrd="0" destOrd="4" presId="urn:microsoft.com/office/officeart/2005/8/layout/vList5"/>
    <dgm:cxn modelId="{30CB221C-A5FF-4824-877E-6AB8D364A33A}" srcId="{2B3AE719-CC71-4336-B4B9-C6739056C6A3}" destId="{DF6F7409-4167-4A33-9337-4D3EC86CB369}" srcOrd="2" destOrd="0" parTransId="{FB217815-D619-47BB-B7C4-8EBC470D7C94}" sibTransId="{225D647D-A8A3-43B8-AC83-F1823D74A290}"/>
    <dgm:cxn modelId="{D6D01820-3D91-440A-8D3F-2D77CB0CF431}" srcId="{2B3AE719-CC71-4336-B4B9-C6739056C6A3}" destId="{F5C7386E-384C-4B9A-8E60-9DE3E75FC601}" srcOrd="3" destOrd="0" parTransId="{EB30865D-E54C-498C-9302-1803A0BE00BF}" sibTransId="{8DAC0C3A-E504-4709-A73D-0B373CEF1C3F}"/>
    <dgm:cxn modelId="{08957B25-5C7A-4113-8B1C-39458C43726F}" srcId="{6E60005E-08E7-440B-937D-3727FEA5A9A0}" destId="{795B92F8-48F6-462A-B97D-EB9E87834DCC}" srcOrd="2" destOrd="0" parTransId="{0252022D-5C5C-4809-89AF-12D39FF81B60}" sibTransId="{A856749B-D126-4F75-81A3-445CED85C0BB}"/>
    <dgm:cxn modelId="{F450542F-9F2B-4D57-AB1F-ED188A05067D}" type="presOf" srcId="{1888F1F5-02FA-4CFF-B421-980E9DF02E84}" destId="{2F28DDB7-3231-4D54-AB6A-3A0C44844D75}" srcOrd="0" destOrd="0" presId="urn:microsoft.com/office/officeart/2005/8/layout/vList5"/>
    <dgm:cxn modelId="{CFB70840-F3A2-472A-BD36-4BE287D7CE38}" srcId="{CBA36714-58BC-4E92-8D9C-627DC6D68AB4}" destId="{F26C04D9-4277-40A7-9F72-C97B3FE71960}" srcOrd="1" destOrd="0" parTransId="{10552489-BCDD-4F19-84F1-08601957CD28}" sibTransId="{E2F5C519-66CB-4AD4-9F70-7C1A904A9268}"/>
    <dgm:cxn modelId="{71576D5D-4BBC-4201-A2FA-AE3B7F4A8CCC}" srcId="{2B3AE719-CC71-4336-B4B9-C6739056C6A3}" destId="{81D98D27-BE98-452A-870B-12BAB29D4FF9}" srcOrd="4" destOrd="0" parTransId="{574A2D29-35DE-4F06-AA10-1BF5E0A7FE7A}" sibTransId="{4B71D099-1841-42D0-B84A-730E8CBC7A70}"/>
    <dgm:cxn modelId="{4FE4F062-7562-4B78-98CB-980379A16E38}" srcId="{1888F1F5-02FA-4CFF-B421-980E9DF02E84}" destId="{CBA36714-58BC-4E92-8D9C-627DC6D68AB4}" srcOrd="2" destOrd="0" parTransId="{1AE0728E-5038-4A25-AC4C-CB0D52AE25FB}" sibTransId="{801A7904-971E-41AE-ACCE-07408EF871A4}"/>
    <dgm:cxn modelId="{96EC5645-7CF4-465B-B02F-263EABC86323}" srcId="{2B3AE719-CC71-4336-B4B9-C6739056C6A3}" destId="{1EACF505-8C52-4141-81D0-034E99B029A8}" srcOrd="1" destOrd="0" parTransId="{5ABDC104-CB2E-432F-9F63-DC216ECE9903}" sibTransId="{AB5A5598-0D42-4724-83C2-4C2B13D866FC}"/>
    <dgm:cxn modelId="{3006B246-6BE1-4AD9-9A4F-D8CC7EA78625}" type="presOf" srcId="{2B3AE719-CC71-4336-B4B9-C6739056C6A3}" destId="{42C7EB7E-E00C-46DD-B445-532C67B324DF}" srcOrd="0" destOrd="0" presId="urn:microsoft.com/office/officeart/2005/8/layout/vList5"/>
    <dgm:cxn modelId="{7B2FB94B-EA01-4864-9486-689317E9B8A3}" srcId="{4D544D74-977C-417C-BD3C-5515FB09C13D}" destId="{2DA18D72-FE95-417B-8541-7D63761022A8}" srcOrd="2" destOrd="0" parTransId="{65272D34-733F-4FDA-9FA9-5C2DB072B471}" sibTransId="{B79B8CAC-EC0F-43AC-AD40-8FCC9160E4CE}"/>
    <dgm:cxn modelId="{FB6AC851-D168-47D6-88F8-5879DA78322C}" type="presOf" srcId="{144BF348-DBFA-45D9-8E96-CA13A160BC02}" destId="{2B646469-BC86-4ABA-BC79-4F48CF92FAE9}" srcOrd="0" destOrd="1" presId="urn:microsoft.com/office/officeart/2005/8/layout/vList5"/>
    <dgm:cxn modelId="{0FE4D652-1ED5-4003-A069-FDACC2A916C7}" srcId="{CBA36714-58BC-4E92-8D9C-627DC6D68AB4}" destId="{80D632BC-4AF3-4CC5-8258-5EF4DAAAB8EF}" srcOrd="2" destOrd="0" parTransId="{0299E72B-5A6A-4046-99C0-85974CD5C932}" sibTransId="{5D9A97BA-3BE3-45BC-B2C1-234B5619E8B0}"/>
    <dgm:cxn modelId="{6CF4A954-AEA6-4C22-8BAB-3473EB5807C8}" type="presOf" srcId="{4B738AAA-CB84-4F36-8864-35532BCBD772}" destId="{CA69D448-B882-4C6C-BB98-D4A93F40636E}" srcOrd="0" destOrd="1" presId="urn:microsoft.com/office/officeart/2005/8/layout/vList5"/>
    <dgm:cxn modelId="{8B2E5C75-8174-4BFE-B1EE-07ED5F359CED}" type="presOf" srcId="{FB03834E-8206-4ABA-A086-B96C35813397}" destId="{9E7CE9E8-C4EA-4384-9417-B8AF05675A55}" srcOrd="0" destOrd="0" presId="urn:microsoft.com/office/officeart/2005/8/layout/vList5"/>
    <dgm:cxn modelId="{2B96B976-99AB-4203-BA9D-84746096E2E9}" type="presOf" srcId="{795B92F8-48F6-462A-B97D-EB9E87834DCC}" destId="{CA69D448-B882-4C6C-BB98-D4A93F40636E}" srcOrd="0" destOrd="2" presId="urn:microsoft.com/office/officeart/2005/8/layout/vList5"/>
    <dgm:cxn modelId="{90299057-647B-4929-A382-63B00A5E1C9D}" srcId="{6E60005E-08E7-440B-937D-3727FEA5A9A0}" destId="{6423930A-04C0-4335-B323-F2F9D31EC436}" srcOrd="0" destOrd="0" parTransId="{80EE9E27-92EF-47F3-9A75-C4205AE03A4C}" sibTransId="{4CC344C2-45AE-4DB2-9F18-C166E0EB6388}"/>
    <dgm:cxn modelId="{5BA9867E-25A2-4152-841B-64AB1525E04F}" type="presOf" srcId="{1EACF505-8C52-4141-81D0-034E99B029A8}" destId="{39D53AA2-F457-4264-A4FE-1C269D1D1B09}" srcOrd="0" destOrd="1" presId="urn:microsoft.com/office/officeart/2005/8/layout/vList5"/>
    <dgm:cxn modelId="{9D6BE47F-07E0-483F-A31A-367BDF74C042}" type="presOf" srcId="{6423930A-04C0-4335-B323-F2F9D31EC436}" destId="{CA69D448-B882-4C6C-BB98-D4A93F40636E}" srcOrd="0" destOrd="0" presId="urn:microsoft.com/office/officeart/2005/8/layout/vList5"/>
    <dgm:cxn modelId="{B1FCAF85-CA7F-4A52-BFF3-F6C83CAD2E6F}" type="presOf" srcId="{81D98D27-BE98-452A-870B-12BAB29D4FF9}" destId="{39D53AA2-F457-4264-A4FE-1C269D1D1B09}" srcOrd="0" destOrd="4" presId="urn:microsoft.com/office/officeart/2005/8/layout/vList5"/>
    <dgm:cxn modelId="{1E565291-ABCE-4F63-B3BB-1D5F66C2296F}" srcId="{1888F1F5-02FA-4CFF-B421-980E9DF02E84}" destId="{6E60005E-08E7-440B-937D-3727FEA5A9A0}" srcOrd="3" destOrd="0" parTransId="{DD247722-26A0-4D40-B73C-7C4E81231CC2}" sibTransId="{D584730A-9BE5-4FA8-99CC-6163444051A1}"/>
    <dgm:cxn modelId="{E1845E92-D2D4-40B8-B22E-B573313D08E0}" type="presOf" srcId="{88491219-2690-4E6A-9D60-DB8D15937DE7}" destId="{CA69D448-B882-4C6C-BB98-D4A93F40636E}" srcOrd="0" destOrd="5" presId="urn:microsoft.com/office/officeart/2005/8/layout/vList5"/>
    <dgm:cxn modelId="{7F1BBE9A-66C7-44F7-AE8F-C35E05AEF094}" type="presOf" srcId="{F26C04D9-4277-40A7-9F72-C97B3FE71960}" destId="{054014EE-2957-45B6-9F2F-4EE22D16FA6A}" srcOrd="0" destOrd="1" presId="urn:microsoft.com/office/officeart/2005/8/layout/vList5"/>
    <dgm:cxn modelId="{6C30749D-FD62-4648-B9F2-81D2D8000393}" srcId="{CBA36714-58BC-4E92-8D9C-627DC6D68AB4}" destId="{A6EDA27F-6FBC-487B-B5B8-81BF63BDE800}" srcOrd="0" destOrd="0" parTransId="{297669DB-B428-4EFC-B881-F0F2CB03A219}" sibTransId="{F1BBB7E8-4E7B-4C07-A263-080B3AD71817}"/>
    <dgm:cxn modelId="{A4034F9E-0E8C-4388-B3BE-816928213B6D}" srcId="{6E60005E-08E7-440B-937D-3727FEA5A9A0}" destId="{4B738AAA-CB84-4F36-8864-35532BCBD772}" srcOrd="1" destOrd="0" parTransId="{936855F0-4152-44AD-B200-E21E251AE9FF}" sibTransId="{DE4903DD-3ABB-4E41-90DA-63B52AD8D449}"/>
    <dgm:cxn modelId="{29712BAB-7717-467C-859A-8164CD3B7B89}" srcId="{6E60005E-08E7-440B-937D-3727FEA5A9A0}" destId="{88491219-2690-4E6A-9D60-DB8D15937DE7}" srcOrd="5" destOrd="0" parTransId="{86D29B41-927A-4E5A-989B-69C20A0D434D}" sibTransId="{313D8883-D9E3-494A-8F24-3C19E300C1BE}"/>
    <dgm:cxn modelId="{AF2840AF-5A79-46D4-8176-64C2A3DB031B}" type="presOf" srcId="{6363256F-DE37-4A4B-BD20-DB4180A1E9A5}" destId="{39D53AA2-F457-4264-A4FE-1C269D1D1B09}" srcOrd="0" destOrd="0" presId="urn:microsoft.com/office/officeart/2005/8/layout/vList5"/>
    <dgm:cxn modelId="{2C9DBBB1-FA3D-4C75-835A-54F6CDBC88FF}" srcId="{CBA36714-58BC-4E92-8D9C-627DC6D68AB4}" destId="{42890D70-458D-431A-9C43-0B20F6F3A2AC}" srcOrd="3" destOrd="0" parTransId="{D34AA604-84E2-4B0B-97E6-0D66B0269A51}" sibTransId="{501E32AD-E51A-4E6B-8399-7FB98B50D690}"/>
    <dgm:cxn modelId="{D03052B3-C58A-4FAE-974C-F0827357E7F7}" srcId="{6E60005E-08E7-440B-937D-3727FEA5A9A0}" destId="{D9B98367-91F1-4F64-AD31-BC0963BC06FB}" srcOrd="4" destOrd="0" parTransId="{920EC32D-D7C4-4415-A2C3-A7AC5CC52616}" sibTransId="{802F7C35-B188-457C-B192-9090109C4953}"/>
    <dgm:cxn modelId="{C5F637B7-22AA-4E56-95A6-1925B4E6A850}" type="presOf" srcId="{1F38282C-FA0A-48B8-8367-44A4DCFC0CDC}" destId="{D3FC1280-AD62-4193-AF2D-BEE9A0970ADF}" srcOrd="0" destOrd="0" presId="urn:microsoft.com/office/officeart/2005/8/layout/vList5"/>
    <dgm:cxn modelId="{E4814BBD-63AD-438F-A935-98D86B53F228}" srcId="{1888F1F5-02FA-4CFF-B421-980E9DF02E84}" destId="{2B3AE719-CC71-4336-B4B9-C6739056C6A3}" srcOrd="1" destOrd="0" parTransId="{B039B432-93F4-43D2-8FF4-ED6E8209BE6B}" sibTransId="{32349C53-52AC-4638-A52B-AAE1527F2D82}"/>
    <dgm:cxn modelId="{C97699C7-CDA9-49CD-A3C4-C27A9583AE2C}" srcId="{4D544D74-977C-417C-BD3C-5515FB09C13D}" destId="{144BF348-DBFA-45D9-8E96-CA13A160BC02}" srcOrd="1" destOrd="0" parTransId="{2650ECFF-C6D0-480F-8994-E406CB634422}" sibTransId="{AE7FECD4-0978-4238-8592-2F5A98CF479F}"/>
    <dgm:cxn modelId="{587BBED4-98D2-4E22-A3D2-DA5D4272E928}" type="presOf" srcId="{42890D70-458D-431A-9C43-0B20F6F3A2AC}" destId="{054014EE-2957-45B6-9F2F-4EE22D16FA6A}" srcOrd="0" destOrd="3" presId="urn:microsoft.com/office/officeart/2005/8/layout/vList5"/>
    <dgm:cxn modelId="{325EFBD6-A906-455B-8906-89A77BEB3B5F}" type="presOf" srcId="{81889CE5-FA9D-4E54-BC79-1374B46EE8E4}" destId="{CA69D448-B882-4C6C-BB98-D4A93F40636E}" srcOrd="0" destOrd="3" presId="urn:microsoft.com/office/officeart/2005/8/layout/vList5"/>
    <dgm:cxn modelId="{3AC037E4-5CCC-42CD-B1E4-0948B144EA19}" srcId="{4D544D74-977C-417C-BD3C-5515FB09C13D}" destId="{C584B87E-1319-422D-B763-B541E57F4F34}" srcOrd="0" destOrd="0" parTransId="{AAAB739F-638D-4C90-891B-A2EB15B74832}" sibTransId="{D199DC2B-798A-446B-8687-BC6328D53F2C}"/>
    <dgm:cxn modelId="{7F567DE7-9354-49CE-852F-110A7C4FD953}" type="presOf" srcId="{A6EDA27F-6FBC-487B-B5B8-81BF63BDE800}" destId="{054014EE-2957-45B6-9F2F-4EE22D16FA6A}" srcOrd="0" destOrd="0" presId="urn:microsoft.com/office/officeart/2005/8/layout/vList5"/>
    <dgm:cxn modelId="{782DA3E9-C6DC-47B8-B623-366A64FBACCD}" srcId="{2B3AE719-CC71-4336-B4B9-C6739056C6A3}" destId="{6363256F-DE37-4A4B-BD20-DB4180A1E9A5}" srcOrd="0" destOrd="0" parTransId="{5FD79AC0-9BFE-4493-AA19-DCDFB1D2C410}" sibTransId="{5F7E9548-8D92-4FD5-A7A1-F9ED605A701B}"/>
    <dgm:cxn modelId="{016633EA-C24F-463E-ADC5-ED36E08CDBA9}" type="presOf" srcId="{CBA36714-58BC-4E92-8D9C-627DC6D68AB4}" destId="{ED989AC0-86EB-4E2A-B4F4-C8A89DC6F83B}" srcOrd="0" destOrd="0" presId="urn:microsoft.com/office/officeart/2005/8/layout/vList5"/>
    <dgm:cxn modelId="{4D1DDEEB-A26A-4038-ADAF-7F621EEEF693}" type="presOf" srcId="{80D632BC-4AF3-4CC5-8258-5EF4DAAAB8EF}" destId="{054014EE-2957-45B6-9F2F-4EE22D16FA6A}" srcOrd="0" destOrd="2" presId="urn:microsoft.com/office/officeart/2005/8/layout/vList5"/>
    <dgm:cxn modelId="{C33A8CF3-3B2F-48F8-A7FA-133F530FEA4D}" type="presOf" srcId="{4D544D74-977C-417C-BD3C-5515FB09C13D}" destId="{F1C513CF-3227-4C76-BDDE-971C4E314CC3}" srcOrd="0" destOrd="0" presId="urn:microsoft.com/office/officeart/2005/8/layout/vList5"/>
    <dgm:cxn modelId="{DAE81CFA-BEF1-4924-AD2B-49C55AC6EBCA}" type="presOf" srcId="{2DA18D72-FE95-417B-8541-7D63761022A8}" destId="{2B646469-BC86-4ABA-BC79-4F48CF92FAE9}" srcOrd="0" destOrd="2" presId="urn:microsoft.com/office/officeart/2005/8/layout/vList5"/>
    <dgm:cxn modelId="{8B9F1F80-0323-4C90-A02D-666C7A4815A6}" type="presParOf" srcId="{2F28DDB7-3231-4D54-AB6A-3A0C44844D75}" destId="{1995A6D0-51DC-482A-B24D-1DEA0A644F73}" srcOrd="0" destOrd="0" presId="urn:microsoft.com/office/officeart/2005/8/layout/vList5"/>
    <dgm:cxn modelId="{BAD87097-01F5-4529-BB8E-8BF078A99BA1}" type="presParOf" srcId="{1995A6D0-51DC-482A-B24D-1DEA0A644F73}" destId="{9E7CE9E8-C4EA-4384-9417-B8AF05675A55}" srcOrd="0" destOrd="0" presId="urn:microsoft.com/office/officeart/2005/8/layout/vList5"/>
    <dgm:cxn modelId="{D95EA537-2353-4296-ACAE-26E7996910D4}" type="presParOf" srcId="{1995A6D0-51DC-482A-B24D-1DEA0A644F73}" destId="{D3FC1280-AD62-4193-AF2D-BEE9A0970ADF}" srcOrd="1" destOrd="0" presId="urn:microsoft.com/office/officeart/2005/8/layout/vList5"/>
    <dgm:cxn modelId="{44346060-A994-453A-B61F-C2FCF887AE06}" type="presParOf" srcId="{2F28DDB7-3231-4D54-AB6A-3A0C44844D75}" destId="{A6664301-DD41-41DD-A52D-C8948BE11566}" srcOrd="1" destOrd="0" presId="urn:microsoft.com/office/officeart/2005/8/layout/vList5"/>
    <dgm:cxn modelId="{E59EAC40-7CEA-42B3-902A-3F376C941BE5}" type="presParOf" srcId="{2F28DDB7-3231-4D54-AB6A-3A0C44844D75}" destId="{E1A03881-57AF-457A-9607-F21A9181E56F}" srcOrd="2" destOrd="0" presId="urn:microsoft.com/office/officeart/2005/8/layout/vList5"/>
    <dgm:cxn modelId="{0DA7495C-138F-49E4-98BC-836EE150B3DA}" type="presParOf" srcId="{E1A03881-57AF-457A-9607-F21A9181E56F}" destId="{42C7EB7E-E00C-46DD-B445-532C67B324DF}" srcOrd="0" destOrd="0" presId="urn:microsoft.com/office/officeart/2005/8/layout/vList5"/>
    <dgm:cxn modelId="{564E8D02-A59B-408B-B3B0-63D77793C711}" type="presParOf" srcId="{E1A03881-57AF-457A-9607-F21A9181E56F}" destId="{39D53AA2-F457-4264-A4FE-1C269D1D1B09}" srcOrd="1" destOrd="0" presId="urn:microsoft.com/office/officeart/2005/8/layout/vList5"/>
    <dgm:cxn modelId="{19537C63-92FD-40AD-9FBF-FB9F93F6355D}" type="presParOf" srcId="{2F28DDB7-3231-4D54-AB6A-3A0C44844D75}" destId="{B3D724E4-B582-4723-BE0C-725E88214F83}" srcOrd="3" destOrd="0" presId="urn:microsoft.com/office/officeart/2005/8/layout/vList5"/>
    <dgm:cxn modelId="{8F6FDB3E-94F1-49F7-9780-2B805EB4CA86}" type="presParOf" srcId="{2F28DDB7-3231-4D54-AB6A-3A0C44844D75}" destId="{FFF32A11-664F-42A5-BEBF-28E3F7042A32}" srcOrd="4" destOrd="0" presId="urn:microsoft.com/office/officeart/2005/8/layout/vList5"/>
    <dgm:cxn modelId="{712A5F42-44A7-4B39-9B07-EC4F2FF825B7}" type="presParOf" srcId="{FFF32A11-664F-42A5-BEBF-28E3F7042A32}" destId="{ED989AC0-86EB-4E2A-B4F4-C8A89DC6F83B}" srcOrd="0" destOrd="0" presId="urn:microsoft.com/office/officeart/2005/8/layout/vList5"/>
    <dgm:cxn modelId="{64AED511-8838-4D8C-BC5E-A26CD9B38E82}" type="presParOf" srcId="{FFF32A11-664F-42A5-BEBF-28E3F7042A32}" destId="{054014EE-2957-45B6-9F2F-4EE22D16FA6A}" srcOrd="1" destOrd="0" presId="urn:microsoft.com/office/officeart/2005/8/layout/vList5"/>
    <dgm:cxn modelId="{6292E424-B107-4774-A1F4-C41E2362A998}" type="presParOf" srcId="{2F28DDB7-3231-4D54-AB6A-3A0C44844D75}" destId="{35CDCD79-B927-43C7-83FD-FB36AD760BFD}" srcOrd="5" destOrd="0" presId="urn:microsoft.com/office/officeart/2005/8/layout/vList5"/>
    <dgm:cxn modelId="{8DFE56D9-CED0-4FF9-B577-8E5B65183BB2}" type="presParOf" srcId="{2F28DDB7-3231-4D54-AB6A-3A0C44844D75}" destId="{54088CAA-CA1C-461A-82FE-2D34C7ED5F51}" srcOrd="6" destOrd="0" presId="urn:microsoft.com/office/officeart/2005/8/layout/vList5"/>
    <dgm:cxn modelId="{700C80E9-6EAF-45AA-9122-3A07E0B797AF}" type="presParOf" srcId="{54088CAA-CA1C-461A-82FE-2D34C7ED5F51}" destId="{6299CD8A-E52A-476C-A2CB-61D59CC2C45F}" srcOrd="0" destOrd="0" presId="urn:microsoft.com/office/officeart/2005/8/layout/vList5"/>
    <dgm:cxn modelId="{A81A55BB-CF77-4726-B0D8-2A3ACEDE92BC}" type="presParOf" srcId="{54088CAA-CA1C-461A-82FE-2D34C7ED5F51}" destId="{CA69D448-B882-4C6C-BB98-D4A93F40636E}" srcOrd="1" destOrd="0" presId="urn:microsoft.com/office/officeart/2005/8/layout/vList5"/>
    <dgm:cxn modelId="{64B77365-C708-432B-B665-DD893153911C}" type="presParOf" srcId="{2F28DDB7-3231-4D54-AB6A-3A0C44844D75}" destId="{D87684FE-72ED-487F-8215-89A06282BF16}" srcOrd="7" destOrd="0" presId="urn:microsoft.com/office/officeart/2005/8/layout/vList5"/>
    <dgm:cxn modelId="{6B1D0F4A-A6BB-445F-A728-C30C98C98177}" type="presParOf" srcId="{2F28DDB7-3231-4D54-AB6A-3A0C44844D75}" destId="{D9ED5C56-EB83-4050-B786-951DEA44C514}" srcOrd="8" destOrd="0" presId="urn:microsoft.com/office/officeart/2005/8/layout/vList5"/>
    <dgm:cxn modelId="{C1DC9859-F4C2-4419-9518-C0E286D0D8CC}" type="presParOf" srcId="{D9ED5C56-EB83-4050-B786-951DEA44C514}" destId="{F1C513CF-3227-4C76-BDDE-971C4E314CC3}" srcOrd="0" destOrd="0" presId="urn:microsoft.com/office/officeart/2005/8/layout/vList5"/>
    <dgm:cxn modelId="{77D844C3-E5B6-45A8-A48D-503B94BB3920}" type="presParOf" srcId="{D9ED5C56-EB83-4050-B786-951DEA44C514}" destId="{2B646469-BC86-4ABA-BC79-4F48CF92FA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C1280-AD62-4193-AF2D-BEE9A0970ADF}">
      <dsp:nvSpPr>
        <dsp:cNvPr id="0" name=""/>
        <dsp:cNvSpPr/>
      </dsp:nvSpPr>
      <dsp:spPr>
        <a:xfrm rot="5400000">
          <a:off x="4525388" y="-2518895"/>
          <a:ext cx="526213" cy="582913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b="0" kern="1200" dirty="0"/>
            <a:t>Indicadores y Metas de Gobierno</a:t>
          </a:r>
        </a:p>
      </dsp:txBody>
      <dsp:txXfrm rot="-5400000">
        <a:off x="1873928" y="158253"/>
        <a:ext cx="5803445" cy="474837"/>
      </dsp:txXfrm>
    </dsp:sp>
    <dsp:sp modelId="{9E7CE9E8-C4EA-4384-9417-B8AF05675A55}">
      <dsp:nvSpPr>
        <dsp:cNvPr id="0" name=""/>
        <dsp:cNvSpPr/>
      </dsp:nvSpPr>
      <dsp:spPr>
        <a:xfrm>
          <a:off x="12" y="2279"/>
          <a:ext cx="1873915" cy="7867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Gestión Misional y de Gobierno</a:t>
          </a:r>
        </a:p>
      </dsp:txBody>
      <dsp:txXfrm>
        <a:off x="38420" y="40687"/>
        <a:ext cx="1797099" cy="709967"/>
      </dsp:txXfrm>
    </dsp:sp>
    <dsp:sp modelId="{39D53AA2-F457-4264-A4FE-1C269D1D1B09}">
      <dsp:nvSpPr>
        <dsp:cNvPr id="0" name=""/>
        <dsp:cNvSpPr/>
      </dsp:nvSpPr>
      <dsp:spPr>
        <a:xfrm rot="5400000">
          <a:off x="4250895" y="-1655974"/>
          <a:ext cx="1077028" cy="5829133"/>
        </a:xfrm>
        <a:prstGeom prst="round2Same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Plan Anticorrupción y de servicio al ciudadano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Trasparencia y Acceso a la información pública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Participación Ciudadana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Rendición de Cuentas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Servicio al Ciudadano</a:t>
          </a:r>
        </a:p>
      </dsp:txBody>
      <dsp:txXfrm rot="-5400000">
        <a:off x="1874843" y="772654"/>
        <a:ext cx="5776557" cy="971876"/>
      </dsp:txXfrm>
    </dsp:sp>
    <dsp:sp modelId="{42C7EB7E-E00C-46DD-B445-532C67B324DF}">
      <dsp:nvSpPr>
        <dsp:cNvPr id="0" name=""/>
        <dsp:cNvSpPr/>
      </dsp:nvSpPr>
      <dsp:spPr>
        <a:xfrm>
          <a:off x="12" y="802389"/>
          <a:ext cx="1873915" cy="997810"/>
        </a:xfrm>
        <a:prstGeom prst="round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Transparencia, Participación y Servicio al Ciudadano</a:t>
          </a:r>
        </a:p>
      </dsp:txBody>
      <dsp:txXfrm>
        <a:off x="48721" y="851098"/>
        <a:ext cx="1776497" cy="900392"/>
      </dsp:txXfrm>
    </dsp:sp>
    <dsp:sp modelId="{054014EE-2957-45B6-9F2F-4EE22D16FA6A}">
      <dsp:nvSpPr>
        <dsp:cNvPr id="0" name=""/>
        <dsp:cNvSpPr/>
      </dsp:nvSpPr>
      <dsp:spPr>
        <a:xfrm rot="5400000">
          <a:off x="4335449" y="-587508"/>
          <a:ext cx="909675" cy="5829111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Plan Estratégico de RRHH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Plan Anual de Vacantes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Capacitación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Bienestar e Incentivos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Otros</a:t>
          </a:r>
        </a:p>
      </dsp:txBody>
      <dsp:txXfrm rot="-5400000">
        <a:off x="1875732" y="1916616"/>
        <a:ext cx="5784704" cy="820861"/>
      </dsp:txXfrm>
    </dsp:sp>
    <dsp:sp modelId="{ED989AC0-86EB-4E2A-B4F4-C8A89DC6F83B}">
      <dsp:nvSpPr>
        <dsp:cNvPr id="0" name=""/>
        <dsp:cNvSpPr/>
      </dsp:nvSpPr>
      <dsp:spPr>
        <a:xfrm>
          <a:off x="12" y="1872207"/>
          <a:ext cx="1875719" cy="99781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Gestión del Talento Humano</a:t>
          </a:r>
        </a:p>
      </dsp:txBody>
      <dsp:txXfrm>
        <a:off x="48721" y="1920916"/>
        <a:ext cx="1778301" cy="900392"/>
      </dsp:txXfrm>
    </dsp:sp>
    <dsp:sp modelId="{CA69D448-B882-4C6C-BB98-D4A93F40636E}">
      <dsp:nvSpPr>
        <dsp:cNvPr id="0" name=""/>
        <dsp:cNvSpPr/>
      </dsp:nvSpPr>
      <dsp:spPr>
        <a:xfrm rot="5400000">
          <a:off x="4154160" y="555522"/>
          <a:ext cx="1265039" cy="5832831"/>
        </a:xfrm>
        <a:prstGeom prst="round2Same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Gestión de la Calidad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Eficiencia administrativa y cero papel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Racionalización de tramites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Modernización Institucional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Gestión de Tecnologías de Información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Gestión Documental</a:t>
          </a:r>
        </a:p>
      </dsp:txBody>
      <dsp:txXfrm rot="-5400000">
        <a:off x="1870264" y="2901172"/>
        <a:ext cx="5771077" cy="1141531"/>
      </dsp:txXfrm>
    </dsp:sp>
    <dsp:sp modelId="{6299CD8A-E52A-476C-A2CB-61D59CC2C45F}">
      <dsp:nvSpPr>
        <dsp:cNvPr id="0" name=""/>
        <dsp:cNvSpPr/>
      </dsp:nvSpPr>
      <dsp:spPr>
        <a:xfrm>
          <a:off x="12" y="2952324"/>
          <a:ext cx="1870251" cy="997810"/>
        </a:xfrm>
        <a:prstGeom prst="round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Eficiencia Administrativa</a:t>
          </a:r>
        </a:p>
      </dsp:txBody>
      <dsp:txXfrm>
        <a:off x="48721" y="3001033"/>
        <a:ext cx="1772833" cy="900392"/>
      </dsp:txXfrm>
    </dsp:sp>
    <dsp:sp modelId="{2B646469-BC86-4ABA-BC79-4F48CF92FAE9}">
      <dsp:nvSpPr>
        <dsp:cNvPr id="0" name=""/>
        <dsp:cNvSpPr/>
      </dsp:nvSpPr>
      <dsp:spPr>
        <a:xfrm rot="5400000">
          <a:off x="4411502" y="1676990"/>
          <a:ext cx="753985" cy="5829133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Programación y Ejecución Presupuestal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PAC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Plan Anual de Adquisiciones</a:t>
          </a:r>
        </a:p>
      </dsp:txBody>
      <dsp:txXfrm rot="-5400000">
        <a:off x="1873929" y="4251371"/>
        <a:ext cx="5792326" cy="680371"/>
      </dsp:txXfrm>
    </dsp:sp>
    <dsp:sp modelId="{F1C513CF-3227-4C76-BDDE-971C4E314CC3}">
      <dsp:nvSpPr>
        <dsp:cNvPr id="0" name=""/>
        <dsp:cNvSpPr/>
      </dsp:nvSpPr>
      <dsp:spPr>
        <a:xfrm>
          <a:off x="12" y="4104454"/>
          <a:ext cx="1873915" cy="99781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/>
            <a:t>Gestión Financiera</a:t>
          </a:r>
        </a:p>
      </dsp:txBody>
      <dsp:txXfrm>
        <a:off x="48721" y="4153163"/>
        <a:ext cx="1776497" cy="900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345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465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355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94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2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22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46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854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349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412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8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EE183-DBB6-4E1B-897D-D98849EB706F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88FA6-2364-441E-9429-5B7C2D4D8C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453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CuadroTexto"/>
          <p:cNvSpPr txBox="1"/>
          <p:nvPr/>
        </p:nvSpPr>
        <p:spPr>
          <a:xfrm>
            <a:off x="2279576" y="278092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Century Gothic" pitchFamily="34" charset="0"/>
              </a:rPr>
              <a:t>Comité Institucional de Desarrollo Administrativo 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  <a:latin typeface="Century Gothic" pitchFamily="34" charset="0"/>
              </a:rPr>
              <a:t>Febrero 19 de 2015</a:t>
            </a:r>
            <a:endParaRPr lang="es-CO" sz="4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31398" t="21433" r="17855" b="190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433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284784"/>
              </p:ext>
            </p:extLst>
          </p:nvPr>
        </p:nvGraphicFramePr>
        <p:xfrm>
          <a:off x="748145" y="1434969"/>
          <a:ext cx="10723419" cy="485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12315757" imgH="2800350" progId="Excel.Sheet.8">
                  <p:embed/>
                </p:oleObj>
              </mc:Choice>
              <mc:Fallback>
                <p:oleObj name="Hoja de cálculo" r:id="rId5" imgW="12315757" imgH="28003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8145" y="1434969"/>
                        <a:ext cx="10723419" cy="485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796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365" y="1385108"/>
            <a:ext cx="760476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4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4455" y="58737"/>
            <a:ext cx="10515600" cy="933739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EJECUCION PAC 2014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74227"/>
              </p:ext>
            </p:extLst>
          </p:nvPr>
        </p:nvGraphicFramePr>
        <p:xfrm>
          <a:off x="162790" y="992476"/>
          <a:ext cx="5566497" cy="355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623788" imgH="2209856" progId="Word.Document.12">
                  <p:embed/>
                </p:oleObj>
              </mc:Choice>
              <mc:Fallback>
                <p:oleObj name="Documento" r:id="rId2" imgW="5623788" imgH="22098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790" y="992476"/>
                        <a:ext cx="5566497" cy="3558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46379"/>
              </p:ext>
            </p:extLst>
          </p:nvPr>
        </p:nvGraphicFramePr>
        <p:xfrm>
          <a:off x="5631873" y="2916959"/>
          <a:ext cx="6380018" cy="365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4" imgW="5623788" imgH="2142913" progId="Word.Document.12">
                  <p:embed/>
                </p:oleObj>
              </mc:Choice>
              <mc:Fallback>
                <p:oleObj name="Documento" r:id="rId4" imgW="5623788" imgH="21429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1873" y="2916959"/>
                        <a:ext cx="6380018" cy="3650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45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727" y="2023109"/>
            <a:ext cx="7055428" cy="36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4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958127"/>
              </p:ext>
            </p:extLst>
          </p:nvPr>
        </p:nvGraphicFramePr>
        <p:xfrm>
          <a:off x="1724892" y="1537854"/>
          <a:ext cx="9175172" cy="4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5" imgW="5623788" imgH="2718051" progId="Word.Document.12">
                  <p:embed/>
                </p:oleObj>
              </mc:Choice>
              <mc:Fallback>
                <p:oleObj name="Documento" r:id="rId5" imgW="5623788" imgH="27180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4892" y="1537854"/>
                        <a:ext cx="9175172" cy="4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738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88741"/>
              </p:ext>
            </p:extLst>
          </p:nvPr>
        </p:nvGraphicFramePr>
        <p:xfrm>
          <a:off x="1442437" y="4649276"/>
          <a:ext cx="9118243" cy="2044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Componente 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Programado % 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Ejecutado % 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 …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58556"/>
              </p:ext>
            </p:extLst>
          </p:nvPr>
        </p:nvGraphicFramePr>
        <p:xfrm>
          <a:off x="1404868" y="2366539"/>
          <a:ext cx="9118243" cy="2044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Componente 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Programado % 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Ejecutado % 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 …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167684" y="1421865"/>
            <a:ext cx="936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entury Gothic" panose="020B0502020202020204" pitchFamily="34" charset="0"/>
              </a:rPr>
              <a:t>1.2 Trasparencia, y Servicio al Ciudadano (</a:t>
            </a:r>
            <a:r>
              <a:rPr lang="es-CO" dirty="0"/>
              <a:t>Plan Anticorrupción y de servicio  	al ciudadano Trasparencia y Acceso a la información pública, Participación Ciudadana, Rendición de Cuentas Servicio al Ciudadano) 20 min</a:t>
            </a:r>
          </a:p>
        </p:txBody>
      </p:sp>
    </p:spTree>
    <p:extLst>
      <p:ext uri="{BB962C8B-B14F-4D97-AF65-F5344CB8AC3E}">
        <p14:creationId xmlns:p14="http://schemas.microsoft.com/office/powerpoint/2010/main" val="1175295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88741"/>
              </p:ext>
            </p:extLst>
          </p:nvPr>
        </p:nvGraphicFramePr>
        <p:xfrm>
          <a:off x="1442437" y="4649276"/>
          <a:ext cx="9118243" cy="2044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Componente 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Programado % 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Ejecutado % 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 …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58556"/>
              </p:ext>
            </p:extLst>
          </p:nvPr>
        </p:nvGraphicFramePr>
        <p:xfrm>
          <a:off x="1404868" y="2366539"/>
          <a:ext cx="9118243" cy="2044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Componente 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Programado % </a:t>
                      </a:r>
                      <a:endParaRPr lang="es-CO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Ejecutado % </a:t>
                      </a:r>
                      <a:endParaRPr lang="es-CO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1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6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Actividad 2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070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 dirty="0">
                          <a:effectLst/>
                        </a:rPr>
                        <a:t> …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 dirty="0">
                          <a:effectLst/>
                        </a:rPr>
                        <a:t> 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167684" y="1421865"/>
            <a:ext cx="936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entury Gothic" panose="020B0502020202020204" pitchFamily="34" charset="0"/>
              </a:rPr>
              <a:t>1.2 Trasparencia, y Servicio al Ciudadano (</a:t>
            </a:r>
            <a:r>
              <a:rPr lang="es-CO" dirty="0"/>
              <a:t>Plan Anticorrupción y de servicio  	al ciudadano Trasparencia y Acceso a la información pública, Participación Ciudadana, Rendición de Cuentas Servicio al Ciudadano) 20 min</a:t>
            </a:r>
          </a:p>
        </p:txBody>
      </p:sp>
    </p:spTree>
    <p:extLst>
      <p:ext uri="{BB962C8B-B14F-4D97-AF65-F5344CB8AC3E}">
        <p14:creationId xmlns:p14="http://schemas.microsoft.com/office/powerpoint/2010/main" val="417191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1183491" y="1508195"/>
            <a:ext cx="1018855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ORDEN DEL DÍA (</a:t>
            </a:r>
            <a:r>
              <a:rPr lang="es-C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8:00 am  a 10:30 am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)</a:t>
            </a:r>
          </a:p>
          <a:p>
            <a:r>
              <a:rPr lang="es-CO" dirty="0">
                <a:latin typeface="Century Gothic" panose="020B0502020202020204" pitchFamily="34" charset="0"/>
              </a:rPr>
              <a:t>   </a:t>
            </a:r>
          </a:p>
          <a:p>
            <a:r>
              <a:rPr lang="es-CO" dirty="0">
                <a:latin typeface="Century Gothic" panose="020B0502020202020204" pitchFamily="34" charset="0"/>
              </a:rPr>
              <a:t>1. Verificación Cuórum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2. Presentación informe final 2014 frente a lo programado de las políticas de desarrollo administrativa de acuerdo con los componentes respectivos corte al 31 de diciembre:</a:t>
            </a:r>
          </a:p>
          <a:p>
            <a:pPr lvl="0" algn="just"/>
            <a:br>
              <a:rPr lang="es-CO" dirty="0">
                <a:latin typeface="Century Gothic" panose="020B0502020202020204" pitchFamily="34" charset="0"/>
              </a:rPr>
            </a:br>
            <a:r>
              <a:rPr lang="es-CO" dirty="0">
                <a:latin typeface="Century Gothic" panose="020B0502020202020204" pitchFamily="34" charset="0"/>
              </a:rPr>
              <a:t>	1.1. Gestión del Talento Humano (</a:t>
            </a:r>
            <a:r>
              <a:rPr lang="es-CO" sz="1400" dirty="0"/>
              <a:t>Plan Estratégico de RRHH Plan Anual de Vacantes, Capacitación, Bienestar 	e Incentivos y otros) 20 min.</a:t>
            </a:r>
          </a:p>
          <a:p>
            <a:pPr lvl="0"/>
            <a:r>
              <a:rPr lang="es-CO" dirty="0">
                <a:latin typeface="Century Gothic" panose="020B0502020202020204" pitchFamily="34" charset="0"/>
              </a:rPr>
              <a:t>	1.2 Trasparencia, y Servicio al Ciudadano (</a:t>
            </a:r>
            <a:r>
              <a:rPr lang="es-CO" sz="1400" dirty="0"/>
              <a:t>Plan Anticorrupción y de servicio  	al ciudadano 	Trasparencia y Acceso a la información pública, Participación Ciudadana, Rendición de 	Cuentas Servicio al Ciudadano) 20 	min</a:t>
            </a:r>
          </a:p>
          <a:p>
            <a:pPr lvl="0" algn="just"/>
            <a:r>
              <a:rPr lang="es-CO" dirty="0">
                <a:latin typeface="Century Gothic" panose="020B0502020202020204" pitchFamily="34" charset="0"/>
              </a:rPr>
              <a:t>	1.3 Eficiencia Administrativa (</a:t>
            </a:r>
            <a:r>
              <a:rPr lang="es-CO" sz="1400" dirty="0"/>
              <a:t>Gestión de la Calidad, Eficiencia administrativa y cero 	papel Racionalización 	de tramites Modernización Institucional, Gestión de Tecnologías de Información Gestión Documental) 20 min.</a:t>
            </a:r>
          </a:p>
          <a:p>
            <a:pPr lvl="0" algn="just"/>
            <a:r>
              <a:rPr lang="es-CO" dirty="0">
                <a:latin typeface="Century Gothic" panose="020B0502020202020204" pitchFamily="34" charset="0"/>
              </a:rPr>
              <a:t> 	1.4. Gestión Financiera </a:t>
            </a:r>
            <a:r>
              <a:rPr lang="es-CO" sz="1400" dirty="0"/>
              <a:t>(Programación y Ejecución Presupuestal 20 min. PAC , Plan Anual de Adquisiciones 15 min</a:t>
            </a:r>
          </a:p>
          <a:p>
            <a:r>
              <a:rPr lang="es-CO" dirty="0">
                <a:latin typeface="Century Gothic" panose="020B0502020202020204" pitchFamily="34" charset="0"/>
              </a:rPr>
              <a:t>	1.5. Gestión Misional y de Gobierno (</a:t>
            </a:r>
            <a:r>
              <a:rPr lang="es-CO" sz="1400" dirty="0"/>
              <a:t>Planeación</a:t>
            </a:r>
            <a:r>
              <a:rPr lang="es-CO" dirty="0">
                <a:latin typeface="Century Gothic" panose="020B0502020202020204" pitchFamily="34" charset="0"/>
              </a:rPr>
              <a:t> </a:t>
            </a:r>
            <a:r>
              <a:rPr lang="es-CO" sz="1400" dirty="0"/>
              <a:t>Indicadores y Metas de  Gobierno) 15 min.</a:t>
            </a:r>
          </a:p>
          <a:p>
            <a:endParaRPr lang="es-CO" dirty="0">
              <a:latin typeface="Century Gothic" panose="020B0502020202020204" pitchFamily="34" charset="0"/>
            </a:endParaRPr>
          </a:p>
          <a:p>
            <a:r>
              <a:rPr lang="es-CO" dirty="0">
                <a:latin typeface="Century Gothic" panose="020B0502020202020204" pitchFamily="34" charset="0"/>
              </a:rPr>
              <a:t>3. Proposiciones y Varios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18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544097715"/>
              </p:ext>
            </p:extLst>
          </p:nvPr>
        </p:nvGraphicFramePr>
        <p:xfrm>
          <a:off x="2097901" y="1670924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Llamada de flecha a la izquierda 11"/>
          <p:cNvSpPr/>
          <p:nvPr/>
        </p:nvSpPr>
        <p:spPr>
          <a:xfrm>
            <a:off x="9947338" y="1814936"/>
            <a:ext cx="864096" cy="1296144"/>
          </a:xfrm>
          <a:prstGeom prst="lef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400" dirty="0"/>
              <a:t>Sinergia Seguimiento</a:t>
            </a:r>
          </a:p>
        </p:txBody>
      </p:sp>
      <p:sp>
        <p:nvSpPr>
          <p:cNvPr id="13" name="Llamada de flecha a la izquierda 12"/>
          <p:cNvSpPr/>
          <p:nvPr/>
        </p:nvSpPr>
        <p:spPr>
          <a:xfrm>
            <a:off x="9934459" y="3157332"/>
            <a:ext cx="864096" cy="3456384"/>
          </a:xfrm>
          <a:prstGeom prst="left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O" sz="1400" dirty="0"/>
              <a:t>MECI – Monitoreo, Evaluación y Control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254064" y="987161"/>
            <a:ext cx="554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latin typeface="Century Gothic" panose="020B0502020202020204" pitchFamily="34" charset="0"/>
              </a:rPr>
              <a:t>MODELO INTEGRADO PLANEACIÓN Y GESTION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27744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00011"/>
              </p:ext>
            </p:extLst>
          </p:nvPr>
        </p:nvGraphicFramePr>
        <p:xfrm>
          <a:off x="1558635" y="1517650"/>
          <a:ext cx="9310255" cy="442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12239557" imgH="5753010" progId="Excel.Sheet.8">
                  <p:embed/>
                </p:oleObj>
              </mc:Choice>
              <mc:Fallback>
                <p:oleObj name="Hoja de cálculo" r:id="rId5" imgW="12239557" imgH="5753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8635" y="1517650"/>
                        <a:ext cx="9310255" cy="442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64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346" y="634285"/>
            <a:ext cx="6393180" cy="27955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45" y="3429865"/>
            <a:ext cx="5984691" cy="31484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4936" y="3429866"/>
            <a:ext cx="5444837" cy="31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1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573" y="820883"/>
            <a:ext cx="5881254" cy="26801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873" y="3618760"/>
            <a:ext cx="5372100" cy="32392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973" y="3618761"/>
            <a:ext cx="5211040" cy="32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0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02487"/>
              </p:ext>
            </p:extLst>
          </p:nvPr>
        </p:nvGraphicFramePr>
        <p:xfrm>
          <a:off x="1357313" y="1350818"/>
          <a:ext cx="9477375" cy="522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9477443" imgH="6029325" progId="Excel.Sheet.12">
                  <p:embed/>
                </p:oleObj>
              </mc:Choice>
              <mc:Fallback>
                <p:oleObj name="Hoja de cálculo" r:id="rId5" imgW="9477443" imgH="6029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7313" y="1350818"/>
                        <a:ext cx="9477375" cy="5226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92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228" y="1877637"/>
            <a:ext cx="5721581" cy="39412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809" y="1877636"/>
            <a:ext cx="5434446" cy="39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03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31568" t="20527" r="53320" b="66794"/>
          <a:stretch/>
        </p:blipFill>
        <p:spPr bwMode="auto">
          <a:xfrm>
            <a:off x="592429" y="231820"/>
            <a:ext cx="2730320" cy="14295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3"/>
          <a:srcRect l="43618" t="9358" r="37203" b="76756"/>
          <a:stretch/>
        </p:blipFill>
        <p:spPr bwMode="auto">
          <a:xfrm>
            <a:off x="10264467" y="260657"/>
            <a:ext cx="1725768" cy="808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0" y="281860"/>
            <a:ext cx="2140551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931718"/>
              </p:ext>
            </p:extLst>
          </p:nvPr>
        </p:nvGraphicFramePr>
        <p:xfrm>
          <a:off x="187470" y="1330036"/>
          <a:ext cx="6628966" cy="5351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5" imgW="9572557" imgH="4734015" progId="Excel.Sheet.12">
                  <p:embed/>
                </p:oleObj>
              </mc:Choice>
              <mc:Fallback>
                <p:oleObj name="Hoja de cálculo" r:id="rId5" imgW="9572557" imgH="47340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470" y="1330036"/>
                        <a:ext cx="6628966" cy="5351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436" y="2358735"/>
            <a:ext cx="4977246" cy="3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9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2014</Año>
    <Categoría_x0020_Documento xmlns="a7912b74-821a-4119-aad9-e1c9b233eb5e">Presupuesto</Categoría_x0020_Documento>
    <VariationsItemGroupID xmlns="http://schemas.microsoft.com/sharepoint/v3">6f14eb62-9239-419a-a0c6-5259b132fdcc</VariationsItemGroupID>
  </documentManagement>
</p:properties>
</file>

<file path=customXml/itemProps1.xml><?xml version="1.0" encoding="utf-8"?>
<ds:datastoreItem xmlns:ds="http://schemas.openxmlformats.org/officeDocument/2006/customXml" ds:itemID="{333215C1-8F1C-4860-866A-7C2DDAA6432E}"/>
</file>

<file path=customXml/itemProps2.xml><?xml version="1.0" encoding="utf-8"?>
<ds:datastoreItem xmlns:ds="http://schemas.openxmlformats.org/officeDocument/2006/customXml" ds:itemID="{4F2C849C-A2E2-464E-8843-E0726B65E25A}"/>
</file>

<file path=customXml/itemProps3.xml><?xml version="1.0" encoding="utf-8"?>
<ds:datastoreItem xmlns:ds="http://schemas.openxmlformats.org/officeDocument/2006/customXml" ds:itemID="{5EFE8B08-E7B1-44E6-9B38-5DF160D64DC1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453</Words>
  <Application>Microsoft Office PowerPoint</Application>
  <PresentationFormat>Panorámica</PresentationFormat>
  <Paragraphs>93</Paragraphs>
  <Slides>16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Tema de Office</vt:lpstr>
      <vt:lpstr>Hoja de cálculo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EJECUCION PAC 2014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presupuestal corte 31 de diciembre de 2014</dc:title>
  <dc:creator>Emiro Diaz</dc:creator>
  <cp:lastModifiedBy>NELCY MUÑOZ</cp:lastModifiedBy>
  <cp:revision>13</cp:revision>
  <dcterms:created xsi:type="dcterms:W3CDTF">2015-02-16T15:19:18Z</dcterms:created>
  <dcterms:modified xsi:type="dcterms:W3CDTF">2022-10-07T23:13:39Z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