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281" r:id="rId5"/>
    <p:sldId id="277" r:id="rId6"/>
    <p:sldId id="273" r:id="rId7"/>
    <p:sldId id="274" r:id="rId8"/>
    <p:sldId id="285" r:id="rId9"/>
    <p:sldId id="283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79" r:id="rId22"/>
  </p:sldIdLst>
  <p:sldSz cx="12192000" cy="6858000"/>
  <p:notesSz cx="6858000" cy="9144000"/>
  <p:embeddedFontLst>
    <p:embeddedFont>
      <p:font typeface="Aptos Narrow" panose="020B0004020202020204" pitchFamily="34" charset="0"/>
      <p:regular r:id="rId24"/>
      <p:bold r:id="rId25"/>
      <p:italic r:id="rId26"/>
      <p:boldItalic r:id="rId27"/>
    </p:embeddedFont>
    <p:embeddedFont>
      <p:font typeface="Nunito Sans" pitchFamily="2" charset="0"/>
      <p:regular r:id="rId28"/>
      <p:bold r:id="rId29"/>
      <p:italic r:id="rId30"/>
      <p:boldItalic r:id="rId31"/>
    </p:embeddedFont>
    <p:embeddedFont>
      <p:font typeface="Nunito Sans ExtraBold" pitchFamily="2" charset="0"/>
      <p:bold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AB5"/>
    <a:srgbClr val="C59E41"/>
    <a:srgbClr val="70AD47"/>
    <a:srgbClr val="236C95"/>
    <a:srgbClr val="7D9837"/>
    <a:srgbClr val="2F753E"/>
    <a:srgbClr val="1F4E79"/>
    <a:srgbClr val="009165"/>
    <a:srgbClr val="27689D"/>
    <a:srgbClr val="009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DA339-8FDE-4532-8739-F076A8CD08CE}" v="47" dt="2024-12-06T00:57:09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6023" autoAdjust="0"/>
  </p:normalViewPr>
  <p:slideViewPr>
    <p:cSldViewPr snapToGrid="0">
      <p:cViewPr>
        <p:scale>
          <a:sx n="66" d="100"/>
          <a:sy n="66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Lucero Hernandez Martinez" userId="d16621fd-296d-4f9d-ab44-ced30efccfe3" providerId="ADAL" clId="{DE6C6BBD-BEC7-4EAB-9AFE-A023AEA4E0F5}"/>
    <pc:docChg chg="undo custSel modSld">
      <pc:chgData name="Astrid Lucero Hernandez Martinez" userId="d16621fd-296d-4f9d-ab44-ced30efccfe3" providerId="ADAL" clId="{DE6C6BBD-BEC7-4EAB-9AFE-A023AEA4E0F5}" dt="2024-09-09T16:27:27.375" v="422" actId="20577"/>
      <pc:docMkLst>
        <pc:docMk/>
      </pc:docMkLst>
      <pc:sldChg chg="modSp mod">
        <pc:chgData name="Astrid Lucero Hernandez Martinez" userId="d16621fd-296d-4f9d-ab44-ced30efccfe3" providerId="ADAL" clId="{DE6C6BBD-BEC7-4EAB-9AFE-A023AEA4E0F5}" dt="2024-09-02T20:13:53.848" v="389" actId="20577"/>
        <pc:sldMkLst>
          <pc:docMk/>
          <pc:sldMk cId="1610350232" sldId="277"/>
        </pc:sldMkLst>
        <pc:spChg chg="mod">
          <ac:chgData name="Astrid Lucero Hernandez Martinez" userId="d16621fd-296d-4f9d-ab44-ced30efccfe3" providerId="ADAL" clId="{DE6C6BBD-BEC7-4EAB-9AFE-A023AEA4E0F5}" dt="2024-09-02T20:13:53.848" v="389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modSp mod">
        <pc:chgData name="Astrid Lucero Hernandez Martinez" userId="d16621fd-296d-4f9d-ab44-ced30efccfe3" providerId="ADAL" clId="{DE6C6BBD-BEC7-4EAB-9AFE-A023AEA4E0F5}" dt="2024-09-02T20:14:05.305" v="401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DE6C6BBD-BEC7-4EAB-9AFE-A023AEA4E0F5}" dt="2024-09-02T20:14:05.305" v="401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addSp delSp modSp mod">
        <pc:chgData name="Astrid Lucero Hernandez Martinez" userId="d16621fd-296d-4f9d-ab44-ced30efccfe3" providerId="ADAL" clId="{DE6C6BBD-BEC7-4EAB-9AFE-A023AEA4E0F5}" dt="2024-09-02T18:20:47.294" v="86" actId="20577"/>
        <pc:sldMkLst>
          <pc:docMk/>
          <pc:sldMk cId="3827677764" sldId="283"/>
        </pc:sldMkLst>
        <pc:spChg chg="mod">
          <ac:chgData name="Astrid Lucero Hernandez Martinez" userId="d16621fd-296d-4f9d-ab44-ced30efccfe3" providerId="ADAL" clId="{DE6C6BBD-BEC7-4EAB-9AFE-A023AEA4E0F5}" dt="2024-09-02T18:20:47.294" v="86" actId="20577"/>
          <ac:spMkLst>
            <pc:docMk/>
            <pc:sldMk cId="3827677764" sldId="283"/>
            <ac:spMk id="19" creationId="{F3B3F893-37EB-1B24-5F58-30A8CB7927B3}"/>
          </ac:spMkLst>
        </pc:spChg>
        <pc:picChg chg="add mod">
          <ac:chgData name="Astrid Lucero Hernandez Martinez" userId="d16621fd-296d-4f9d-ab44-ced30efccfe3" providerId="ADAL" clId="{DE6C6BBD-BEC7-4EAB-9AFE-A023AEA4E0F5}" dt="2024-09-02T18:17:32.241" v="77" actId="1076"/>
          <ac:picMkLst>
            <pc:docMk/>
            <pc:sldMk cId="3827677764" sldId="283"/>
            <ac:picMk id="3" creationId="{8A44FD4D-D4D6-BF7D-39AC-8AE2EE62E880}"/>
          </ac:picMkLst>
        </pc:picChg>
        <pc:picChg chg="del">
          <ac:chgData name="Astrid Lucero Hernandez Martinez" userId="d16621fd-296d-4f9d-ab44-ced30efccfe3" providerId="ADAL" clId="{DE6C6BBD-BEC7-4EAB-9AFE-A023AEA4E0F5}" dt="2024-09-02T18:17:17.218" v="73" actId="478"/>
          <ac:picMkLst>
            <pc:docMk/>
            <pc:sldMk cId="3827677764" sldId="283"/>
            <ac:picMk id="4" creationId="{57E25B11-6BEC-0D62-8646-136063C279C4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18:13:47.704" v="56" actId="20577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DE6C6BBD-BEC7-4EAB-9AFE-A023AEA4E0F5}" dt="2024-09-02T18:13:47.704" v="56" actId="20577"/>
          <ac:spMkLst>
            <pc:docMk/>
            <pc:sldMk cId="2284358386" sldId="285"/>
            <ac:spMk id="5" creationId="{4A250405-93B5-B986-98C3-DB903B6A74C9}"/>
          </ac:spMkLst>
        </pc:spChg>
        <pc:spChg chg="mod">
          <ac:chgData name="Astrid Lucero Hernandez Martinez" userId="d16621fd-296d-4f9d-ab44-ced30efccfe3" providerId="ADAL" clId="{DE6C6BBD-BEC7-4EAB-9AFE-A023AEA4E0F5}" dt="2024-09-02T18:09:11.302" v="20" actId="1076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DE6C6BBD-BEC7-4EAB-9AFE-A023AEA4E0F5}" dt="2024-09-02T18:09:07.757" v="19" actId="1076"/>
          <ac:spMkLst>
            <pc:docMk/>
            <pc:sldMk cId="2284358386" sldId="285"/>
            <ac:spMk id="7" creationId="{5BF842DB-B007-F600-9DD6-F9ACC500848D}"/>
          </ac:spMkLst>
        </pc:spChg>
        <pc:spChg chg="mod">
          <ac:chgData name="Astrid Lucero Hernandez Martinez" userId="d16621fd-296d-4f9d-ab44-ced30efccfe3" providerId="ADAL" clId="{DE6C6BBD-BEC7-4EAB-9AFE-A023AEA4E0F5}" dt="2024-09-02T18:10:43.324" v="37" actId="1076"/>
          <ac:spMkLst>
            <pc:docMk/>
            <pc:sldMk cId="2284358386" sldId="285"/>
            <ac:spMk id="8" creationId="{5A0ECABF-9B27-3B3C-196D-FD094186E7AA}"/>
          </ac:spMkLst>
        </pc:spChg>
        <pc:graphicFrameChg chg="add mod">
          <ac:chgData name="Astrid Lucero Hernandez Martinez" userId="d16621fd-296d-4f9d-ab44-ced30efccfe3" providerId="ADAL" clId="{DE6C6BBD-BEC7-4EAB-9AFE-A023AEA4E0F5}" dt="2024-09-02T18:07:49.286" v="1"/>
          <ac:graphicFrameMkLst>
            <pc:docMk/>
            <pc:sldMk cId="2284358386" sldId="285"/>
            <ac:graphicFrameMk id="3" creationId="{6A224ABD-5AC9-4A0E-9B6D-CF456F372265}"/>
          </ac:graphicFrameMkLst>
        </pc:graphicFrameChg>
        <pc:graphicFrameChg chg="add mod modGraphic">
          <ac:chgData name="Astrid Lucero Hernandez Martinez" userId="d16621fd-296d-4f9d-ab44-ced30efccfe3" providerId="ADAL" clId="{DE6C6BBD-BEC7-4EAB-9AFE-A023AEA4E0F5}" dt="2024-09-02T18:09:02.214" v="18" actId="14734"/>
          <ac:graphicFrameMkLst>
            <pc:docMk/>
            <pc:sldMk cId="2284358386" sldId="285"/>
            <ac:graphicFrameMk id="4" creationId="{96574310-6C41-294F-1F00-5A7EA8F17B62}"/>
          </ac:graphicFrameMkLst>
        </pc:graphicFrameChg>
        <pc:graphicFrameChg chg="add mod">
          <ac:chgData name="Astrid Lucero Hernandez Martinez" userId="d16621fd-296d-4f9d-ab44-ced30efccfe3" providerId="ADAL" clId="{DE6C6BBD-BEC7-4EAB-9AFE-A023AEA4E0F5}" dt="2024-09-02T18:09:37.070" v="23"/>
          <ac:graphicFrameMkLst>
            <pc:docMk/>
            <pc:sldMk cId="2284358386" sldId="285"/>
            <ac:graphicFrameMk id="9" creationId="{F2395BD3-6030-54F1-6101-FEA59B0DC22A}"/>
          </ac:graphicFrameMkLst>
        </pc:graphicFrameChg>
        <pc:graphicFrameChg chg="add mod modGraphic">
          <ac:chgData name="Astrid Lucero Hernandez Martinez" userId="d16621fd-296d-4f9d-ab44-ced30efccfe3" providerId="ADAL" clId="{DE6C6BBD-BEC7-4EAB-9AFE-A023AEA4E0F5}" dt="2024-09-02T18:10:46.723" v="38" actId="1076"/>
          <ac:graphicFrameMkLst>
            <pc:docMk/>
            <pc:sldMk cId="2284358386" sldId="285"/>
            <ac:graphicFrameMk id="10" creationId="{212A175F-A9D3-496E-8AB0-A114725E1B71}"/>
          </ac:graphicFrameMkLst>
        </pc:graphicFrameChg>
        <pc:graphicFrameChg chg="del">
          <ac:chgData name="Astrid Lucero Hernandez Martinez" userId="d16621fd-296d-4f9d-ab44-ced30efccfe3" providerId="ADAL" clId="{DE6C6BBD-BEC7-4EAB-9AFE-A023AEA4E0F5}" dt="2024-09-02T18:09:18.095" v="21" actId="478"/>
          <ac:graphicFrameMkLst>
            <pc:docMk/>
            <pc:sldMk cId="2284358386" sldId="285"/>
            <ac:graphicFrameMk id="14" creationId="{F8FD8096-DEE0-9348-0C38-634D805DE97C}"/>
          </ac:graphicFrameMkLst>
        </pc:graphicFrameChg>
        <pc:graphicFrameChg chg="del">
          <ac:chgData name="Astrid Lucero Hernandez Martinez" userId="d16621fd-296d-4f9d-ab44-ced30efccfe3" providerId="ADAL" clId="{DE6C6BBD-BEC7-4EAB-9AFE-A023AEA4E0F5}" dt="2024-09-02T18:07:46.735" v="0" actId="478"/>
          <ac:graphicFrameMkLst>
            <pc:docMk/>
            <pc:sldMk cId="2284358386" sldId="285"/>
            <ac:graphicFrameMk id="17" creationId="{1630AE3B-C6DF-D65E-7A9A-F884FD8CC2E8}"/>
          </ac:graphicFrameMkLst>
        </pc:graphicFrameChg>
      </pc:sldChg>
      <pc:sldChg chg="addSp delSp modSp mod">
        <pc:chgData name="Astrid Lucero Hernandez Martinez" userId="d16621fd-296d-4f9d-ab44-ced30efccfe3" providerId="ADAL" clId="{DE6C6BBD-BEC7-4EAB-9AFE-A023AEA4E0F5}" dt="2024-09-02T19:28:40.614" v="152" actId="20577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DE6C6BBD-BEC7-4EAB-9AFE-A023AEA4E0F5}" dt="2024-09-02T19:28:40.614" v="152" actId="20577"/>
          <ac:spMkLst>
            <pc:docMk/>
            <pc:sldMk cId="649828499" sldId="287"/>
            <ac:spMk id="3" creationId="{69C1B9E4-D195-AAF8-CFF3-32E283E11CC5}"/>
          </ac:spMkLst>
        </pc:spChg>
        <pc:picChg chg="del">
          <ac:chgData name="Astrid Lucero Hernandez Martinez" userId="d16621fd-296d-4f9d-ab44-ced30efccfe3" providerId="ADAL" clId="{DE6C6BBD-BEC7-4EAB-9AFE-A023AEA4E0F5}" dt="2024-09-02T18:23:53.181" v="87" actId="478"/>
          <ac:picMkLst>
            <pc:docMk/>
            <pc:sldMk cId="649828499" sldId="287"/>
            <ac:picMk id="5" creationId="{BECE98F1-86B1-7BA4-3A2B-5B9842DFD2AC}"/>
          </ac:picMkLst>
        </pc:picChg>
        <pc:picChg chg="add mod">
          <ac:chgData name="Astrid Lucero Hernandez Martinez" userId="d16621fd-296d-4f9d-ab44-ced30efccfe3" providerId="ADAL" clId="{DE6C6BBD-BEC7-4EAB-9AFE-A023AEA4E0F5}" dt="2024-09-02T18:24:02.204" v="92" actId="1076"/>
          <ac:picMkLst>
            <pc:docMk/>
            <pc:sldMk cId="649828499" sldId="287"/>
            <ac:picMk id="6" creationId="{C9700841-E3C2-DCB2-8E10-1C6B81DEC7B4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19:35:06.121" v="197" actId="20577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DE6C6BBD-BEC7-4EAB-9AFE-A023AEA4E0F5}" dt="2024-09-02T19:35:06.121" v="197" actId="20577"/>
          <ac:spMkLst>
            <pc:docMk/>
            <pc:sldMk cId="756526457" sldId="288"/>
            <ac:spMk id="4" creationId="{B1C022A3-BBCF-B714-4581-99F248C821BE}"/>
          </ac:spMkLst>
        </pc:spChg>
        <pc:picChg chg="del">
          <ac:chgData name="Astrid Lucero Hernandez Martinez" userId="d16621fd-296d-4f9d-ab44-ced30efccfe3" providerId="ADAL" clId="{DE6C6BBD-BEC7-4EAB-9AFE-A023AEA4E0F5}" dt="2024-09-02T19:32:03.603" v="171" actId="478"/>
          <ac:picMkLst>
            <pc:docMk/>
            <pc:sldMk cId="756526457" sldId="288"/>
            <ac:picMk id="5" creationId="{5D4F2C97-28CE-B372-4AAE-1B6CF0034EE8}"/>
          </ac:picMkLst>
        </pc:picChg>
        <pc:picChg chg="add mod">
          <ac:chgData name="Astrid Lucero Hernandez Martinez" userId="d16621fd-296d-4f9d-ab44-ced30efccfe3" providerId="ADAL" clId="{DE6C6BBD-BEC7-4EAB-9AFE-A023AEA4E0F5}" dt="2024-09-02T19:32:15.242" v="176" actId="1076"/>
          <ac:picMkLst>
            <pc:docMk/>
            <pc:sldMk cId="756526457" sldId="288"/>
            <ac:picMk id="6" creationId="{B6A00994-70F5-ADD1-2A64-7BB06CE5B726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19:31:32.852" v="170" actId="20577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DE6C6BBD-BEC7-4EAB-9AFE-A023AEA4E0F5}" dt="2024-09-02T19:31:32.852" v="170" actId="20577"/>
          <ac:spMkLst>
            <pc:docMk/>
            <pc:sldMk cId="1850455820" sldId="289"/>
            <ac:spMk id="3" creationId="{63F3E368-E78D-4B31-F5C8-49060C3AF8A5}"/>
          </ac:spMkLst>
        </pc:spChg>
        <pc:picChg chg="del">
          <ac:chgData name="Astrid Lucero Hernandez Martinez" userId="d16621fd-296d-4f9d-ab44-ced30efccfe3" providerId="ADAL" clId="{DE6C6BBD-BEC7-4EAB-9AFE-A023AEA4E0F5}" dt="2024-09-02T19:29:17.044" v="153" actId="478"/>
          <ac:picMkLst>
            <pc:docMk/>
            <pc:sldMk cId="1850455820" sldId="289"/>
            <ac:picMk id="5" creationId="{81496CC8-949A-B5A5-5DB3-3A70B35FC0F6}"/>
          </ac:picMkLst>
        </pc:picChg>
        <pc:picChg chg="add mod">
          <ac:chgData name="Astrid Lucero Hernandez Martinez" userId="d16621fd-296d-4f9d-ab44-ced30efccfe3" providerId="ADAL" clId="{DE6C6BBD-BEC7-4EAB-9AFE-A023AEA4E0F5}" dt="2024-09-02T19:29:26.707" v="158" actId="1076"/>
          <ac:picMkLst>
            <pc:docMk/>
            <pc:sldMk cId="1850455820" sldId="289"/>
            <ac:picMk id="6" creationId="{BE5C3BA2-88E4-8C1B-EF20-29C6CEDDD4BE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19:38:48.299" v="217" actId="1076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DE6C6BBD-BEC7-4EAB-9AFE-A023AEA4E0F5}" dt="2024-09-02T19:38:48.299" v="217" actId="1076"/>
          <ac:spMkLst>
            <pc:docMk/>
            <pc:sldMk cId="2123245595" sldId="290"/>
            <ac:spMk id="4" creationId="{B60B00F2-B004-95E3-9D76-F664C7D6A801}"/>
          </ac:spMkLst>
        </pc:spChg>
        <pc:picChg chg="del">
          <ac:chgData name="Astrid Lucero Hernandez Martinez" userId="d16621fd-296d-4f9d-ab44-ced30efccfe3" providerId="ADAL" clId="{DE6C6BBD-BEC7-4EAB-9AFE-A023AEA4E0F5}" dt="2024-09-02T19:37:37.987" v="198" actId="478"/>
          <ac:picMkLst>
            <pc:docMk/>
            <pc:sldMk cId="2123245595" sldId="290"/>
            <ac:picMk id="5" creationId="{36B57022-CF8E-6A54-09EC-4648C99D6D4E}"/>
          </ac:picMkLst>
        </pc:picChg>
        <pc:picChg chg="add mod">
          <ac:chgData name="Astrid Lucero Hernandez Martinez" userId="d16621fd-296d-4f9d-ab44-ced30efccfe3" providerId="ADAL" clId="{DE6C6BBD-BEC7-4EAB-9AFE-A023AEA4E0F5}" dt="2024-09-02T19:37:46.554" v="202" actId="1076"/>
          <ac:picMkLst>
            <pc:docMk/>
            <pc:sldMk cId="2123245595" sldId="290"/>
            <ac:picMk id="6" creationId="{3FB4F013-1038-FBFE-5D17-EDE1DFE0BD3C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20:01:28.469" v="258" actId="20577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DE6C6BBD-BEC7-4EAB-9AFE-A023AEA4E0F5}" dt="2024-09-02T20:01:28.469" v="258" actId="20577"/>
          <ac:spMkLst>
            <pc:docMk/>
            <pc:sldMk cId="244336464" sldId="291"/>
            <ac:spMk id="6" creationId="{6EC5BA0C-330A-F4A3-F3A6-0E1DC232D869}"/>
          </ac:spMkLst>
        </pc:spChg>
        <pc:picChg chg="del">
          <ac:chgData name="Astrid Lucero Hernandez Martinez" userId="d16621fd-296d-4f9d-ab44-ced30efccfe3" providerId="ADAL" clId="{DE6C6BBD-BEC7-4EAB-9AFE-A023AEA4E0F5}" dt="2024-09-02T19:40:55.908" v="218" actId="478"/>
          <ac:picMkLst>
            <pc:docMk/>
            <pc:sldMk cId="244336464" sldId="291"/>
            <ac:picMk id="4" creationId="{42BCCC09-6138-13D8-12D6-2926A9C8F005}"/>
          </ac:picMkLst>
        </pc:picChg>
        <pc:picChg chg="add del mod">
          <ac:chgData name="Astrid Lucero Hernandez Martinez" userId="d16621fd-296d-4f9d-ab44-ced30efccfe3" providerId="ADAL" clId="{DE6C6BBD-BEC7-4EAB-9AFE-A023AEA4E0F5}" dt="2024-09-02T19:41:04.469" v="222" actId="478"/>
          <ac:picMkLst>
            <pc:docMk/>
            <pc:sldMk cId="244336464" sldId="291"/>
            <ac:picMk id="5" creationId="{171FBE4B-9135-6B3A-1C3D-32FF1796D6EE}"/>
          </ac:picMkLst>
        </pc:picChg>
        <pc:picChg chg="add mod">
          <ac:chgData name="Astrid Lucero Hernandez Martinez" userId="d16621fd-296d-4f9d-ab44-ced30efccfe3" providerId="ADAL" clId="{DE6C6BBD-BEC7-4EAB-9AFE-A023AEA4E0F5}" dt="2024-09-02T19:42:05.275" v="227" actId="14100"/>
          <ac:picMkLst>
            <pc:docMk/>
            <pc:sldMk cId="244336464" sldId="291"/>
            <ac:picMk id="8" creationId="{28CF742F-0CF4-E939-53A1-76B85A0775F3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20:07:48.349" v="303" actId="14734"/>
        <pc:sldMkLst>
          <pc:docMk/>
          <pc:sldMk cId="1883064273" sldId="292"/>
        </pc:sldMkLst>
        <pc:graphicFrameChg chg="add mod">
          <ac:chgData name="Astrid Lucero Hernandez Martinez" userId="d16621fd-296d-4f9d-ab44-ced30efccfe3" providerId="ADAL" clId="{DE6C6BBD-BEC7-4EAB-9AFE-A023AEA4E0F5}" dt="2024-09-02T20:05:25.341" v="262"/>
          <ac:graphicFrameMkLst>
            <pc:docMk/>
            <pc:sldMk cId="1883064273" sldId="292"/>
            <ac:graphicFrameMk id="2" creationId="{64082EF2-5372-C93C-DFF9-682BCEB22DDB}"/>
          </ac:graphicFrameMkLst>
        </pc:graphicFrameChg>
        <pc:graphicFrameChg chg="add del">
          <ac:chgData name="Astrid Lucero Hernandez Martinez" userId="d16621fd-296d-4f9d-ab44-ced30efccfe3" providerId="ADAL" clId="{DE6C6BBD-BEC7-4EAB-9AFE-A023AEA4E0F5}" dt="2024-09-02T20:05:24.226" v="261" actId="478"/>
          <ac:graphicFrameMkLst>
            <pc:docMk/>
            <pc:sldMk cId="1883064273" sldId="292"/>
            <ac:graphicFrameMk id="3" creationId="{B2D5B8AA-17CD-DC2D-FE76-62D9B7652327}"/>
          </ac:graphicFrameMkLst>
        </pc:graphicFrameChg>
        <pc:graphicFrameChg chg="add del mod modGraphic">
          <ac:chgData name="Astrid Lucero Hernandez Martinez" userId="d16621fd-296d-4f9d-ab44-ced30efccfe3" providerId="ADAL" clId="{DE6C6BBD-BEC7-4EAB-9AFE-A023AEA4E0F5}" dt="2024-09-02T20:06:07.834" v="274" actId="21"/>
          <ac:graphicFrameMkLst>
            <pc:docMk/>
            <pc:sldMk cId="1883064273" sldId="292"/>
            <ac:graphicFrameMk id="4" creationId="{2E8D2A93-CF0E-9968-B7C4-0617E1E25829}"/>
          </ac:graphicFrameMkLst>
        </pc:graphicFrameChg>
        <pc:graphicFrameChg chg="add mod modGraphic">
          <ac:chgData name="Astrid Lucero Hernandez Martinez" userId="d16621fd-296d-4f9d-ab44-ced30efccfe3" providerId="ADAL" clId="{DE6C6BBD-BEC7-4EAB-9AFE-A023AEA4E0F5}" dt="2024-09-02T20:07:48.349" v="303" actId="14734"/>
          <ac:graphicFrameMkLst>
            <pc:docMk/>
            <pc:sldMk cId="1883064273" sldId="292"/>
            <ac:graphicFrameMk id="5" creationId="{2E8D2A93-CF0E-9968-B7C4-0617E1E25829}"/>
          </ac:graphicFrameMkLst>
        </pc:graphicFrameChg>
      </pc:sldChg>
      <pc:sldChg chg="addSp delSp modSp mod">
        <pc:chgData name="Astrid Lucero Hernandez Martinez" userId="d16621fd-296d-4f9d-ab44-ced30efccfe3" providerId="ADAL" clId="{DE6C6BBD-BEC7-4EAB-9AFE-A023AEA4E0F5}" dt="2024-09-02T20:09:43.869" v="331" actId="20577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DE6C6BBD-BEC7-4EAB-9AFE-A023AEA4E0F5}" dt="2024-09-02T20:09:43.869" v="331" actId="20577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DE6C6BBD-BEC7-4EAB-9AFE-A023AEA4E0F5}" dt="2024-09-02T20:08:21.241" v="305"/>
          <ac:graphicFrameMkLst>
            <pc:docMk/>
            <pc:sldMk cId="300037228" sldId="293"/>
            <ac:graphicFrameMk id="2" creationId="{CE94F646-A89C-A211-3A5D-73809CA44D51}"/>
          </ac:graphicFrameMkLst>
        </pc:graphicFrameChg>
        <pc:graphicFrameChg chg="add mod modGraphic">
          <ac:chgData name="Astrid Lucero Hernandez Martinez" userId="d16621fd-296d-4f9d-ab44-ced30efccfe3" providerId="ADAL" clId="{DE6C6BBD-BEC7-4EAB-9AFE-A023AEA4E0F5}" dt="2024-09-02T20:08:33.292" v="309" actId="1076"/>
          <ac:graphicFrameMkLst>
            <pc:docMk/>
            <pc:sldMk cId="300037228" sldId="293"/>
            <ac:graphicFrameMk id="4" creationId="{E480B123-4C1F-74D7-C001-479F4D875E64}"/>
          </ac:graphicFrameMkLst>
        </pc:graphicFrameChg>
        <pc:graphicFrameChg chg="add mod modGraphic">
          <ac:chgData name="Astrid Lucero Hernandez Martinez" userId="d16621fd-296d-4f9d-ab44-ced30efccfe3" providerId="ADAL" clId="{DE6C6BBD-BEC7-4EAB-9AFE-A023AEA4E0F5}" dt="2024-09-02T20:09:21.382" v="321" actId="2062"/>
          <ac:graphicFrameMkLst>
            <pc:docMk/>
            <pc:sldMk cId="300037228" sldId="293"/>
            <ac:graphicFrameMk id="5" creationId="{5F243075-ACA0-CCE9-5CA5-A03FA4DA69A5}"/>
          </ac:graphicFrameMkLst>
        </pc:graphicFrameChg>
        <pc:graphicFrameChg chg="del">
          <ac:chgData name="Astrid Lucero Hernandez Martinez" userId="d16621fd-296d-4f9d-ab44-ced30efccfe3" providerId="ADAL" clId="{DE6C6BBD-BEC7-4EAB-9AFE-A023AEA4E0F5}" dt="2024-09-02T20:08:47.054" v="317" actId="478"/>
          <ac:graphicFrameMkLst>
            <pc:docMk/>
            <pc:sldMk cId="300037228" sldId="293"/>
            <ac:graphicFrameMk id="11" creationId="{25A50143-A7C1-733E-EE5E-8B18852D89EC}"/>
          </ac:graphicFrameMkLst>
        </pc:graphicFrameChg>
        <pc:picChg chg="del">
          <ac:chgData name="Astrid Lucero Hernandez Martinez" userId="d16621fd-296d-4f9d-ab44-ced30efccfe3" providerId="ADAL" clId="{DE6C6BBD-BEC7-4EAB-9AFE-A023AEA4E0F5}" dt="2024-09-02T20:08:04.589" v="304" actId="478"/>
          <ac:picMkLst>
            <pc:docMk/>
            <pc:sldMk cId="300037228" sldId="293"/>
            <ac:picMk id="3" creationId="{66310888-5BAA-C585-D5D0-A06E64AFF4B9}"/>
          </ac:picMkLst>
        </pc:picChg>
        <pc:picChg chg="mod">
          <ac:chgData name="Astrid Lucero Hernandez Martinez" userId="d16621fd-296d-4f9d-ab44-ced30efccfe3" providerId="ADAL" clId="{DE6C6BBD-BEC7-4EAB-9AFE-A023AEA4E0F5}" dt="2024-09-02T20:08:36.189" v="310" actId="14100"/>
          <ac:picMkLst>
            <pc:docMk/>
            <pc:sldMk cId="300037228" sldId="293"/>
            <ac:picMk id="10" creationId="{9C857767-987E-4F01-460B-3C2A27356DBD}"/>
          </ac:picMkLst>
        </pc:picChg>
      </pc:sldChg>
      <pc:sldChg chg="addSp delSp modSp mod">
        <pc:chgData name="Astrid Lucero Hernandez Martinez" userId="d16621fd-296d-4f9d-ab44-ced30efccfe3" providerId="ADAL" clId="{DE6C6BBD-BEC7-4EAB-9AFE-A023AEA4E0F5}" dt="2024-09-02T20:12:55.275" v="365" actId="20577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DE6C6BBD-BEC7-4EAB-9AFE-A023AEA4E0F5}" dt="2024-09-02T20:12:55.275" v="365" actId="20577"/>
          <ac:spMkLst>
            <pc:docMk/>
            <pc:sldMk cId="1613795287" sldId="294"/>
            <ac:spMk id="4" creationId="{E2ED6047-E2BA-1780-4152-E4CDF01D4589}"/>
          </ac:spMkLst>
        </pc:spChg>
        <pc:graphicFrameChg chg="add mod">
          <ac:chgData name="Astrid Lucero Hernandez Martinez" userId="d16621fd-296d-4f9d-ab44-ced30efccfe3" providerId="ADAL" clId="{DE6C6BBD-BEC7-4EAB-9AFE-A023AEA4E0F5}" dt="2024-09-02T20:11:24.147" v="333"/>
          <ac:graphicFrameMkLst>
            <pc:docMk/>
            <pc:sldMk cId="1613795287" sldId="294"/>
            <ac:graphicFrameMk id="2" creationId="{5D18D89F-596D-0057-C0E8-3D9BAC84DD60}"/>
          </ac:graphicFrameMkLst>
        </pc:graphicFrameChg>
        <pc:graphicFrameChg chg="add mod modGraphic">
          <ac:chgData name="Astrid Lucero Hernandez Martinez" userId="d16621fd-296d-4f9d-ab44-ced30efccfe3" providerId="ADAL" clId="{DE6C6BBD-BEC7-4EAB-9AFE-A023AEA4E0F5}" dt="2024-09-02T20:12:28.586" v="353" actId="14734"/>
          <ac:graphicFrameMkLst>
            <pc:docMk/>
            <pc:sldMk cId="1613795287" sldId="294"/>
            <ac:graphicFrameMk id="3" creationId="{3680293C-6F67-97DE-183A-F85B57D21CC9}"/>
          </ac:graphicFrameMkLst>
        </pc:graphicFrameChg>
        <pc:graphicFrameChg chg="del">
          <ac:chgData name="Astrid Lucero Hernandez Martinez" userId="d16621fd-296d-4f9d-ab44-ced30efccfe3" providerId="ADAL" clId="{DE6C6BBD-BEC7-4EAB-9AFE-A023AEA4E0F5}" dt="2024-09-02T20:11:23.229" v="332" actId="478"/>
          <ac:graphicFrameMkLst>
            <pc:docMk/>
            <pc:sldMk cId="1613795287" sldId="294"/>
            <ac:graphicFrameMk id="6" creationId="{56F19F4A-9A5E-516F-F4EE-4101CE32C5D8}"/>
          </ac:graphicFrameMkLst>
        </pc:graphicFrameChg>
      </pc:sldChg>
      <pc:sldChg chg="modSp mod">
        <pc:chgData name="Astrid Lucero Hernandez Martinez" userId="d16621fd-296d-4f9d-ab44-ced30efccfe3" providerId="ADAL" clId="{DE6C6BBD-BEC7-4EAB-9AFE-A023AEA4E0F5}" dt="2024-09-02T20:13:32.010" v="377" actId="20577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DE6C6BBD-BEC7-4EAB-9AFE-A023AEA4E0F5}" dt="2024-09-02T20:13:32.010" v="377" actId="20577"/>
          <ac:spMkLst>
            <pc:docMk/>
            <pc:sldMk cId="4239758551" sldId="295"/>
            <ac:spMk id="5" creationId="{B35DB0C7-3A20-39A0-C449-AAD5294AD7CD}"/>
          </ac:spMkLst>
        </pc:spChg>
      </pc:sldChg>
      <pc:sldChg chg="modSp mod">
        <pc:chgData name="Astrid Lucero Hernandez Martinez" userId="d16621fd-296d-4f9d-ab44-ced30efccfe3" providerId="ADAL" clId="{DE6C6BBD-BEC7-4EAB-9AFE-A023AEA4E0F5}" dt="2024-09-02T20:13:39.945" v="383" actId="20577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DE6C6BBD-BEC7-4EAB-9AFE-A023AEA4E0F5}" dt="2024-09-02T20:13:39.945" v="383" actId="20577"/>
          <ac:spMkLst>
            <pc:docMk/>
            <pc:sldMk cId="2202548061" sldId="296"/>
            <ac:spMk id="4" creationId="{0592F0E6-12E2-8C83-740F-EED2946C284F}"/>
          </ac:spMkLst>
        </pc:spChg>
      </pc:sldChg>
      <pc:sldChg chg="modSp mod">
        <pc:chgData name="Astrid Lucero Hernandez Martinez" userId="d16621fd-296d-4f9d-ab44-ced30efccfe3" providerId="ADAL" clId="{DE6C6BBD-BEC7-4EAB-9AFE-A023AEA4E0F5}" dt="2024-09-09T16:27:27.375" v="422" actId="20577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DE6C6BBD-BEC7-4EAB-9AFE-A023AEA4E0F5}" dt="2024-09-02T20:14:31.704" v="407" actId="20577"/>
          <ac:spMkLst>
            <pc:docMk/>
            <pc:sldMk cId="2129439834" sldId="298"/>
            <ac:spMk id="5" creationId="{95D17324-42C8-DFE4-A6B1-731434215693}"/>
          </ac:spMkLst>
        </pc:spChg>
        <pc:graphicFrameChg chg="modGraphic">
          <ac:chgData name="Astrid Lucero Hernandez Martinez" userId="d16621fd-296d-4f9d-ab44-ced30efccfe3" providerId="ADAL" clId="{DE6C6BBD-BEC7-4EAB-9AFE-A023AEA4E0F5}" dt="2024-09-09T16:27:27.375" v="422" actId="20577"/>
          <ac:graphicFrameMkLst>
            <pc:docMk/>
            <pc:sldMk cId="2129439834" sldId="298"/>
            <ac:graphicFrameMk id="3" creationId="{69E777A2-95C3-D0C6-36E8-717934481076}"/>
          </ac:graphicFrameMkLst>
        </pc:graphicFrameChg>
      </pc:sldChg>
    </pc:docChg>
  </pc:docChgLst>
  <pc:docChgLst>
    <pc:chgData name="Astrid Lucero Hernandez Martinez" userId="d16621fd-296d-4f9d-ab44-ced30efccfe3" providerId="ADAL" clId="{A236F559-D618-4FC4-9F46-48D9FFBB4DB4}"/>
    <pc:docChg chg="modSld">
      <pc:chgData name="Astrid Lucero Hernandez Martinez" userId="d16621fd-296d-4f9d-ab44-ced30efccfe3" providerId="ADAL" clId="{A236F559-D618-4FC4-9F46-48D9FFBB4DB4}" dt="2024-06-24T18:30:29.358" v="5" actId="20577"/>
      <pc:docMkLst>
        <pc:docMk/>
      </pc:docMkLst>
      <pc:sldChg chg="modSp mod">
        <pc:chgData name="Astrid Lucero Hernandez Martinez" userId="d16621fd-296d-4f9d-ab44-ced30efccfe3" providerId="ADAL" clId="{A236F559-D618-4FC4-9F46-48D9FFBB4DB4}" dt="2024-06-24T18:30:29.358" v="5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A236F559-D618-4FC4-9F46-48D9FFBB4DB4}" dt="2024-06-24T18:30:29.358" v="5" actId="20577"/>
          <ac:spMkLst>
            <pc:docMk/>
            <pc:sldMk cId="3675170584" sldId="279"/>
            <ac:spMk id="6" creationId="{783A7814-D512-A1BE-B54E-F9943C3A8169}"/>
          </ac:spMkLst>
        </pc:spChg>
      </pc:sldChg>
    </pc:docChg>
  </pc:docChgLst>
  <pc:docChgLst>
    <pc:chgData name="Astrid Lucero Hernandez Martinez" userId="d16621fd-296d-4f9d-ab44-ced30efccfe3" providerId="ADAL" clId="{BF1DEDA8-162C-4EEC-BBDF-41E8B5F1C550}"/>
    <pc:docChg chg="undo redo custSel modSld">
      <pc:chgData name="Astrid Lucero Hernandez Martinez" userId="d16621fd-296d-4f9d-ab44-ced30efccfe3" providerId="ADAL" clId="{BF1DEDA8-162C-4EEC-BBDF-41E8B5F1C550}" dt="2024-10-11T03:22:38.183" v="1359" actId="27107"/>
      <pc:docMkLst>
        <pc:docMk/>
      </pc:docMkLst>
      <pc:sldChg chg="addSp delSp modSp mod">
        <pc:chgData name="Astrid Lucero Hernandez Martinez" userId="d16621fd-296d-4f9d-ab44-ced30efccfe3" providerId="ADAL" clId="{BF1DEDA8-162C-4EEC-BBDF-41E8B5F1C550}" dt="2024-10-11T02:19:58.329" v="257" actId="20577"/>
        <pc:sldMkLst>
          <pc:docMk/>
          <pc:sldMk cId="3827677764" sldId="283"/>
        </pc:sldMkLst>
        <pc:spChg chg="mod">
          <ac:chgData name="Astrid Lucero Hernandez Martinez" userId="d16621fd-296d-4f9d-ab44-ced30efccfe3" providerId="ADAL" clId="{BF1DEDA8-162C-4EEC-BBDF-41E8B5F1C550}" dt="2024-10-11T02:19:58.329" v="257" actId="20577"/>
          <ac:spMkLst>
            <pc:docMk/>
            <pc:sldMk cId="3827677764" sldId="283"/>
            <ac:spMk id="19" creationId="{F3B3F893-37EB-1B24-5F58-30A8CB7927B3}"/>
          </ac:spMkLst>
        </pc:spChg>
        <pc:picChg chg="del">
          <ac:chgData name="Astrid Lucero Hernandez Martinez" userId="d16621fd-296d-4f9d-ab44-ced30efccfe3" providerId="ADAL" clId="{BF1DEDA8-162C-4EEC-BBDF-41E8B5F1C550}" dt="2024-10-11T02:18:28.966" v="225" actId="478"/>
          <ac:picMkLst>
            <pc:docMk/>
            <pc:sldMk cId="3827677764" sldId="283"/>
            <ac:picMk id="3" creationId="{8A44FD4D-D4D6-BF7D-39AC-8AE2EE62E880}"/>
          </ac:picMkLst>
        </pc:picChg>
        <pc:picChg chg="add mod">
          <ac:chgData name="Astrid Lucero Hernandez Martinez" userId="d16621fd-296d-4f9d-ab44-ced30efccfe3" providerId="ADAL" clId="{BF1DEDA8-162C-4EEC-BBDF-41E8B5F1C550}" dt="2024-10-11T02:19:00.860" v="229" actId="1076"/>
          <ac:picMkLst>
            <pc:docMk/>
            <pc:sldMk cId="3827677764" sldId="283"/>
            <ac:picMk id="4" creationId="{0A347976-D89F-0480-CD02-7275633D3380}"/>
          </ac:picMkLst>
        </pc:picChg>
      </pc:sldChg>
      <pc:sldChg chg="addSp delSp modSp mod">
        <pc:chgData name="Astrid Lucero Hernandez Martinez" userId="d16621fd-296d-4f9d-ab44-ced30efccfe3" providerId="ADAL" clId="{BF1DEDA8-162C-4EEC-BBDF-41E8B5F1C550}" dt="2024-10-11T02:18:20.557" v="224" actId="20577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BF1DEDA8-162C-4EEC-BBDF-41E8B5F1C550}" dt="2024-10-11T02:18:20.557" v="224" actId="20577"/>
          <ac:spMkLst>
            <pc:docMk/>
            <pc:sldMk cId="2284358386" sldId="285"/>
            <ac:spMk id="5" creationId="{4A250405-93B5-B986-98C3-DB903B6A74C9}"/>
          </ac:spMkLst>
        </pc:spChg>
        <pc:spChg chg="mod">
          <ac:chgData name="Astrid Lucero Hernandez Martinez" userId="d16621fd-296d-4f9d-ab44-ced30efccfe3" providerId="ADAL" clId="{BF1DEDA8-162C-4EEC-BBDF-41E8B5F1C550}" dt="2024-10-11T02:16:33.343" v="189" actId="1076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BF1DEDA8-162C-4EEC-BBDF-41E8B5F1C550}" dt="2024-10-11T02:16:22.023" v="187" actId="1076"/>
          <ac:spMkLst>
            <pc:docMk/>
            <pc:sldMk cId="2284358386" sldId="285"/>
            <ac:spMk id="7" creationId="{5BF842DB-B007-F600-9DD6-F9ACC500848D}"/>
          </ac:spMkLst>
        </pc:spChg>
        <pc:spChg chg="mod">
          <ac:chgData name="Astrid Lucero Hernandez Martinez" userId="d16621fd-296d-4f9d-ab44-ced30efccfe3" providerId="ADAL" clId="{BF1DEDA8-162C-4EEC-BBDF-41E8B5F1C550}" dt="2024-10-11T02:17:37.683" v="202" actId="1076"/>
          <ac:spMkLst>
            <pc:docMk/>
            <pc:sldMk cId="2284358386" sldId="285"/>
            <ac:spMk id="8" creationId="{5A0ECABF-9B27-3B3C-196D-FD094186E7AA}"/>
          </ac:spMkLst>
        </pc:spChg>
        <pc:graphicFrameChg chg="add mod">
          <ac:chgData name="Astrid Lucero Hernandez Martinez" userId="d16621fd-296d-4f9d-ab44-ced30efccfe3" providerId="ADAL" clId="{BF1DEDA8-162C-4EEC-BBDF-41E8B5F1C550}" dt="2024-10-11T02:12:23.035" v="114"/>
          <ac:graphicFrameMkLst>
            <pc:docMk/>
            <pc:sldMk cId="2284358386" sldId="285"/>
            <ac:graphicFrameMk id="3" creationId="{4D6C98D3-3527-FD5D-116F-377CC68CBBF4}"/>
          </ac:graphicFrameMkLst>
        </pc:graphicFrameChg>
        <pc:graphicFrameChg chg="add mod">
          <ac:chgData name="Astrid Lucero Hernandez Martinez" userId="d16621fd-296d-4f9d-ab44-ced30efccfe3" providerId="ADAL" clId="{BF1DEDA8-162C-4EEC-BBDF-41E8B5F1C550}" dt="2024-10-08T20:26:22.369" v="5"/>
          <ac:graphicFrameMkLst>
            <pc:docMk/>
            <pc:sldMk cId="2284358386" sldId="285"/>
            <ac:graphicFrameMk id="3" creationId="{A45F1EA6-9316-444B-5F4B-325C624A324C}"/>
          </ac:graphicFrameMkLst>
        </pc:graphicFrameChg>
        <pc:graphicFrameChg chg="add mod modGraphic">
          <ac:chgData name="Astrid Lucero Hernandez Martinez" userId="d16621fd-296d-4f9d-ab44-ced30efccfe3" providerId="ADAL" clId="{BF1DEDA8-162C-4EEC-BBDF-41E8B5F1C550}" dt="2024-10-11T02:16:29.944" v="188" actId="1076"/>
          <ac:graphicFrameMkLst>
            <pc:docMk/>
            <pc:sldMk cId="2284358386" sldId="285"/>
            <ac:graphicFrameMk id="4" creationId="{00685F0F-D051-C56E-37BC-7EF6522B2B4E}"/>
          </ac:graphicFrameMkLst>
        </pc:graphicFrameChg>
        <pc:graphicFrameChg chg="add del modGraphic">
          <ac:chgData name="Astrid Lucero Hernandez Martinez" userId="d16621fd-296d-4f9d-ab44-ced30efccfe3" providerId="ADAL" clId="{BF1DEDA8-162C-4EEC-BBDF-41E8B5F1C550}" dt="2024-10-08T20:26:56.399" v="16" actId="478"/>
          <ac:graphicFrameMkLst>
            <pc:docMk/>
            <pc:sldMk cId="2284358386" sldId="285"/>
            <ac:graphicFrameMk id="4" creationId="{96574310-6C41-294F-1F00-5A7EA8F17B62}"/>
          </ac:graphicFrameMkLst>
        </pc:graphicFrameChg>
        <pc:graphicFrameChg chg="add del mod modGraphic">
          <ac:chgData name="Astrid Lucero Hernandez Martinez" userId="d16621fd-296d-4f9d-ab44-ced30efccfe3" providerId="ADAL" clId="{BF1DEDA8-162C-4EEC-BBDF-41E8B5F1C550}" dt="2024-10-08T20:40:11.968" v="109" actId="478"/>
          <ac:graphicFrameMkLst>
            <pc:docMk/>
            <pc:sldMk cId="2284358386" sldId="285"/>
            <ac:graphicFrameMk id="9" creationId="{3CAC1B0B-C3FB-4638-4A17-58D0D1AF1086}"/>
          </ac:graphicFrameMkLst>
        </pc:graphicFrameChg>
        <pc:graphicFrameChg chg="add mod">
          <ac:chgData name="Astrid Lucero Hernandez Martinez" userId="d16621fd-296d-4f9d-ab44-ced30efccfe3" providerId="ADAL" clId="{BF1DEDA8-162C-4EEC-BBDF-41E8B5F1C550}" dt="2024-10-11T02:16:56.489" v="191"/>
          <ac:graphicFrameMkLst>
            <pc:docMk/>
            <pc:sldMk cId="2284358386" sldId="285"/>
            <ac:graphicFrameMk id="9" creationId="{428FF130-ACCE-AAA7-B0F4-C96226116CEA}"/>
          </ac:graphicFrameMkLst>
        </pc:graphicFrameChg>
        <pc:graphicFrameChg chg="del">
          <ac:chgData name="Astrid Lucero Hernandez Martinez" userId="d16621fd-296d-4f9d-ab44-ced30efccfe3" providerId="ADAL" clId="{BF1DEDA8-162C-4EEC-BBDF-41E8B5F1C550}" dt="2024-10-11T02:16:38.128" v="190" actId="478"/>
          <ac:graphicFrameMkLst>
            <pc:docMk/>
            <pc:sldMk cId="2284358386" sldId="285"/>
            <ac:graphicFrameMk id="10" creationId="{212A175F-A9D3-496E-8AB0-A114725E1B71}"/>
          </ac:graphicFrameMkLst>
        </pc:graphicFrameChg>
        <pc:graphicFrameChg chg="add del mod">
          <ac:chgData name="Astrid Lucero Hernandez Martinez" userId="d16621fd-296d-4f9d-ab44-ced30efccfe3" providerId="ADAL" clId="{BF1DEDA8-162C-4EEC-BBDF-41E8B5F1C550}" dt="2024-10-08T22:27:25.973" v="113" actId="478"/>
          <ac:graphicFrameMkLst>
            <pc:docMk/>
            <pc:sldMk cId="2284358386" sldId="285"/>
            <ac:graphicFrameMk id="11" creationId="{7AF6FC30-BA26-79D4-1116-D9628B38BD4B}"/>
          </ac:graphicFrameMkLst>
        </pc:graphicFrameChg>
        <pc:graphicFrameChg chg="add del mod modGraphic">
          <ac:chgData name="Astrid Lucero Hernandez Martinez" userId="d16621fd-296d-4f9d-ab44-ced30efccfe3" providerId="ADAL" clId="{BF1DEDA8-162C-4EEC-BBDF-41E8B5F1C550}" dt="2024-10-11T02:17:27.801" v="199" actId="21"/>
          <ac:graphicFrameMkLst>
            <pc:docMk/>
            <pc:sldMk cId="2284358386" sldId="285"/>
            <ac:graphicFrameMk id="11" creationId="{F1D0BC53-0984-8ED6-F3E0-513EC1917076}"/>
          </ac:graphicFrameMkLst>
        </pc:graphicFrameChg>
        <pc:graphicFrameChg chg="add mod">
          <ac:chgData name="Astrid Lucero Hernandez Martinez" userId="d16621fd-296d-4f9d-ab44-ced30efccfe3" providerId="ADAL" clId="{BF1DEDA8-162C-4EEC-BBDF-41E8B5F1C550}" dt="2024-10-11T02:17:31.137" v="201"/>
          <ac:graphicFrameMkLst>
            <pc:docMk/>
            <pc:sldMk cId="2284358386" sldId="285"/>
            <ac:graphicFrameMk id="13" creationId="{F1D0BC53-0984-8ED6-F3E0-513EC1917076}"/>
          </ac:graphicFrameMkLst>
        </pc:graphicFrameChg>
      </pc:sldChg>
      <pc:sldChg chg="addSp delSp modSp mod">
        <pc:chgData name="Astrid Lucero Hernandez Martinez" userId="d16621fd-296d-4f9d-ab44-ced30efccfe3" providerId="ADAL" clId="{BF1DEDA8-162C-4EEC-BBDF-41E8B5F1C550}" dt="2024-10-11T02:27:54.355" v="319" actId="20577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BF1DEDA8-162C-4EEC-BBDF-41E8B5F1C550}" dt="2024-10-11T02:27:54.355" v="319" actId="20577"/>
          <ac:spMkLst>
            <pc:docMk/>
            <pc:sldMk cId="649828499" sldId="287"/>
            <ac:spMk id="3" creationId="{69C1B9E4-D195-AAF8-CFF3-32E283E11CC5}"/>
          </ac:spMkLst>
        </pc:spChg>
        <pc:picChg chg="add mod">
          <ac:chgData name="Astrid Lucero Hernandez Martinez" userId="d16621fd-296d-4f9d-ab44-ced30efccfe3" providerId="ADAL" clId="{BF1DEDA8-162C-4EEC-BBDF-41E8B5F1C550}" dt="2024-10-11T02:23:26.061" v="262" actId="14100"/>
          <ac:picMkLst>
            <pc:docMk/>
            <pc:sldMk cId="649828499" sldId="287"/>
            <ac:picMk id="5" creationId="{4EF52A10-3DE2-979A-9C21-1829200D7265}"/>
          </ac:picMkLst>
        </pc:picChg>
        <pc:picChg chg="del">
          <ac:chgData name="Astrid Lucero Hernandez Martinez" userId="d16621fd-296d-4f9d-ab44-ced30efccfe3" providerId="ADAL" clId="{BF1DEDA8-162C-4EEC-BBDF-41E8B5F1C550}" dt="2024-10-11T02:23:18.048" v="258" actId="478"/>
          <ac:picMkLst>
            <pc:docMk/>
            <pc:sldMk cId="649828499" sldId="287"/>
            <ac:picMk id="6" creationId="{C9700841-E3C2-DCB2-8E10-1C6B81DEC7B4}"/>
          </ac:picMkLst>
        </pc:picChg>
      </pc:sldChg>
      <pc:sldChg chg="addSp delSp modSp mod">
        <pc:chgData name="Astrid Lucero Hernandez Martinez" userId="d16621fd-296d-4f9d-ab44-ced30efccfe3" providerId="ADAL" clId="{BF1DEDA8-162C-4EEC-BBDF-41E8B5F1C550}" dt="2024-10-11T02:38:37.653" v="608" actId="20577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BF1DEDA8-162C-4EEC-BBDF-41E8B5F1C550}" dt="2024-10-11T02:38:37.653" v="608" actId="20577"/>
          <ac:spMkLst>
            <pc:docMk/>
            <pc:sldMk cId="756526457" sldId="288"/>
            <ac:spMk id="4" creationId="{B1C022A3-BBCF-B714-4581-99F248C821BE}"/>
          </ac:spMkLst>
        </pc:spChg>
        <pc:picChg chg="add mod">
          <ac:chgData name="Astrid Lucero Hernandez Martinez" userId="d16621fd-296d-4f9d-ab44-ced30efccfe3" providerId="ADAL" clId="{BF1DEDA8-162C-4EEC-BBDF-41E8B5F1C550}" dt="2024-10-11T02:31:40.834" v="347" actId="14100"/>
          <ac:picMkLst>
            <pc:docMk/>
            <pc:sldMk cId="756526457" sldId="288"/>
            <ac:picMk id="5" creationId="{0F7BF9C1-DE23-4460-7E6D-74D18B33788E}"/>
          </ac:picMkLst>
        </pc:picChg>
        <pc:picChg chg="del">
          <ac:chgData name="Astrid Lucero Hernandez Martinez" userId="d16621fd-296d-4f9d-ab44-ced30efccfe3" providerId="ADAL" clId="{BF1DEDA8-162C-4EEC-BBDF-41E8B5F1C550}" dt="2024-10-11T02:31:35.394" v="344" actId="478"/>
          <ac:picMkLst>
            <pc:docMk/>
            <pc:sldMk cId="756526457" sldId="288"/>
            <ac:picMk id="6" creationId="{B6A00994-70F5-ADD1-2A64-7BB06CE5B726}"/>
          </ac:picMkLst>
        </pc:picChg>
      </pc:sldChg>
      <pc:sldChg chg="addSp delSp modSp mod">
        <pc:chgData name="Astrid Lucero Hernandez Martinez" userId="d16621fd-296d-4f9d-ab44-ced30efccfe3" providerId="ADAL" clId="{BF1DEDA8-162C-4EEC-BBDF-41E8B5F1C550}" dt="2024-10-11T02:29:10.447" v="343" actId="20577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BF1DEDA8-162C-4EEC-BBDF-41E8B5F1C550}" dt="2024-10-11T02:29:10.447" v="343" actId="20577"/>
          <ac:spMkLst>
            <pc:docMk/>
            <pc:sldMk cId="1850455820" sldId="289"/>
            <ac:spMk id="3" creationId="{63F3E368-E78D-4B31-F5C8-49060C3AF8A5}"/>
          </ac:spMkLst>
        </pc:spChg>
        <pc:picChg chg="add mod">
          <ac:chgData name="Astrid Lucero Hernandez Martinez" userId="d16621fd-296d-4f9d-ab44-ced30efccfe3" providerId="ADAL" clId="{BF1DEDA8-162C-4EEC-BBDF-41E8B5F1C550}" dt="2024-10-11T02:28:42.183" v="324" actId="14100"/>
          <ac:picMkLst>
            <pc:docMk/>
            <pc:sldMk cId="1850455820" sldId="289"/>
            <ac:picMk id="5" creationId="{1B5D9508-1FF8-ADE2-F8B8-0574CBCE7733}"/>
          </ac:picMkLst>
        </pc:picChg>
        <pc:picChg chg="del">
          <ac:chgData name="Astrid Lucero Hernandez Martinez" userId="d16621fd-296d-4f9d-ab44-ced30efccfe3" providerId="ADAL" clId="{BF1DEDA8-162C-4EEC-BBDF-41E8B5F1C550}" dt="2024-10-11T02:28:18.600" v="320" actId="478"/>
          <ac:picMkLst>
            <pc:docMk/>
            <pc:sldMk cId="1850455820" sldId="289"/>
            <ac:picMk id="6" creationId="{BE5C3BA2-88E4-8C1B-EF20-29C6CEDDD4BE}"/>
          </ac:picMkLst>
        </pc:picChg>
      </pc:sldChg>
      <pc:sldChg chg="addSp delSp modSp mod">
        <pc:chgData name="Astrid Lucero Hernandez Martinez" userId="d16621fd-296d-4f9d-ab44-ced30efccfe3" providerId="ADAL" clId="{BF1DEDA8-162C-4EEC-BBDF-41E8B5F1C550}" dt="2024-10-11T02:43:16.417" v="634" actId="20577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BF1DEDA8-162C-4EEC-BBDF-41E8B5F1C550}" dt="2024-10-11T02:43:16.417" v="634" actId="20577"/>
          <ac:spMkLst>
            <pc:docMk/>
            <pc:sldMk cId="2123245595" sldId="290"/>
            <ac:spMk id="4" creationId="{B60B00F2-B004-95E3-9D76-F664C7D6A801}"/>
          </ac:spMkLst>
        </pc:spChg>
        <pc:picChg chg="add mod">
          <ac:chgData name="Astrid Lucero Hernandez Martinez" userId="d16621fd-296d-4f9d-ab44-ced30efccfe3" providerId="ADAL" clId="{BF1DEDA8-162C-4EEC-BBDF-41E8B5F1C550}" dt="2024-10-11T02:40:37.260" v="613" actId="14100"/>
          <ac:picMkLst>
            <pc:docMk/>
            <pc:sldMk cId="2123245595" sldId="290"/>
            <ac:picMk id="5" creationId="{2B42D48D-7129-C20D-0AD9-C55665459DDC}"/>
          </ac:picMkLst>
        </pc:picChg>
        <pc:picChg chg="del">
          <ac:chgData name="Astrid Lucero Hernandez Martinez" userId="d16621fd-296d-4f9d-ab44-ced30efccfe3" providerId="ADAL" clId="{BF1DEDA8-162C-4EEC-BBDF-41E8B5F1C550}" dt="2024-10-11T02:40:29.631" v="609" actId="478"/>
          <ac:picMkLst>
            <pc:docMk/>
            <pc:sldMk cId="2123245595" sldId="290"/>
            <ac:picMk id="6" creationId="{3FB4F013-1038-FBFE-5D17-EDE1DFE0BD3C}"/>
          </ac:picMkLst>
        </pc:picChg>
      </pc:sldChg>
      <pc:sldChg chg="addSp delSp modSp mod">
        <pc:chgData name="Astrid Lucero Hernandez Martinez" userId="d16621fd-296d-4f9d-ab44-ced30efccfe3" providerId="ADAL" clId="{BF1DEDA8-162C-4EEC-BBDF-41E8B5F1C550}" dt="2024-10-11T02:57:03.353" v="893" actId="20577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BF1DEDA8-162C-4EEC-BBDF-41E8B5F1C550}" dt="2024-10-11T02:57:03.353" v="893" actId="20577"/>
          <ac:spMkLst>
            <pc:docMk/>
            <pc:sldMk cId="244336464" sldId="291"/>
            <ac:spMk id="6" creationId="{6EC5BA0C-330A-F4A3-F3A6-0E1DC232D869}"/>
          </ac:spMkLst>
        </pc:spChg>
        <pc:picChg chg="add mod">
          <ac:chgData name="Astrid Lucero Hernandez Martinez" userId="d16621fd-296d-4f9d-ab44-ced30efccfe3" providerId="ADAL" clId="{BF1DEDA8-162C-4EEC-BBDF-41E8B5F1C550}" dt="2024-10-11T02:44:27.389" v="639" actId="14100"/>
          <ac:picMkLst>
            <pc:docMk/>
            <pc:sldMk cId="244336464" sldId="291"/>
            <ac:picMk id="4" creationId="{4CD805B9-9D14-A9F1-F272-D55CB7743F67}"/>
          </ac:picMkLst>
        </pc:picChg>
        <pc:picChg chg="del">
          <ac:chgData name="Astrid Lucero Hernandez Martinez" userId="d16621fd-296d-4f9d-ab44-ced30efccfe3" providerId="ADAL" clId="{BF1DEDA8-162C-4EEC-BBDF-41E8B5F1C550}" dt="2024-10-11T02:44:04.257" v="635" actId="478"/>
          <ac:picMkLst>
            <pc:docMk/>
            <pc:sldMk cId="244336464" sldId="291"/>
            <ac:picMk id="8" creationId="{28CF742F-0CF4-E939-53A1-76B85A0775F3}"/>
          </ac:picMkLst>
        </pc:picChg>
      </pc:sldChg>
      <pc:sldChg chg="addSp delSp modSp mod setBg">
        <pc:chgData name="Astrid Lucero Hernandez Martinez" userId="d16621fd-296d-4f9d-ab44-ced30efccfe3" providerId="ADAL" clId="{BF1DEDA8-162C-4EEC-BBDF-41E8B5F1C550}" dt="2024-10-11T03:01:20.219" v="940" actId="14100"/>
        <pc:sldMkLst>
          <pc:docMk/>
          <pc:sldMk cId="1883064273" sldId="292"/>
        </pc:sldMkLst>
        <pc:spChg chg="mod">
          <ac:chgData name="Astrid Lucero Hernandez Martinez" userId="d16621fd-296d-4f9d-ab44-ced30efccfe3" providerId="ADAL" clId="{BF1DEDA8-162C-4EEC-BBDF-41E8B5F1C550}" dt="2024-10-11T02:59:24.138" v="912" actId="26606"/>
          <ac:spMkLst>
            <pc:docMk/>
            <pc:sldMk cId="1883064273" sldId="292"/>
            <ac:spMk id="17" creationId="{34A696FD-3857-C3E9-DB95-2A8D050319EF}"/>
          </ac:spMkLst>
        </pc:spChg>
        <pc:spChg chg="add del">
          <ac:chgData name="Astrid Lucero Hernandez Martinez" userId="d16621fd-296d-4f9d-ab44-ced30efccfe3" providerId="ADAL" clId="{BF1DEDA8-162C-4EEC-BBDF-41E8B5F1C550}" dt="2024-10-11T02:59:24.138" v="912" actId="26606"/>
          <ac:spMkLst>
            <pc:docMk/>
            <pc:sldMk cId="1883064273" sldId="292"/>
            <ac:spMk id="19" creationId="{A4AC5506-6312-4701-8D3C-40187889A947}"/>
          </ac:spMkLst>
        </pc:spChg>
        <pc:graphicFrameChg chg="add mod">
          <ac:chgData name="Astrid Lucero Hernandez Martinez" userId="d16621fd-296d-4f9d-ab44-ced30efccfe3" providerId="ADAL" clId="{BF1DEDA8-162C-4EEC-BBDF-41E8B5F1C550}" dt="2024-10-11T02:57:56.795" v="895"/>
          <ac:graphicFrameMkLst>
            <pc:docMk/>
            <pc:sldMk cId="1883064273" sldId="292"/>
            <ac:graphicFrameMk id="2" creationId="{A66D4437-FCFE-EC22-E568-8F82523AA1CB}"/>
          </ac:graphicFrameMkLst>
        </pc:graphicFrameChg>
        <pc:graphicFrameChg chg="add del mod modGraphic">
          <ac:chgData name="Astrid Lucero Hernandez Martinez" userId="d16621fd-296d-4f9d-ab44-ced30efccfe3" providerId="ADAL" clId="{BF1DEDA8-162C-4EEC-BBDF-41E8B5F1C550}" dt="2024-10-11T02:58:33.975" v="905" actId="478"/>
          <ac:graphicFrameMkLst>
            <pc:docMk/>
            <pc:sldMk cId="1883064273" sldId="292"/>
            <ac:graphicFrameMk id="3" creationId="{57B93D67-CEDC-1FD2-EA98-CFDBDC1B6AC1}"/>
          </ac:graphicFrameMkLst>
        </pc:graphicFrameChg>
        <pc:graphicFrameChg chg="add del mod modGraphic">
          <ac:chgData name="Astrid Lucero Hernandez Martinez" userId="d16621fd-296d-4f9d-ab44-ced30efccfe3" providerId="ADAL" clId="{BF1DEDA8-162C-4EEC-BBDF-41E8B5F1C550}" dt="2024-10-11T02:58:51.718" v="909" actId="478"/>
          <ac:graphicFrameMkLst>
            <pc:docMk/>
            <pc:sldMk cId="1883064273" sldId="292"/>
            <ac:graphicFrameMk id="4" creationId="{595CF9F0-5316-15B3-AF24-A5BE20C5B3B0}"/>
          </ac:graphicFrameMkLst>
        </pc:graphicFrameChg>
        <pc:graphicFrameChg chg="del">
          <ac:chgData name="Astrid Lucero Hernandez Martinez" userId="d16621fd-296d-4f9d-ab44-ced30efccfe3" providerId="ADAL" clId="{BF1DEDA8-162C-4EEC-BBDF-41E8B5F1C550}" dt="2024-10-11T02:57:26.346" v="894" actId="478"/>
          <ac:graphicFrameMkLst>
            <pc:docMk/>
            <pc:sldMk cId="1883064273" sldId="292"/>
            <ac:graphicFrameMk id="5" creationId="{2E8D2A93-CF0E-9968-B7C4-0617E1E25829}"/>
          </ac:graphicFrameMkLst>
        </pc:graphicFrameChg>
        <pc:graphicFrameChg chg="add mod">
          <ac:chgData name="Astrid Lucero Hernandez Martinez" userId="d16621fd-296d-4f9d-ab44-ced30efccfe3" providerId="ADAL" clId="{BF1DEDA8-162C-4EEC-BBDF-41E8B5F1C550}" dt="2024-10-11T02:59:24.138" v="912" actId="26606"/>
          <ac:graphicFrameMkLst>
            <pc:docMk/>
            <pc:sldMk cId="1883064273" sldId="292"/>
            <ac:graphicFrameMk id="6" creationId="{1AAA2DFA-0210-8B90-858B-BE13D563947E}"/>
          </ac:graphicFrameMkLst>
        </pc:graphicFrameChg>
        <pc:graphicFrameChg chg="add mod">
          <ac:chgData name="Astrid Lucero Hernandez Martinez" userId="d16621fd-296d-4f9d-ab44-ced30efccfe3" providerId="ADAL" clId="{BF1DEDA8-162C-4EEC-BBDF-41E8B5F1C550}" dt="2024-10-11T02:59:29.493" v="913"/>
          <ac:graphicFrameMkLst>
            <pc:docMk/>
            <pc:sldMk cId="1883064273" sldId="292"/>
            <ac:graphicFrameMk id="7" creationId="{331D8A5B-6447-FC66-0239-F5B12C2A5565}"/>
          </ac:graphicFrameMkLst>
        </pc:graphicFrameChg>
        <pc:graphicFrameChg chg="add mod modGraphic">
          <ac:chgData name="Astrid Lucero Hernandez Martinez" userId="d16621fd-296d-4f9d-ab44-ced30efccfe3" providerId="ADAL" clId="{BF1DEDA8-162C-4EEC-BBDF-41E8B5F1C550}" dt="2024-10-11T03:01:20.219" v="940" actId="14100"/>
          <ac:graphicFrameMkLst>
            <pc:docMk/>
            <pc:sldMk cId="1883064273" sldId="292"/>
            <ac:graphicFrameMk id="8" creationId="{E95375E8-D730-9EBD-53C1-17F6F690F175}"/>
          </ac:graphicFrameMkLst>
        </pc:graphicFrameChg>
      </pc:sldChg>
      <pc:sldChg chg="addSp delSp modSp mod">
        <pc:chgData name="Astrid Lucero Hernandez Martinez" userId="d16621fd-296d-4f9d-ab44-ced30efccfe3" providerId="ADAL" clId="{BF1DEDA8-162C-4EEC-BBDF-41E8B5F1C550}" dt="2024-10-11T03:12:24.515" v="1097" actId="20577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BF1DEDA8-162C-4EEC-BBDF-41E8B5F1C550}" dt="2024-10-11T03:12:24.515" v="1097" actId="20577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BF1DEDA8-162C-4EEC-BBDF-41E8B5F1C550}" dt="2024-10-11T03:02:41.559" v="942"/>
          <ac:graphicFrameMkLst>
            <pc:docMk/>
            <pc:sldMk cId="300037228" sldId="293"/>
            <ac:graphicFrameMk id="2" creationId="{0F51E1A6-F544-F243-F9FD-ECD9C1DB3042}"/>
          </ac:graphicFrameMkLst>
        </pc:graphicFrameChg>
        <pc:graphicFrameChg chg="del">
          <ac:chgData name="Astrid Lucero Hernandez Martinez" userId="d16621fd-296d-4f9d-ab44-ced30efccfe3" providerId="ADAL" clId="{BF1DEDA8-162C-4EEC-BBDF-41E8B5F1C550}" dt="2024-10-11T03:01:30.539" v="941" actId="478"/>
          <ac:graphicFrameMkLst>
            <pc:docMk/>
            <pc:sldMk cId="300037228" sldId="293"/>
            <ac:graphicFrameMk id="3" creationId="{E65CEBBE-2BFA-0B17-43B0-6084325DCB95}"/>
          </ac:graphicFrameMkLst>
        </pc:graphicFrameChg>
        <pc:graphicFrameChg chg="add mod modGraphic">
          <ac:chgData name="Astrid Lucero Hernandez Martinez" userId="d16621fd-296d-4f9d-ab44-ced30efccfe3" providerId="ADAL" clId="{BF1DEDA8-162C-4EEC-BBDF-41E8B5F1C550}" dt="2024-10-11T03:03:44.125" v="970" actId="20577"/>
          <ac:graphicFrameMkLst>
            <pc:docMk/>
            <pc:sldMk cId="300037228" sldId="293"/>
            <ac:graphicFrameMk id="4" creationId="{E8CBA659-C0FF-BB5D-F719-AD26E041C0E7}"/>
          </ac:graphicFrameMkLst>
        </pc:graphicFrameChg>
        <pc:graphicFrameChg chg="del">
          <ac:chgData name="Astrid Lucero Hernandez Martinez" userId="d16621fd-296d-4f9d-ab44-ced30efccfe3" providerId="ADAL" clId="{BF1DEDA8-162C-4EEC-BBDF-41E8B5F1C550}" dt="2024-10-11T03:03:59.794" v="971" actId="478"/>
          <ac:graphicFrameMkLst>
            <pc:docMk/>
            <pc:sldMk cId="300037228" sldId="293"/>
            <ac:graphicFrameMk id="5" creationId="{5F243075-ACA0-CCE9-5CA5-A03FA4DA69A5}"/>
          </ac:graphicFrameMkLst>
        </pc:graphicFrameChg>
        <pc:graphicFrameChg chg="add mod">
          <ac:chgData name="Astrid Lucero Hernandez Martinez" userId="d16621fd-296d-4f9d-ab44-ced30efccfe3" providerId="ADAL" clId="{BF1DEDA8-162C-4EEC-BBDF-41E8B5F1C550}" dt="2024-10-11T03:09:14.335" v="972"/>
          <ac:graphicFrameMkLst>
            <pc:docMk/>
            <pc:sldMk cId="300037228" sldId="293"/>
            <ac:graphicFrameMk id="7" creationId="{0AEF0D16-3B45-B299-3E0C-40B2C497C79E}"/>
          </ac:graphicFrameMkLst>
        </pc:graphicFrameChg>
        <pc:graphicFrameChg chg="add mod modGraphic">
          <ac:chgData name="Astrid Lucero Hernandez Martinez" userId="d16621fd-296d-4f9d-ab44-ced30efccfe3" providerId="ADAL" clId="{BF1DEDA8-162C-4EEC-BBDF-41E8B5F1C550}" dt="2024-10-11T03:10:16.438" v="1005" actId="255"/>
          <ac:graphicFrameMkLst>
            <pc:docMk/>
            <pc:sldMk cId="300037228" sldId="293"/>
            <ac:graphicFrameMk id="9" creationId="{1E5DF023-EE32-5831-2F37-C953A298910E}"/>
          </ac:graphicFrameMkLst>
        </pc:graphicFrameChg>
      </pc:sldChg>
      <pc:sldChg chg="addSp delSp modSp mod">
        <pc:chgData name="Astrid Lucero Hernandez Martinez" userId="d16621fd-296d-4f9d-ab44-ced30efccfe3" providerId="ADAL" clId="{BF1DEDA8-162C-4EEC-BBDF-41E8B5F1C550}" dt="2024-10-11T03:17:13.862" v="1189" actId="6549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BF1DEDA8-162C-4EEC-BBDF-41E8B5F1C550}" dt="2024-10-11T03:17:13.862" v="1189" actId="6549"/>
          <ac:spMkLst>
            <pc:docMk/>
            <pc:sldMk cId="1613795287" sldId="294"/>
            <ac:spMk id="4" creationId="{E2ED6047-E2BA-1780-4152-E4CDF01D4589}"/>
          </ac:spMkLst>
        </pc:spChg>
        <pc:graphicFrameChg chg="add mod">
          <ac:chgData name="Astrid Lucero Hernandez Martinez" userId="d16621fd-296d-4f9d-ab44-ced30efccfe3" providerId="ADAL" clId="{BF1DEDA8-162C-4EEC-BBDF-41E8B5F1C550}" dt="2024-10-11T03:13:22.953" v="1099"/>
          <ac:graphicFrameMkLst>
            <pc:docMk/>
            <pc:sldMk cId="1613795287" sldId="294"/>
            <ac:graphicFrameMk id="2" creationId="{746B84AF-09FF-6F47-9D04-8564AF4225C3}"/>
          </ac:graphicFrameMkLst>
        </pc:graphicFrameChg>
        <pc:graphicFrameChg chg="del">
          <ac:chgData name="Astrid Lucero Hernandez Martinez" userId="d16621fd-296d-4f9d-ab44-ced30efccfe3" providerId="ADAL" clId="{BF1DEDA8-162C-4EEC-BBDF-41E8B5F1C550}" dt="2024-10-11T03:13:21.901" v="1098" actId="478"/>
          <ac:graphicFrameMkLst>
            <pc:docMk/>
            <pc:sldMk cId="1613795287" sldId="294"/>
            <ac:graphicFrameMk id="3" creationId="{3680293C-6F67-97DE-183A-F85B57D21CC9}"/>
          </ac:graphicFrameMkLst>
        </pc:graphicFrameChg>
        <pc:graphicFrameChg chg="add mod modGraphic">
          <ac:chgData name="Astrid Lucero Hernandez Martinez" userId="d16621fd-296d-4f9d-ab44-ced30efccfe3" providerId="ADAL" clId="{BF1DEDA8-162C-4EEC-BBDF-41E8B5F1C550}" dt="2024-10-11T03:16:46.293" v="1165" actId="14734"/>
          <ac:graphicFrameMkLst>
            <pc:docMk/>
            <pc:sldMk cId="1613795287" sldId="294"/>
            <ac:graphicFrameMk id="5" creationId="{9C24DB98-98F2-2FBC-162F-1A3C2DFD2C53}"/>
          </ac:graphicFrameMkLst>
        </pc:graphicFrameChg>
        <pc:picChg chg="mod">
          <ac:chgData name="Astrid Lucero Hernandez Martinez" userId="d16621fd-296d-4f9d-ab44-ced30efccfe3" providerId="ADAL" clId="{BF1DEDA8-162C-4EEC-BBDF-41E8B5F1C550}" dt="2024-10-11T03:15:11.754" v="1138" actId="1076"/>
          <ac:picMkLst>
            <pc:docMk/>
            <pc:sldMk cId="1613795287" sldId="294"/>
            <ac:picMk id="9" creationId="{E9F1F50A-8E97-3512-3166-1C76D44CFAE4}"/>
          </ac:picMkLst>
        </pc:picChg>
      </pc:sldChg>
      <pc:sldChg chg="modSp mod">
        <pc:chgData name="Astrid Lucero Hernandez Martinez" userId="d16621fd-296d-4f9d-ab44-ced30efccfe3" providerId="ADAL" clId="{BF1DEDA8-162C-4EEC-BBDF-41E8B5F1C550}" dt="2024-10-11T03:17:40.131" v="1203" actId="20577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BF1DEDA8-162C-4EEC-BBDF-41E8B5F1C550}" dt="2024-10-11T03:17:40.131" v="1203" actId="20577"/>
          <ac:spMkLst>
            <pc:docMk/>
            <pc:sldMk cId="4239758551" sldId="295"/>
            <ac:spMk id="5" creationId="{B35DB0C7-3A20-39A0-C449-AAD5294AD7CD}"/>
          </ac:spMkLst>
        </pc:spChg>
      </pc:sldChg>
      <pc:sldChg chg="modSp mod">
        <pc:chgData name="Astrid Lucero Hernandez Martinez" userId="d16621fd-296d-4f9d-ab44-ced30efccfe3" providerId="ADAL" clId="{BF1DEDA8-162C-4EEC-BBDF-41E8B5F1C550}" dt="2024-10-11T03:17:55.258" v="1224" actId="20577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BF1DEDA8-162C-4EEC-BBDF-41E8B5F1C550}" dt="2024-10-11T03:17:55.258" v="1224" actId="20577"/>
          <ac:spMkLst>
            <pc:docMk/>
            <pc:sldMk cId="2202548061" sldId="296"/>
            <ac:spMk id="4" creationId="{0592F0E6-12E2-8C83-740F-EED2946C284F}"/>
          </ac:spMkLst>
        </pc:spChg>
      </pc:sldChg>
      <pc:sldChg chg="addSp delSp modSp mod">
        <pc:chgData name="Astrid Lucero Hernandez Martinez" userId="d16621fd-296d-4f9d-ab44-ced30efccfe3" providerId="ADAL" clId="{BF1DEDA8-162C-4EEC-BBDF-41E8B5F1C550}" dt="2024-10-11T03:22:38.183" v="1359" actId="27107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BF1DEDA8-162C-4EEC-BBDF-41E8B5F1C550}" dt="2024-10-11T03:22:15.359" v="1358" actId="20577"/>
          <ac:spMkLst>
            <pc:docMk/>
            <pc:sldMk cId="2129439834" sldId="298"/>
            <ac:spMk id="5" creationId="{95D17324-42C8-DFE4-A6B1-731434215693}"/>
          </ac:spMkLst>
        </pc:spChg>
        <pc:graphicFrameChg chg="add mod">
          <ac:chgData name="Astrid Lucero Hernandez Martinez" userId="d16621fd-296d-4f9d-ab44-ced30efccfe3" providerId="ADAL" clId="{BF1DEDA8-162C-4EEC-BBDF-41E8B5F1C550}" dt="2024-10-11T03:18:12.847" v="1226"/>
          <ac:graphicFrameMkLst>
            <pc:docMk/>
            <pc:sldMk cId="2129439834" sldId="298"/>
            <ac:graphicFrameMk id="2" creationId="{C9650901-0201-C2D8-D652-4DE11194BB35}"/>
          </ac:graphicFrameMkLst>
        </pc:graphicFrameChg>
        <pc:graphicFrameChg chg="del">
          <ac:chgData name="Astrid Lucero Hernandez Martinez" userId="d16621fd-296d-4f9d-ab44-ced30efccfe3" providerId="ADAL" clId="{BF1DEDA8-162C-4EEC-BBDF-41E8B5F1C550}" dt="2024-10-11T03:18:01.798" v="1225" actId="478"/>
          <ac:graphicFrameMkLst>
            <pc:docMk/>
            <pc:sldMk cId="2129439834" sldId="298"/>
            <ac:graphicFrameMk id="3" creationId="{69E777A2-95C3-D0C6-36E8-717934481076}"/>
          </ac:graphicFrameMkLst>
        </pc:graphicFrameChg>
        <pc:graphicFrameChg chg="add mod modGraphic">
          <ac:chgData name="Astrid Lucero Hernandez Martinez" userId="d16621fd-296d-4f9d-ab44-ced30efccfe3" providerId="ADAL" clId="{BF1DEDA8-162C-4EEC-BBDF-41E8B5F1C550}" dt="2024-10-11T03:22:38.183" v="1359" actId="27107"/>
          <ac:graphicFrameMkLst>
            <pc:docMk/>
            <pc:sldMk cId="2129439834" sldId="298"/>
            <ac:graphicFrameMk id="4" creationId="{D1F0ACB7-F523-5881-8ED7-DD1C7B3477FC}"/>
          </ac:graphicFrameMkLst>
        </pc:graphicFrameChg>
      </pc:sldChg>
    </pc:docChg>
  </pc:docChgLst>
  <pc:docChgLst>
    <pc:chgData name="Astrid Lucero Hernandez Martinez" userId="d16621fd-296d-4f9d-ab44-ced30efccfe3" providerId="ADAL" clId="{0FC08625-9A16-4184-B836-D1ADD999DE2B}"/>
    <pc:docChg chg="undo redo custSel modSld">
      <pc:chgData name="Astrid Lucero Hernandez Martinez" userId="d16621fd-296d-4f9d-ab44-ced30efccfe3" providerId="ADAL" clId="{0FC08625-9A16-4184-B836-D1ADD999DE2B}" dt="2024-11-06T23:02:06.136" v="726" actId="13926"/>
      <pc:docMkLst>
        <pc:docMk/>
      </pc:docMkLst>
      <pc:sldChg chg="addSp delSp modSp mod">
        <pc:chgData name="Astrid Lucero Hernandez Martinez" userId="d16621fd-296d-4f9d-ab44-ced30efccfe3" providerId="ADAL" clId="{0FC08625-9A16-4184-B836-D1ADD999DE2B}" dt="2024-11-06T22:28:31.124" v="172" actId="20577"/>
        <pc:sldMkLst>
          <pc:docMk/>
          <pc:sldMk cId="721350290" sldId="274"/>
        </pc:sldMkLst>
        <pc:spChg chg="mod">
          <ac:chgData name="Astrid Lucero Hernandez Martinez" userId="d16621fd-296d-4f9d-ab44-ced30efccfe3" providerId="ADAL" clId="{0FC08625-9A16-4184-B836-D1ADD999DE2B}" dt="2024-11-06T22:28:09.959" v="144" actId="14100"/>
          <ac:spMkLst>
            <pc:docMk/>
            <pc:sldMk cId="721350290" sldId="274"/>
            <ac:spMk id="7" creationId="{DA956362-CDF9-B6F4-93D4-948135E8B577}"/>
          </ac:spMkLst>
        </pc:spChg>
        <pc:spChg chg="mod">
          <ac:chgData name="Astrid Lucero Hernandez Martinez" userId="d16621fd-296d-4f9d-ab44-ced30efccfe3" providerId="ADAL" clId="{0FC08625-9A16-4184-B836-D1ADD999DE2B}" dt="2024-11-06T22:28:31.124" v="172" actId="20577"/>
          <ac:spMkLst>
            <pc:docMk/>
            <pc:sldMk cId="721350290" sldId="274"/>
            <ac:spMk id="9" creationId="{FED35954-7D90-C85F-4911-D7DFA6FF4182}"/>
          </ac:spMkLst>
        </pc:spChg>
        <pc:graphicFrameChg chg="add mod">
          <ac:chgData name="Astrid Lucero Hernandez Martinez" userId="d16621fd-296d-4f9d-ab44-ced30efccfe3" providerId="ADAL" clId="{0FC08625-9A16-4184-B836-D1ADD999DE2B}" dt="2024-11-06T22:20:30.527" v="22"/>
          <ac:graphicFrameMkLst>
            <pc:docMk/>
            <pc:sldMk cId="721350290" sldId="274"/>
            <ac:graphicFrameMk id="3" creationId="{54BFFE1B-ADD2-F3C5-6BA6-A60DE0EAB5C1}"/>
          </ac:graphicFrameMkLst>
        </pc:graphicFrameChg>
        <pc:graphicFrameChg chg="add mod modGraphic">
          <ac:chgData name="Astrid Lucero Hernandez Martinez" userId="d16621fd-296d-4f9d-ab44-ced30efccfe3" providerId="ADAL" clId="{0FC08625-9A16-4184-B836-D1ADD999DE2B}" dt="2024-11-06T22:28:02.677" v="142" actId="20577"/>
          <ac:graphicFrameMkLst>
            <pc:docMk/>
            <pc:sldMk cId="721350290" sldId="274"/>
            <ac:graphicFrameMk id="4" creationId="{5CA4FC3E-BEAC-7690-CA7A-4C8210199F86}"/>
          </ac:graphicFrameMkLst>
        </pc:graphicFrameChg>
        <pc:graphicFrameChg chg="del">
          <ac:chgData name="Astrid Lucero Hernandez Martinez" userId="d16621fd-296d-4f9d-ab44-ced30efccfe3" providerId="ADAL" clId="{0FC08625-9A16-4184-B836-D1ADD999DE2B}" dt="2024-11-06T22:20:14.335" v="21" actId="478"/>
          <ac:graphicFrameMkLst>
            <pc:docMk/>
            <pc:sldMk cId="721350290" sldId="274"/>
            <ac:graphicFrameMk id="5" creationId="{94C63321-D76B-881B-564A-AD878F8693E2}"/>
          </ac:graphicFrameMkLst>
        </pc:graphicFrameChg>
        <pc:picChg chg="del mod">
          <ac:chgData name="Astrid Lucero Hernandez Martinez" userId="d16621fd-296d-4f9d-ab44-ced30efccfe3" providerId="ADAL" clId="{0FC08625-9A16-4184-B836-D1ADD999DE2B}" dt="2024-11-06T22:21:05.577" v="31" actId="478"/>
          <ac:picMkLst>
            <pc:docMk/>
            <pc:sldMk cId="721350290" sldId="274"/>
            <ac:picMk id="10" creationId="{3565073E-0569-B969-1A5E-418C3FEE18C2}"/>
          </ac:picMkLst>
        </pc:picChg>
        <pc:picChg chg="del mod">
          <ac:chgData name="Astrid Lucero Hernandez Martinez" userId="d16621fd-296d-4f9d-ab44-ced30efccfe3" providerId="ADAL" clId="{0FC08625-9A16-4184-B836-D1ADD999DE2B}" dt="2024-11-06T22:21:03.367" v="30" actId="478"/>
          <ac:picMkLst>
            <pc:docMk/>
            <pc:sldMk cId="721350290" sldId="274"/>
            <ac:picMk id="16" creationId="{1802D5CD-C3DC-593F-7E6C-09889EDAA5FF}"/>
          </ac:picMkLst>
        </pc:picChg>
      </pc:sldChg>
      <pc:sldChg chg="modSp mod">
        <pc:chgData name="Astrid Lucero Hernandez Martinez" userId="d16621fd-296d-4f9d-ab44-ced30efccfe3" providerId="ADAL" clId="{0FC08625-9A16-4184-B836-D1ADD999DE2B}" dt="2024-11-06T22:18:02.457" v="9" actId="20577"/>
        <pc:sldMkLst>
          <pc:docMk/>
          <pc:sldMk cId="1610350232" sldId="277"/>
        </pc:sldMkLst>
        <pc:spChg chg="mod">
          <ac:chgData name="Astrid Lucero Hernandez Martinez" userId="d16621fd-296d-4f9d-ab44-ced30efccfe3" providerId="ADAL" clId="{0FC08625-9A16-4184-B836-D1ADD999DE2B}" dt="2024-11-06T22:18:02.457" v="9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addSp delSp modSp mod">
        <pc:chgData name="Astrid Lucero Hernandez Martinez" userId="d16621fd-296d-4f9d-ab44-ced30efccfe3" providerId="ADAL" clId="{0FC08625-9A16-4184-B836-D1ADD999DE2B}" dt="2024-11-06T22:47:36.990" v="688" actId="20577"/>
        <pc:sldMkLst>
          <pc:docMk/>
          <pc:sldMk cId="3827677764" sldId="283"/>
        </pc:sldMkLst>
        <pc:spChg chg="mod">
          <ac:chgData name="Astrid Lucero Hernandez Martinez" userId="d16621fd-296d-4f9d-ab44-ced30efccfe3" providerId="ADAL" clId="{0FC08625-9A16-4184-B836-D1ADD999DE2B}" dt="2024-11-06T22:47:36.990" v="688" actId="20577"/>
          <ac:spMkLst>
            <pc:docMk/>
            <pc:sldMk cId="3827677764" sldId="283"/>
            <ac:spMk id="19" creationId="{F3B3F893-37EB-1B24-5F58-30A8CB7927B3}"/>
          </ac:spMkLst>
        </pc:spChg>
        <pc:spChg chg="mod">
          <ac:chgData name="Astrid Lucero Hernandez Martinez" userId="d16621fd-296d-4f9d-ab44-ced30efccfe3" providerId="ADAL" clId="{0FC08625-9A16-4184-B836-D1ADD999DE2B}" dt="2024-11-06T22:38:33.005" v="266" actId="1076"/>
          <ac:spMkLst>
            <pc:docMk/>
            <pc:sldMk cId="3827677764" sldId="283"/>
            <ac:spMk id="27" creationId="{BE7C2FC2-7124-6194-2937-8D0F227ACE7E}"/>
          </ac:spMkLst>
        </pc:spChg>
        <pc:graphicFrameChg chg="add del mod">
          <ac:chgData name="Astrid Lucero Hernandez Martinez" userId="d16621fd-296d-4f9d-ab44-ced30efccfe3" providerId="ADAL" clId="{0FC08625-9A16-4184-B836-D1ADD999DE2B}" dt="2024-11-06T22:39:58.149" v="271" actId="21"/>
          <ac:graphicFrameMkLst>
            <pc:docMk/>
            <pc:sldMk cId="3827677764" sldId="283"/>
            <ac:graphicFrameMk id="2" creationId="{F9B8FB31-62B6-4B75-B7CC-3919D152FDA0}"/>
          </ac:graphicFrameMkLst>
        </pc:graphicFrameChg>
        <pc:picChg chg="del">
          <ac:chgData name="Astrid Lucero Hernandez Martinez" userId="d16621fd-296d-4f9d-ab44-ced30efccfe3" providerId="ADAL" clId="{0FC08625-9A16-4184-B836-D1ADD999DE2B}" dt="2024-11-06T22:39:47.936" v="267" actId="478"/>
          <ac:picMkLst>
            <pc:docMk/>
            <pc:sldMk cId="3827677764" sldId="283"/>
            <ac:picMk id="4" creationId="{0A347976-D89F-0480-CD02-7275633D3380}"/>
          </ac:picMkLst>
        </pc:picChg>
        <pc:picChg chg="add mod">
          <ac:chgData name="Astrid Lucero Hernandez Martinez" userId="d16621fd-296d-4f9d-ab44-ced30efccfe3" providerId="ADAL" clId="{0FC08625-9A16-4184-B836-D1ADD999DE2B}" dt="2024-11-06T22:40:58.138" v="274" actId="14100"/>
          <ac:picMkLst>
            <pc:docMk/>
            <pc:sldMk cId="3827677764" sldId="283"/>
            <ac:picMk id="5" creationId="{4BA74944-9CAD-5777-5354-D13F8A23C2AA}"/>
          </ac:picMkLst>
        </pc:picChg>
      </pc:sldChg>
      <pc:sldChg chg="addSp delSp modSp mod">
        <pc:chgData name="Astrid Lucero Hernandez Martinez" userId="d16621fd-296d-4f9d-ab44-ced30efccfe3" providerId="ADAL" clId="{0FC08625-9A16-4184-B836-D1ADD999DE2B}" dt="2024-11-06T22:34:29.942" v="243" actId="20577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0FC08625-9A16-4184-B836-D1ADD999DE2B}" dt="2024-11-06T22:34:29.942" v="243" actId="20577"/>
          <ac:spMkLst>
            <pc:docMk/>
            <pc:sldMk cId="2284358386" sldId="285"/>
            <ac:spMk id="5" creationId="{4A250405-93B5-B986-98C3-DB903B6A74C9}"/>
          </ac:spMkLst>
        </pc:spChg>
        <pc:spChg chg="mod">
          <ac:chgData name="Astrid Lucero Hernandez Martinez" userId="d16621fd-296d-4f9d-ab44-ced30efccfe3" providerId="ADAL" clId="{0FC08625-9A16-4184-B836-D1ADD999DE2B}" dt="2024-11-06T22:33:54.754" v="225" actId="1076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0FC08625-9A16-4184-B836-D1ADD999DE2B}" dt="2024-11-06T22:33:51.482" v="224" actId="1076"/>
          <ac:spMkLst>
            <pc:docMk/>
            <pc:sldMk cId="2284358386" sldId="285"/>
            <ac:spMk id="7" creationId="{5BF842DB-B007-F600-9DD6-F9ACC500848D}"/>
          </ac:spMkLst>
        </pc:spChg>
        <pc:spChg chg="mod">
          <ac:chgData name="Astrid Lucero Hernandez Martinez" userId="d16621fd-296d-4f9d-ab44-ced30efccfe3" providerId="ADAL" clId="{0FC08625-9A16-4184-B836-D1ADD999DE2B}" dt="2024-11-06T22:32:50.223" v="210" actId="1076"/>
          <ac:spMkLst>
            <pc:docMk/>
            <pc:sldMk cId="2284358386" sldId="285"/>
            <ac:spMk id="8" creationId="{5A0ECABF-9B27-3B3C-196D-FD094186E7AA}"/>
          </ac:spMkLst>
        </pc:spChg>
        <pc:graphicFrameChg chg="add mod">
          <ac:chgData name="Astrid Lucero Hernandez Martinez" userId="d16621fd-296d-4f9d-ab44-ced30efccfe3" providerId="ADAL" clId="{0FC08625-9A16-4184-B836-D1ADD999DE2B}" dt="2024-11-06T22:29:50.020" v="175"/>
          <ac:graphicFrameMkLst>
            <pc:docMk/>
            <pc:sldMk cId="2284358386" sldId="285"/>
            <ac:graphicFrameMk id="3" creationId="{F88FB766-694A-B940-E103-942FE15094A8}"/>
          </ac:graphicFrameMkLst>
        </pc:graphicFrameChg>
        <pc:graphicFrameChg chg="del modGraphic">
          <ac:chgData name="Astrid Lucero Hernandez Martinez" userId="d16621fd-296d-4f9d-ab44-ced30efccfe3" providerId="ADAL" clId="{0FC08625-9A16-4184-B836-D1ADD999DE2B}" dt="2024-11-06T22:29:47.852" v="174" actId="478"/>
          <ac:graphicFrameMkLst>
            <pc:docMk/>
            <pc:sldMk cId="2284358386" sldId="285"/>
            <ac:graphicFrameMk id="4" creationId="{00685F0F-D051-C56E-37BC-7EF6522B2B4E}"/>
          </ac:graphicFrameMkLst>
        </pc:graphicFrameChg>
        <pc:graphicFrameChg chg="add mod modGraphic">
          <ac:chgData name="Astrid Lucero Hernandez Martinez" userId="d16621fd-296d-4f9d-ab44-ced30efccfe3" providerId="ADAL" clId="{0FC08625-9A16-4184-B836-D1ADD999DE2B}" dt="2024-11-06T22:33:47.443" v="223" actId="1076"/>
          <ac:graphicFrameMkLst>
            <pc:docMk/>
            <pc:sldMk cId="2284358386" sldId="285"/>
            <ac:graphicFrameMk id="9" creationId="{B1F09311-47EF-4781-B948-EBEB314CA217}"/>
          </ac:graphicFrameMkLst>
        </pc:graphicFrameChg>
        <pc:graphicFrameChg chg="add mod">
          <ac:chgData name="Astrid Lucero Hernandez Martinez" userId="d16621fd-296d-4f9d-ab44-ced30efccfe3" providerId="ADAL" clId="{0FC08625-9A16-4184-B836-D1ADD999DE2B}" dt="2024-11-06T22:32:05.463" v="200"/>
          <ac:graphicFrameMkLst>
            <pc:docMk/>
            <pc:sldMk cId="2284358386" sldId="285"/>
            <ac:graphicFrameMk id="10" creationId="{A38665B5-3D6F-5C12-CE26-6B476752AB16}"/>
          </ac:graphicFrameMkLst>
        </pc:graphicFrameChg>
        <pc:graphicFrameChg chg="add mod modGraphic">
          <ac:chgData name="Astrid Lucero Hernandez Martinez" userId="d16621fd-296d-4f9d-ab44-ced30efccfe3" providerId="ADAL" clId="{0FC08625-9A16-4184-B836-D1ADD999DE2B}" dt="2024-11-06T22:32:44.047" v="209" actId="1076"/>
          <ac:graphicFrameMkLst>
            <pc:docMk/>
            <pc:sldMk cId="2284358386" sldId="285"/>
            <ac:graphicFrameMk id="11" creationId="{4C81AAA6-492B-3D15-7F41-F2DDB428F604}"/>
          </ac:graphicFrameMkLst>
        </pc:graphicFrameChg>
        <pc:graphicFrameChg chg="del">
          <ac:chgData name="Astrid Lucero Hernandez Martinez" userId="d16621fd-296d-4f9d-ab44-ced30efccfe3" providerId="ADAL" clId="{0FC08625-9A16-4184-B836-D1ADD999DE2B}" dt="2024-11-06T22:31:39.568" v="199" actId="478"/>
          <ac:graphicFrameMkLst>
            <pc:docMk/>
            <pc:sldMk cId="2284358386" sldId="285"/>
            <ac:graphicFrameMk id="13" creationId="{F1D0BC53-0984-8ED6-F3E0-513EC1917076}"/>
          </ac:graphicFrameMkLst>
        </pc:graphicFrameChg>
      </pc:sldChg>
      <pc:sldChg chg="addSp delSp modSp mod">
        <pc:chgData name="Astrid Lucero Hernandez Martinez" userId="d16621fd-296d-4f9d-ab44-ced30efccfe3" providerId="ADAL" clId="{0FC08625-9A16-4184-B836-D1ADD999DE2B}" dt="2024-11-06T23:02:06.136" v="726" actId="13926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0FC08625-9A16-4184-B836-D1ADD999DE2B}" dt="2024-11-06T23:02:06.136" v="726" actId="13926"/>
          <ac:spMkLst>
            <pc:docMk/>
            <pc:sldMk cId="649828499" sldId="287"/>
            <ac:spMk id="3" creationId="{69C1B9E4-D195-AAF8-CFF3-32E283E11CC5}"/>
          </ac:spMkLst>
        </pc:spChg>
        <pc:picChg chg="del mod">
          <ac:chgData name="Astrid Lucero Hernandez Martinez" userId="d16621fd-296d-4f9d-ab44-ced30efccfe3" providerId="ADAL" clId="{0FC08625-9A16-4184-B836-D1ADD999DE2B}" dt="2024-11-06T22:53:29.761" v="691" actId="478"/>
          <ac:picMkLst>
            <pc:docMk/>
            <pc:sldMk cId="649828499" sldId="287"/>
            <ac:picMk id="5" creationId="{4EF52A10-3DE2-979A-9C21-1829200D7265}"/>
          </ac:picMkLst>
        </pc:picChg>
        <pc:picChg chg="add mod">
          <ac:chgData name="Astrid Lucero Hernandez Martinez" userId="d16621fd-296d-4f9d-ab44-ced30efccfe3" providerId="ADAL" clId="{0FC08625-9A16-4184-B836-D1ADD999DE2B}" dt="2024-11-06T22:53:36.008" v="694" actId="14100"/>
          <ac:picMkLst>
            <pc:docMk/>
            <pc:sldMk cId="649828499" sldId="287"/>
            <ac:picMk id="6" creationId="{C2BC7EBF-C936-C39D-4902-BA3FC49FF7F7}"/>
          </ac:picMkLst>
        </pc:pic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756526457" sldId="288"/>
            <ac:spMk id="4" creationId="{B1C022A3-BBCF-B714-4581-99F248C821BE}"/>
          </ac:spMkLst>
        </pc:sp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1850455820" sldId="289"/>
            <ac:spMk id="3" creationId="{63F3E368-E78D-4B31-F5C8-49060C3AF8A5}"/>
          </ac:spMkLst>
        </pc:sp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2123245595" sldId="290"/>
            <ac:spMk id="4" creationId="{B60B00F2-B004-95E3-9D76-F664C7D6A801}"/>
          </ac:spMkLst>
        </pc:sp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244336464" sldId="291"/>
            <ac:spMk id="6" creationId="{6EC5BA0C-330A-F4A3-F3A6-0E1DC232D869}"/>
          </ac:spMkLst>
        </pc:sp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300037228" sldId="293"/>
            <ac:spMk id="6" creationId="{46C12128-4BD9-5A86-E69A-27C5F5D9CD1B}"/>
          </ac:spMkLst>
        </pc:spChg>
        <pc:graphicFrameChg chg="mod">
          <ac:chgData name="Astrid Lucero Hernandez Martinez" userId="d16621fd-296d-4f9d-ab44-ced30efccfe3" providerId="ADAL" clId="{0FC08625-9A16-4184-B836-D1ADD999DE2B}" dt="2024-11-06T22:34:54.865" v="244"/>
          <ac:graphicFrameMkLst>
            <pc:docMk/>
            <pc:sldMk cId="300037228" sldId="293"/>
            <ac:graphicFrameMk id="9" creationId="{1E5DF023-EE32-5831-2F37-C953A298910E}"/>
          </ac:graphicFrameMkLst>
        </pc:graphicFrame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1613795287" sldId="294"/>
            <ac:spMk id="4" creationId="{E2ED6047-E2BA-1780-4152-E4CDF01D4589}"/>
          </ac:spMkLst>
        </pc:sp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4239758551" sldId="295"/>
            <ac:spMk id="5" creationId="{B35DB0C7-3A20-39A0-C449-AAD5294AD7CD}"/>
          </ac:spMkLst>
        </pc:spChg>
      </pc:sldChg>
      <pc:sldChg chg="modSp">
        <pc:chgData name="Astrid Lucero Hernandez Martinez" userId="d16621fd-296d-4f9d-ab44-ced30efccfe3" providerId="ADAL" clId="{0FC08625-9A16-4184-B836-D1ADD999DE2B}" dt="2024-11-06T22:34:54.865" v="244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0FC08625-9A16-4184-B836-D1ADD999DE2B}" dt="2024-11-06T22:34:54.865" v="244"/>
          <ac:spMkLst>
            <pc:docMk/>
            <pc:sldMk cId="2202548061" sldId="296"/>
            <ac:spMk id="4" creationId="{0592F0E6-12E2-8C83-740F-EED2946C284F}"/>
          </ac:spMkLst>
        </pc:spChg>
      </pc:sldChg>
    </pc:docChg>
  </pc:docChgLst>
  <pc:docChgLst>
    <pc:chgData name="Astrid Lucero Hernandez Martinez" userId="d16621fd-296d-4f9d-ab44-ced30efccfe3" providerId="ADAL" clId="{27BF0263-C79D-44EE-9524-C9EA60678C4E}"/>
    <pc:docChg chg="undo redo custSel modSld">
      <pc:chgData name="Astrid Lucero Hernandez Martinez" userId="d16621fd-296d-4f9d-ab44-ced30efccfe3" providerId="ADAL" clId="{27BF0263-C79D-44EE-9524-C9EA60678C4E}" dt="2024-11-15T18:37:55.913" v="982" actId="20577"/>
      <pc:docMkLst>
        <pc:docMk/>
      </pc:docMkLst>
      <pc:sldChg chg="modSp mod">
        <pc:chgData name="Astrid Lucero Hernandez Martinez" userId="d16621fd-296d-4f9d-ab44-ced30efccfe3" providerId="ADAL" clId="{27BF0263-C79D-44EE-9524-C9EA60678C4E}" dt="2024-11-14T19:28:11.985" v="942" actId="20577"/>
        <pc:sldMkLst>
          <pc:docMk/>
          <pc:sldMk cId="721350290" sldId="274"/>
        </pc:sldMkLst>
        <pc:spChg chg="mod">
          <ac:chgData name="Astrid Lucero Hernandez Martinez" userId="d16621fd-296d-4f9d-ab44-ced30efccfe3" providerId="ADAL" clId="{27BF0263-C79D-44EE-9524-C9EA60678C4E}" dt="2024-11-14T19:28:11.985" v="942" actId="20577"/>
          <ac:spMkLst>
            <pc:docMk/>
            <pc:sldMk cId="721350290" sldId="274"/>
            <ac:spMk id="9" creationId="{FED35954-7D90-C85F-4911-D7DFA6FF4182}"/>
          </ac:spMkLst>
        </pc:spChg>
      </pc:sldChg>
      <pc:sldChg chg="modSp mod">
        <pc:chgData name="Astrid Lucero Hernandez Martinez" userId="d16621fd-296d-4f9d-ab44-ced30efccfe3" providerId="ADAL" clId="{27BF0263-C79D-44EE-9524-C9EA60678C4E}" dt="2024-11-14T19:27:19.431" v="898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27BF0263-C79D-44EE-9524-C9EA60678C4E}" dt="2024-11-14T19:27:19.431" v="898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modSp mod">
        <pc:chgData name="Astrid Lucero Hernandez Martinez" userId="d16621fd-296d-4f9d-ab44-ced30efccfe3" providerId="ADAL" clId="{27BF0263-C79D-44EE-9524-C9EA60678C4E}" dt="2024-11-14T17:19:27.992" v="4" actId="13926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27BF0263-C79D-44EE-9524-C9EA60678C4E}" dt="2024-11-14T17:19:27.992" v="4" actId="13926"/>
          <ac:spMkLst>
            <pc:docMk/>
            <pc:sldMk cId="649828499" sldId="287"/>
            <ac:spMk id="3" creationId="{69C1B9E4-D195-AAF8-CFF3-32E283E11CC5}"/>
          </ac:spMkLst>
        </pc:spChg>
      </pc:sldChg>
      <pc:sldChg chg="addSp delSp modSp mod">
        <pc:chgData name="Astrid Lucero Hernandez Martinez" userId="d16621fd-296d-4f9d-ab44-ced30efccfe3" providerId="ADAL" clId="{27BF0263-C79D-44EE-9524-C9EA60678C4E}" dt="2024-11-14T17:34:37.300" v="340" actId="20577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27BF0263-C79D-44EE-9524-C9EA60678C4E}" dt="2024-11-14T17:34:37.300" v="340" actId="20577"/>
          <ac:spMkLst>
            <pc:docMk/>
            <pc:sldMk cId="756526457" sldId="288"/>
            <ac:spMk id="4" creationId="{B1C022A3-BBCF-B714-4581-99F248C821BE}"/>
          </ac:spMkLst>
        </pc:spChg>
        <pc:picChg chg="del">
          <ac:chgData name="Astrid Lucero Hernandez Martinez" userId="d16621fd-296d-4f9d-ab44-ced30efccfe3" providerId="ADAL" clId="{27BF0263-C79D-44EE-9524-C9EA60678C4E}" dt="2024-11-14T17:23:20.685" v="16" actId="478"/>
          <ac:picMkLst>
            <pc:docMk/>
            <pc:sldMk cId="756526457" sldId="288"/>
            <ac:picMk id="5" creationId="{0F7BF9C1-DE23-4460-7E6D-74D18B33788E}"/>
          </ac:picMkLst>
        </pc:picChg>
        <pc:picChg chg="add mod">
          <ac:chgData name="Astrid Lucero Hernandez Martinez" userId="d16621fd-296d-4f9d-ab44-ced30efccfe3" providerId="ADAL" clId="{27BF0263-C79D-44EE-9524-C9EA60678C4E}" dt="2024-11-14T17:24:02.629" v="20" actId="14100"/>
          <ac:picMkLst>
            <pc:docMk/>
            <pc:sldMk cId="756526457" sldId="288"/>
            <ac:picMk id="6" creationId="{E8093B7F-7FC5-BFF7-4195-1294A386F4F3}"/>
          </ac:picMkLst>
        </pc:picChg>
      </pc:sldChg>
      <pc:sldChg chg="addSp delSp modSp mod">
        <pc:chgData name="Astrid Lucero Hernandez Martinez" userId="d16621fd-296d-4f9d-ab44-ced30efccfe3" providerId="ADAL" clId="{27BF0263-C79D-44EE-9524-C9EA60678C4E}" dt="2024-11-14T17:22:02.446" v="15" actId="20577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27BF0263-C79D-44EE-9524-C9EA60678C4E}" dt="2024-11-14T17:22:02.446" v="15" actId="20577"/>
          <ac:spMkLst>
            <pc:docMk/>
            <pc:sldMk cId="1850455820" sldId="289"/>
            <ac:spMk id="3" creationId="{63F3E368-E78D-4B31-F5C8-49060C3AF8A5}"/>
          </ac:spMkLst>
        </pc:spChg>
        <pc:picChg chg="del mod">
          <ac:chgData name="Astrid Lucero Hernandez Martinez" userId="d16621fd-296d-4f9d-ab44-ced30efccfe3" providerId="ADAL" clId="{27BF0263-C79D-44EE-9524-C9EA60678C4E}" dt="2024-11-14T17:21:18.660" v="7" actId="478"/>
          <ac:picMkLst>
            <pc:docMk/>
            <pc:sldMk cId="1850455820" sldId="289"/>
            <ac:picMk id="5" creationId="{1B5D9508-1FF8-ADE2-F8B8-0574CBCE7733}"/>
          </ac:picMkLst>
        </pc:picChg>
        <pc:picChg chg="add mod">
          <ac:chgData name="Astrid Lucero Hernandez Martinez" userId="d16621fd-296d-4f9d-ab44-ced30efccfe3" providerId="ADAL" clId="{27BF0263-C79D-44EE-9524-C9EA60678C4E}" dt="2024-11-14T17:21:45.191" v="11" actId="14100"/>
          <ac:picMkLst>
            <pc:docMk/>
            <pc:sldMk cId="1850455820" sldId="289"/>
            <ac:picMk id="6" creationId="{D902076E-42E9-4558-954E-A73F05ADB5E7}"/>
          </ac:picMkLst>
        </pc:picChg>
      </pc:sldChg>
      <pc:sldChg chg="addSp delSp modSp mod">
        <pc:chgData name="Astrid Lucero Hernandez Martinez" userId="d16621fd-296d-4f9d-ab44-ced30efccfe3" providerId="ADAL" clId="{27BF0263-C79D-44EE-9524-C9EA60678C4E}" dt="2024-11-14T17:38:54.310" v="443" actId="20577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27BF0263-C79D-44EE-9524-C9EA60678C4E}" dt="2024-11-14T17:38:54.310" v="443" actId="20577"/>
          <ac:spMkLst>
            <pc:docMk/>
            <pc:sldMk cId="2123245595" sldId="290"/>
            <ac:spMk id="4" creationId="{B60B00F2-B004-95E3-9D76-F664C7D6A801}"/>
          </ac:spMkLst>
        </pc:spChg>
        <pc:picChg chg="del">
          <ac:chgData name="Astrid Lucero Hernandez Martinez" userId="d16621fd-296d-4f9d-ab44-ced30efccfe3" providerId="ADAL" clId="{27BF0263-C79D-44EE-9524-C9EA60678C4E}" dt="2024-11-14T17:35:04.074" v="342" actId="478"/>
          <ac:picMkLst>
            <pc:docMk/>
            <pc:sldMk cId="2123245595" sldId="290"/>
            <ac:picMk id="5" creationId="{2B42D48D-7129-C20D-0AD9-C55665459DDC}"/>
          </ac:picMkLst>
        </pc:picChg>
        <pc:picChg chg="add mod">
          <ac:chgData name="Astrid Lucero Hernandez Martinez" userId="d16621fd-296d-4f9d-ab44-ced30efccfe3" providerId="ADAL" clId="{27BF0263-C79D-44EE-9524-C9EA60678C4E}" dt="2024-11-14T17:35:37.484" v="347" actId="1076"/>
          <ac:picMkLst>
            <pc:docMk/>
            <pc:sldMk cId="2123245595" sldId="290"/>
            <ac:picMk id="6" creationId="{98514A7B-7528-0DFE-7021-5363844DBD75}"/>
          </ac:picMkLst>
        </pc:picChg>
      </pc:sldChg>
      <pc:sldChg chg="addSp delSp modSp mod">
        <pc:chgData name="Astrid Lucero Hernandez Martinez" userId="d16621fd-296d-4f9d-ab44-ced30efccfe3" providerId="ADAL" clId="{27BF0263-C79D-44EE-9524-C9EA60678C4E}" dt="2024-11-14T17:57:23.325" v="643" actId="20577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27BF0263-C79D-44EE-9524-C9EA60678C4E}" dt="2024-11-14T17:57:23.325" v="643" actId="20577"/>
          <ac:spMkLst>
            <pc:docMk/>
            <pc:sldMk cId="244336464" sldId="291"/>
            <ac:spMk id="6" creationId="{6EC5BA0C-330A-F4A3-F3A6-0E1DC232D869}"/>
          </ac:spMkLst>
        </pc:spChg>
        <pc:picChg chg="add del">
          <ac:chgData name="Astrid Lucero Hernandez Martinez" userId="d16621fd-296d-4f9d-ab44-ced30efccfe3" providerId="ADAL" clId="{27BF0263-C79D-44EE-9524-C9EA60678C4E}" dt="2024-11-14T17:42:17.707" v="479" actId="478"/>
          <ac:picMkLst>
            <pc:docMk/>
            <pc:sldMk cId="244336464" sldId="291"/>
            <ac:picMk id="4" creationId="{4CD805B9-9D14-A9F1-F272-D55CB7743F67}"/>
          </ac:picMkLst>
        </pc:picChg>
        <pc:picChg chg="add del mod">
          <ac:chgData name="Astrid Lucero Hernandez Martinez" userId="d16621fd-296d-4f9d-ab44-ced30efccfe3" providerId="ADAL" clId="{27BF0263-C79D-44EE-9524-C9EA60678C4E}" dt="2024-11-14T17:42:19.124" v="483" actId="14100"/>
          <ac:picMkLst>
            <pc:docMk/>
            <pc:sldMk cId="244336464" sldId="291"/>
            <ac:picMk id="5" creationId="{17FCA8D8-14A6-846D-0D45-60D3A6F9DD65}"/>
          </ac:picMkLst>
        </pc:picChg>
      </pc:sldChg>
      <pc:sldChg chg="addSp delSp modSp mod">
        <pc:chgData name="Astrid Lucero Hernandez Martinez" userId="d16621fd-296d-4f9d-ab44-ced30efccfe3" providerId="ADAL" clId="{27BF0263-C79D-44EE-9524-C9EA60678C4E}" dt="2024-11-14T18:01:43.091" v="707" actId="1076"/>
        <pc:sldMkLst>
          <pc:docMk/>
          <pc:sldMk cId="1883064273" sldId="292"/>
        </pc:sldMkLst>
        <pc:graphicFrameChg chg="add mod">
          <ac:chgData name="Astrid Lucero Hernandez Martinez" userId="d16621fd-296d-4f9d-ab44-ced30efccfe3" providerId="ADAL" clId="{27BF0263-C79D-44EE-9524-C9EA60678C4E}" dt="2024-11-14T17:58:23.607" v="645"/>
          <ac:graphicFrameMkLst>
            <pc:docMk/>
            <pc:sldMk cId="1883064273" sldId="292"/>
            <ac:graphicFrameMk id="2" creationId="{9088CA2F-F99F-673D-23A1-9453ABF2BC4F}"/>
          </ac:graphicFrameMkLst>
        </pc:graphicFrameChg>
        <pc:graphicFrameChg chg="add mod modGraphic">
          <ac:chgData name="Astrid Lucero Hernandez Martinez" userId="d16621fd-296d-4f9d-ab44-ced30efccfe3" providerId="ADAL" clId="{27BF0263-C79D-44EE-9524-C9EA60678C4E}" dt="2024-11-14T18:01:43.091" v="707" actId="1076"/>
          <ac:graphicFrameMkLst>
            <pc:docMk/>
            <pc:sldMk cId="1883064273" sldId="292"/>
            <ac:graphicFrameMk id="3" creationId="{7A92CC2C-B160-C76C-4BFD-4FE6C328B4EA}"/>
          </ac:graphicFrameMkLst>
        </pc:graphicFrameChg>
        <pc:graphicFrameChg chg="del">
          <ac:chgData name="Astrid Lucero Hernandez Martinez" userId="d16621fd-296d-4f9d-ab44-ced30efccfe3" providerId="ADAL" clId="{27BF0263-C79D-44EE-9524-C9EA60678C4E}" dt="2024-11-14T17:58:22.189" v="644" actId="478"/>
          <ac:graphicFrameMkLst>
            <pc:docMk/>
            <pc:sldMk cId="1883064273" sldId="292"/>
            <ac:graphicFrameMk id="8" creationId="{E95375E8-D730-9EBD-53C1-17F6F690F175}"/>
          </ac:graphicFrameMkLst>
        </pc:graphicFrameChg>
      </pc:sldChg>
      <pc:sldChg chg="addSp delSp modSp mod">
        <pc:chgData name="Astrid Lucero Hernandez Martinez" userId="d16621fd-296d-4f9d-ab44-ced30efccfe3" providerId="ADAL" clId="{27BF0263-C79D-44EE-9524-C9EA60678C4E}" dt="2024-11-14T18:19:26.443" v="791" actId="2062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27BF0263-C79D-44EE-9524-C9EA60678C4E}" dt="2024-11-14T18:14:18.431" v="776" actId="6549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27BF0263-C79D-44EE-9524-C9EA60678C4E}" dt="2024-11-14T18:05:04.534" v="721"/>
          <ac:graphicFrameMkLst>
            <pc:docMk/>
            <pc:sldMk cId="300037228" sldId="293"/>
            <ac:graphicFrameMk id="2" creationId="{65760830-2674-17B2-76D2-E35A258AC1AC}"/>
          </ac:graphicFrameMkLst>
        </pc:graphicFrameChg>
        <pc:graphicFrameChg chg="add mod modGraphic">
          <ac:chgData name="Astrid Lucero Hernandez Martinez" userId="d16621fd-296d-4f9d-ab44-ced30efccfe3" providerId="ADAL" clId="{27BF0263-C79D-44EE-9524-C9EA60678C4E}" dt="2024-11-14T18:06:29.899" v="738" actId="14734"/>
          <ac:graphicFrameMkLst>
            <pc:docMk/>
            <pc:sldMk cId="300037228" sldId="293"/>
            <ac:graphicFrameMk id="3" creationId="{4FF1E148-CA11-4DE2-60E0-6300B855631C}"/>
          </ac:graphicFrameMkLst>
        </pc:graphicFrameChg>
        <pc:graphicFrameChg chg="del">
          <ac:chgData name="Astrid Lucero Hernandez Martinez" userId="d16621fd-296d-4f9d-ab44-ced30efccfe3" providerId="ADAL" clId="{27BF0263-C79D-44EE-9524-C9EA60678C4E}" dt="2024-11-14T18:05:03.072" v="720" actId="478"/>
          <ac:graphicFrameMkLst>
            <pc:docMk/>
            <pc:sldMk cId="300037228" sldId="293"/>
            <ac:graphicFrameMk id="4" creationId="{E8CBA659-C0FF-BB5D-F719-AD26E041C0E7}"/>
          </ac:graphicFrameMkLst>
        </pc:graphicFrameChg>
        <pc:graphicFrameChg chg="add mod">
          <ac:chgData name="Astrid Lucero Hernandez Martinez" userId="d16621fd-296d-4f9d-ab44-ced30efccfe3" providerId="ADAL" clId="{27BF0263-C79D-44EE-9524-C9EA60678C4E}" dt="2024-11-14T18:11:48.527" v="740"/>
          <ac:graphicFrameMkLst>
            <pc:docMk/>
            <pc:sldMk cId="300037228" sldId="293"/>
            <ac:graphicFrameMk id="5" creationId="{428F22A7-E537-4687-401C-82AA4B7A9609}"/>
          </ac:graphicFrameMkLst>
        </pc:graphicFrameChg>
        <pc:graphicFrameChg chg="add mod modGraphic">
          <ac:chgData name="Astrid Lucero Hernandez Martinez" userId="d16621fd-296d-4f9d-ab44-ced30efccfe3" providerId="ADAL" clId="{27BF0263-C79D-44EE-9524-C9EA60678C4E}" dt="2024-11-14T18:12:11.516" v="748" actId="1076"/>
          <ac:graphicFrameMkLst>
            <pc:docMk/>
            <pc:sldMk cId="300037228" sldId="293"/>
            <ac:graphicFrameMk id="7" creationId="{02EF3EBE-7CEC-421E-C1BE-DE409ACB2E37}"/>
          </ac:graphicFrameMkLst>
        </pc:graphicFrameChg>
        <pc:graphicFrameChg chg="del modGraphic">
          <ac:chgData name="Astrid Lucero Hernandez Martinez" userId="d16621fd-296d-4f9d-ab44-ced30efccfe3" providerId="ADAL" clId="{27BF0263-C79D-44EE-9524-C9EA60678C4E}" dt="2024-11-14T18:11:36.073" v="739" actId="478"/>
          <ac:graphicFrameMkLst>
            <pc:docMk/>
            <pc:sldMk cId="300037228" sldId="293"/>
            <ac:graphicFrameMk id="9" creationId="{1E5DF023-EE32-5831-2F37-C953A298910E}"/>
          </ac:graphicFrameMkLst>
        </pc:graphicFrameChg>
        <pc:graphicFrameChg chg="add mod">
          <ac:chgData name="Astrid Lucero Hernandez Martinez" userId="d16621fd-296d-4f9d-ab44-ced30efccfe3" providerId="ADAL" clId="{27BF0263-C79D-44EE-9524-C9EA60678C4E}" dt="2024-11-14T18:12:33.660" v="749"/>
          <ac:graphicFrameMkLst>
            <pc:docMk/>
            <pc:sldMk cId="300037228" sldId="293"/>
            <ac:graphicFrameMk id="11" creationId="{D64D42C1-5DB1-4B96-5E69-E3674DADE2E9}"/>
          </ac:graphicFrameMkLst>
        </pc:graphicFrameChg>
        <pc:graphicFrameChg chg="add del mod modGraphic">
          <ac:chgData name="Astrid Lucero Hernandez Martinez" userId="d16621fd-296d-4f9d-ab44-ced30efccfe3" providerId="ADAL" clId="{27BF0263-C79D-44EE-9524-C9EA60678C4E}" dt="2024-11-14T18:18:31.786" v="777" actId="478"/>
          <ac:graphicFrameMkLst>
            <pc:docMk/>
            <pc:sldMk cId="300037228" sldId="293"/>
            <ac:graphicFrameMk id="12" creationId="{1DA10BD2-1575-FC45-0192-A71FD7FF1B54}"/>
          </ac:graphicFrameMkLst>
        </pc:graphicFrameChg>
        <pc:graphicFrameChg chg="add mod">
          <ac:chgData name="Astrid Lucero Hernandez Martinez" userId="d16621fd-296d-4f9d-ab44-ced30efccfe3" providerId="ADAL" clId="{27BF0263-C79D-44EE-9524-C9EA60678C4E}" dt="2024-11-14T18:18:32.869" v="778"/>
          <ac:graphicFrameMkLst>
            <pc:docMk/>
            <pc:sldMk cId="300037228" sldId="293"/>
            <ac:graphicFrameMk id="13" creationId="{C385B590-4F38-E838-B152-DE2D80EAF62A}"/>
          </ac:graphicFrameMkLst>
        </pc:graphicFrameChg>
        <pc:graphicFrameChg chg="add mod">
          <ac:chgData name="Astrid Lucero Hernandez Martinez" userId="d16621fd-296d-4f9d-ab44-ced30efccfe3" providerId="ADAL" clId="{27BF0263-C79D-44EE-9524-C9EA60678C4E}" dt="2024-11-14T18:18:41.115" v="781" actId="1076"/>
          <ac:graphicFrameMkLst>
            <pc:docMk/>
            <pc:sldMk cId="300037228" sldId="293"/>
            <ac:graphicFrameMk id="14" creationId="{0A50EFD4-A044-EAF2-24B9-5C18B5265B66}"/>
          </ac:graphicFrameMkLst>
        </pc:graphicFrameChg>
        <pc:graphicFrameChg chg="add mod">
          <ac:chgData name="Astrid Lucero Hernandez Martinez" userId="d16621fd-296d-4f9d-ab44-ced30efccfe3" providerId="ADAL" clId="{27BF0263-C79D-44EE-9524-C9EA60678C4E}" dt="2024-11-14T18:18:43.677" v="782"/>
          <ac:graphicFrameMkLst>
            <pc:docMk/>
            <pc:sldMk cId="300037228" sldId="293"/>
            <ac:graphicFrameMk id="15" creationId="{E9D317D4-D371-1AA9-3E81-6AA5F2029AD6}"/>
          </ac:graphicFrameMkLst>
        </pc:graphicFrameChg>
        <pc:graphicFrameChg chg="add mod modGraphic">
          <ac:chgData name="Astrid Lucero Hernandez Martinez" userId="d16621fd-296d-4f9d-ab44-ced30efccfe3" providerId="ADAL" clId="{27BF0263-C79D-44EE-9524-C9EA60678C4E}" dt="2024-11-14T18:19:26.443" v="791" actId="2062"/>
          <ac:graphicFrameMkLst>
            <pc:docMk/>
            <pc:sldMk cId="300037228" sldId="293"/>
            <ac:graphicFrameMk id="16" creationId="{2B15DCDD-81CC-1BCD-56FB-82839203E51C}"/>
          </ac:graphicFrameMkLst>
        </pc:graphicFrameChg>
      </pc:sldChg>
      <pc:sldChg chg="addSp delSp modSp mod">
        <pc:chgData name="Astrid Lucero Hernandez Martinez" userId="d16621fd-296d-4f9d-ab44-ced30efccfe3" providerId="ADAL" clId="{27BF0263-C79D-44EE-9524-C9EA60678C4E}" dt="2024-11-14T18:24:26.148" v="879" actId="14734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27BF0263-C79D-44EE-9524-C9EA60678C4E}" dt="2024-11-14T18:23:19.134" v="858" actId="20577"/>
          <ac:spMkLst>
            <pc:docMk/>
            <pc:sldMk cId="1613795287" sldId="294"/>
            <ac:spMk id="4" creationId="{E2ED6047-E2BA-1780-4152-E4CDF01D4589}"/>
          </ac:spMkLst>
        </pc:spChg>
        <pc:graphicFrameChg chg="add mod">
          <ac:chgData name="Astrid Lucero Hernandez Martinez" userId="d16621fd-296d-4f9d-ab44-ced30efccfe3" providerId="ADAL" clId="{27BF0263-C79D-44EE-9524-C9EA60678C4E}" dt="2024-11-14T18:20:17.570" v="793"/>
          <ac:graphicFrameMkLst>
            <pc:docMk/>
            <pc:sldMk cId="1613795287" sldId="294"/>
            <ac:graphicFrameMk id="2" creationId="{A38ED508-E5EA-D180-FDF0-654E344D8FC8}"/>
          </ac:graphicFrameMkLst>
        </pc:graphicFrameChg>
        <pc:graphicFrameChg chg="add mod modGraphic">
          <ac:chgData name="Astrid Lucero Hernandez Martinez" userId="d16621fd-296d-4f9d-ab44-ced30efccfe3" providerId="ADAL" clId="{27BF0263-C79D-44EE-9524-C9EA60678C4E}" dt="2024-11-14T18:24:26.148" v="879" actId="14734"/>
          <ac:graphicFrameMkLst>
            <pc:docMk/>
            <pc:sldMk cId="1613795287" sldId="294"/>
            <ac:graphicFrameMk id="3" creationId="{229A6F4C-E019-45E0-7727-372B10C773E4}"/>
          </ac:graphicFrameMkLst>
        </pc:graphicFrameChg>
        <pc:graphicFrameChg chg="del">
          <ac:chgData name="Astrid Lucero Hernandez Martinez" userId="d16621fd-296d-4f9d-ab44-ced30efccfe3" providerId="ADAL" clId="{27BF0263-C79D-44EE-9524-C9EA60678C4E}" dt="2024-11-14T18:20:16.848" v="792" actId="478"/>
          <ac:graphicFrameMkLst>
            <pc:docMk/>
            <pc:sldMk cId="1613795287" sldId="294"/>
            <ac:graphicFrameMk id="5" creationId="{9C24DB98-98F2-2FBC-162F-1A3C2DFD2C53}"/>
          </ac:graphicFrameMkLst>
        </pc:graphicFrameChg>
      </pc:sldChg>
      <pc:sldChg chg="modSp mod">
        <pc:chgData name="Astrid Lucero Hernandez Martinez" userId="d16621fd-296d-4f9d-ab44-ced30efccfe3" providerId="ADAL" clId="{27BF0263-C79D-44EE-9524-C9EA60678C4E}" dt="2024-11-14T18:24:52.647" v="880" actId="20577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27BF0263-C79D-44EE-9524-C9EA60678C4E}" dt="2024-11-14T18:24:52.647" v="880" actId="20577"/>
          <ac:spMkLst>
            <pc:docMk/>
            <pc:sldMk cId="4239758551" sldId="295"/>
            <ac:spMk id="5" creationId="{B35DB0C7-3A20-39A0-C449-AAD5294AD7CD}"/>
          </ac:spMkLst>
        </pc:spChg>
      </pc:sldChg>
      <pc:sldChg chg="modSp mod">
        <pc:chgData name="Astrid Lucero Hernandez Martinez" userId="d16621fd-296d-4f9d-ab44-ced30efccfe3" providerId="ADAL" clId="{27BF0263-C79D-44EE-9524-C9EA60678C4E}" dt="2024-11-14T18:24:58.627" v="881" actId="20577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27BF0263-C79D-44EE-9524-C9EA60678C4E}" dt="2024-11-14T18:24:58.627" v="881" actId="20577"/>
          <ac:spMkLst>
            <pc:docMk/>
            <pc:sldMk cId="2202548061" sldId="296"/>
            <ac:spMk id="4" creationId="{0592F0E6-12E2-8C83-740F-EED2946C284F}"/>
          </ac:spMkLst>
        </pc:spChg>
      </pc:sldChg>
      <pc:sldChg chg="addSp delSp modSp mod">
        <pc:chgData name="Astrid Lucero Hernandez Martinez" userId="d16621fd-296d-4f9d-ab44-ced30efccfe3" providerId="ADAL" clId="{27BF0263-C79D-44EE-9524-C9EA60678C4E}" dt="2024-11-15T18:37:55.913" v="982" actId="20577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27BF0263-C79D-44EE-9524-C9EA60678C4E}" dt="2024-11-15T18:37:55.913" v="982" actId="20577"/>
          <ac:spMkLst>
            <pc:docMk/>
            <pc:sldMk cId="2129439834" sldId="298"/>
            <ac:spMk id="5" creationId="{95D17324-42C8-DFE4-A6B1-731434215693}"/>
          </ac:spMkLst>
        </pc:spChg>
        <pc:graphicFrameChg chg="add mod">
          <ac:chgData name="Astrid Lucero Hernandez Martinez" userId="d16621fd-296d-4f9d-ab44-ced30efccfe3" providerId="ADAL" clId="{27BF0263-C79D-44EE-9524-C9EA60678C4E}" dt="2024-11-15T18:35:24.846" v="946"/>
          <ac:graphicFrameMkLst>
            <pc:docMk/>
            <pc:sldMk cId="2129439834" sldId="298"/>
            <ac:graphicFrameMk id="2" creationId="{3A26FBAE-48B3-6FD4-E0B6-03C10F8BD082}"/>
          </ac:graphicFrameMkLst>
        </pc:graphicFrameChg>
        <pc:graphicFrameChg chg="add mod modGraphic">
          <ac:chgData name="Astrid Lucero Hernandez Martinez" userId="d16621fd-296d-4f9d-ab44-ced30efccfe3" providerId="ADAL" clId="{27BF0263-C79D-44EE-9524-C9EA60678C4E}" dt="2024-11-15T18:37:08.533" v="963" actId="1076"/>
          <ac:graphicFrameMkLst>
            <pc:docMk/>
            <pc:sldMk cId="2129439834" sldId="298"/>
            <ac:graphicFrameMk id="3" creationId="{52F46268-5166-4432-FC92-B9C52717FF3C}"/>
          </ac:graphicFrameMkLst>
        </pc:graphicFrameChg>
        <pc:graphicFrameChg chg="del modGraphic">
          <ac:chgData name="Astrid Lucero Hernandez Martinez" userId="d16621fd-296d-4f9d-ab44-ced30efccfe3" providerId="ADAL" clId="{27BF0263-C79D-44EE-9524-C9EA60678C4E}" dt="2024-11-15T18:35:23.557" v="945" actId="478"/>
          <ac:graphicFrameMkLst>
            <pc:docMk/>
            <pc:sldMk cId="2129439834" sldId="298"/>
            <ac:graphicFrameMk id="4" creationId="{D1F0ACB7-F523-5881-8ED7-DD1C7B3477FC}"/>
          </ac:graphicFrameMkLst>
        </pc:graphicFrameChg>
      </pc:sldChg>
    </pc:docChg>
  </pc:docChgLst>
  <pc:docChgLst>
    <pc:chgData name="Astrid Lucero Hernandez Martinez" userId="d16621fd-296d-4f9d-ab44-ced30efccfe3" providerId="ADAL" clId="{79C7125D-66F1-42A5-ACED-17A5CB948A5B}"/>
    <pc:docChg chg="custSel modSld">
      <pc:chgData name="Astrid Lucero Hernandez Martinez" userId="d16621fd-296d-4f9d-ab44-ced30efccfe3" providerId="ADAL" clId="{79C7125D-66F1-42A5-ACED-17A5CB948A5B}" dt="2024-08-12T20:40:34.728" v="8" actId="20577"/>
      <pc:docMkLst>
        <pc:docMk/>
      </pc:docMkLst>
      <pc:sldChg chg="modSp mod">
        <pc:chgData name="Astrid Lucero Hernandez Martinez" userId="d16621fd-296d-4f9d-ab44-ced30efccfe3" providerId="ADAL" clId="{79C7125D-66F1-42A5-ACED-17A5CB948A5B}" dt="2024-08-12T20:35:29" v="3" actId="20577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79C7125D-66F1-42A5-ACED-17A5CB948A5B}" dt="2024-08-12T20:35:29" v="3" actId="20577"/>
          <ac:spMkLst>
            <pc:docMk/>
            <pc:sldMk cId="2284358386" sldId="285"/>
            <ac:spMk id="5" creationId="{4A250405-93B5-B986-98C3-DB903B6A74C9}"/>
          </ac:spMkLst>
        </pc:spChg>
      </pc:sldChg>
      <pc:sldChg chg="modSp mod">
        <pc:chgData name="Astrid Lucero Hernandez Martinez" userId="d16621fd-296d-4f9d-ab44-ced30efccfe3" providerId="ADAL" clId="{79C7125D-66F1-42A5-ACED-17A5CB948A5B}" dt="2024-08-12T20:40:34.728" v="8" actId="20577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79C7125D-66F1-42A5-ACED-17A5CB948A5B}" dt="2024-08-12T20:40:34.728" v="8" actId="20577"/>
          <ac:spMkLst>
            <pc:docMk/>
            <pc:sldMk cId="244336464" sldId="291"/>
            <ac:spMk id="6" creationId="{6EC5BA0C-330A-F4A3-F3A6-0E1DC232D869}"/>
          </ac:spMkLst>
        </pc:spChg>
      </pc:sldChg>
      <pc:sldChg chg="delSp modSp mod">
        <pc:chgData name="Astrid Lucero Hernandez Martinez" userId="d16621fd-296d-4f9d-ab44-ced30efccfe3" providerId="ADAL" clId="{79C7125D-66F1-42A5-ACED-17A5CB948A5B}" dt="2024-08-12T20:38:50.828" v="6" actId="1076"/>
        <pc:sldMkLst>
          <pc:docMk/>
          <pc:sldMk cId="1883064273" sldId="292"/>
        </pc:sldMkLst>
        <pc:spChg chg="del">
          <ac:chgData name="Astrid Lucero Hernandez Martinez" userId="d16621fd-296d-4f9d-ab44-ced30efccfe3" providerId="ADAL" clId="{79C7125D-66F1-42A5-ACED-17A5CB948A5B}" dt="2024-08-12T20:38:42.410" v="4" actId="478"/>
          <ac:spMkLst>
            <pc:docMk/>
            <pc:sldMk cId="1883064273" sldId="292"/>
            <ac:spMk id="4" creationId="{FB401411-B705-40A8-1D3E-0C6FA0A4D0C5}"/>
          </ac:spMkLst>
        </pc:spChg>
        <pc:graphicFrameChg chg="mod">
          <ac:chgData name="Astrid Lucero Hernandez Martinez" userId="d16621fd-296d-4f9d-ab44-ced30efccfe3" providerId="ADAL" clId="{79C7125D-66F1-42A5-ACED-17A5CB948A5B}" dt="2024-08-12T20:38:50.828" v="6" actId="1076"/>
          <ac:graphicFrameMkLst>
            <pc:docMk/>
            <pc:sldMk cId="1883064273" sldId="292"/>
            <ac:graphicFrameMk id="3" creationId="{B2D5B8AA-17CD-DC2D-FE76-62D9B7652327}"/>
          </ac:graphicFrameMkLst>
        </pc:graphicFrameChg>
        <pc:picChg chg="del">
          <ac:chgData name="Astrid Lucero Hernandez Martinez" userId="d16621fd-296d-4f9d-ab44-ced30efccfe3" providerId="ADAL" clId="{79C7125D-66F1-42A5-ACED-17A5CB948A5B}" dt="2024-08-12T20:38:44.710" v="5" actId="478"/>
          <ac:picMkLst>
            <pc:docMk/>
            <pc:sldMk cId="1883064273" sldId="292"/>
            <ac:picMk id="22" creationId="{FB3FC1FE-48C3-865D-5E52-B231984CD4AE}"/>
          </ac:picMkLst>
        </pc:picChg>
      </pc:sldChg>
    </pc:docChg>
  </pc:docChgLst>
  <pc:docChgLst>
    <pc:chgData name="Astrid Lucero Hernandez Martinez" userId="d16621fd-296d-4f9d-ab44-ced30efccfe3" providerId="ADAL" clId="{0EDC3330-D018-4930-826A-C1BBB7F65174}"/>
    <pc:docChg chg="modSld">
      <pc:chgData name="Astrid Lucero Hernandez Martinez" userId="d16621fd-296d-4f9d-ab44-ced30efccfe3" providerId="ADAL" clId="{0EDC3330-D018-4930-826A-C1BBB7F65174}" dt="2024-10-01T20:17:30.703" v="33" actId="20577"/>
      <pc:docMkLst>
        <pc:docMk/>
      </pc:docMkLst>
      <pc:sldChg chg="modSp mod">
        <pc:chgData name="Astrid Lucero Hernandez Martinez" userId="d16621fd-296d-4f9d-ab44-ced30efccfe3" providerId="ADAL" clId="{0EDC3330-D018-4930-826A-C1BBB7F65174}" dt="2024-10-01T20:17:12.255" v="13" actId="20577"/>
        <pc:sldMkLst>
          <pc:docMk/>
          <pc:sldMk cId="1610350232" sldId="277"/>
        </pc:sldMkLst>
        <pc:spChg chg="mod">
          <ac:chgData name="Astrid Lucero Hernandez Martinez" userId="d16621fd-296d-4f9d-ab44-ced30efccfe3" providerId="ADAL" clId="{0EDC3330-D018-4930-826A-C1BBB7F65174}" dt="2024-10-01T20:17:12.255" v="1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modSp mod">
        <pc:chgData name="Astrid Lucero Hernandez Martinez" userId="d16621fd-296d-4f9d-ab44-ced30efccfe3" providerId="ADAL" clId="{0EDC3330-D018-4930-826A-C1BBB7F65174}" dt="2024-10-01T20:17:30.703" v="33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0EDC3330-D018-4930-826A-C1BBB7F65174}" dt="2024-10-01T20:17:30.703" v="33" actId="20577"/>
          <ac:spMkLst>
            <pc:docMk/>
            <pc:sldMk cId="3675170584" sldId="279"/>
            <ac:spMk id="6" creationId="{783A7814-D512-A1BE-B54E-F9943C3A8169}"/>
          </ac:spMkLst>
        </pc:spChg>
      </pc:sldChg>
    </pc:docChg>
  </pc:docChgLst>
  <pc:docChgLst>
    <pc:chgData name="Astrid Lucero Hernandez Martinez" userId="d16621fd-296d-4f9d-ab44-ced30efccfe3" providerId="ADAL" clId="{0969C790-C7A8-461B-81FF-DE5BDB9A5A5E}"/>
    <pc:docChg chg="custSel addSld delSld modSld">
      <pc:chgData name="Astrid Lucero Hernandez Martinez" userId="d16621fd-296d-4f9d-ab44-ced30efccfe3" providerId="ADAL" clId="{0969C790-C7A8-461B-81FF-DE5BDB9A5A5E}" dt="2024-07-10T15:47:35.394" v="259" actId="20577"/>
      <pc:docMkLst>
        <pc:docMk/>
      </pc:docMkLst>
      <pc:sldChg chg="addSp modSp mod">
        <pc:chgData name="Astrid Lucero Hernandez Martinez" userId="d16621fd-296d-4f9d-ab44-ced30efccfe3" providerId="ADAL" clId="{0969C790-C7A8-461B-81FF-DE5BDB9A5A5E}" dt="2024-07-10T15:13:22.508" v="3"/>
        <pc:sldMkLst>
          <pc:docMk/>
          <pc:sldMk cId="178122350" sldId="273"/>
        </pc:sldMkLst>
        <pc:spChg chg="mod">
          <ac:chgData name="Astrid Lucero Hernandez Martinez" userId="d16621fd-296d-4f9d-ab44-ced30efccfe3" providerId="ADAL" clId="{0969C790-C7A8-461B-81FF-DE5BDB9A5A5E}" dt="2024-07-10T15:13:22.508" v="3"/>
          <ac:spMkLst>
            <pc:docMk/>
            <pc:sldMk cId="178122350" sldId="273"/>
            <ac:spMk id="13" creationId="{46DE40C5-BE94-9C00-05A4-970D7C5E3DAE}"/>
          </ac:spMkLst>
        </pc:spChg>
        <pc:spChg chg="mod">
          <ac:chgData name="Astrid Lucero Hernandez Martinez" userId="d16621fd-296d-4f9d-ab44-ced30efccfe3" providerId="ADAL" clId="{0969C790-C7A8-461B-81FF-DE5BDB9A5A5E}" dt="2024-07-10T15:12:48.339" v="0"/>
          <ac:spMkLst>
            <pc:docMk/>
            <pc:sldMk cId="178122350" sldId="273"/>
            <ac:spMk id="14" creationId="{C83DCBDB-E7FA-D7E0-6F13-FD2ADF71107B}"/>
          </ac:spMkLst>
        </pc:spChg>
        <pc:spChg chg="mod">
          <ac:chgData name="Astrid Lucero Hernandez Martinez" userId="d16621fd-296d-4f9d-ab44-ced30efccfe3" providerId="ADAL" clId="{0969C790-C7A8-461B-81FF-DE5BDB9A5A5E}" dt="2024-07-10T15:12:58.122" v="2" actId="20577"/>
          <ac:spMkLst>
            <pc:docMk/>
            <pc:sldMk cId="178122350" sldId="273"/>
            <ac:spMk id="15" creationId="{B0D86B03-52E7-F073-2CA5-33AB36F0AB40}"/>
          </ac:spMkLst>
        </pc:spChg>
        <pc:grpChg chg="add mod">
          <ac:chgData name="Astrid Lucero Hernandez Martinez" userId="d16621fd-296d-4f9d-ab44-ced30efccfe3" providerId="ADAL" clId="{0969C790-C7A8-461B-81FF-DE5BDB9A5A5E}" dt="2024-07-10T15:12:54.612" v="1" actId="1076"/>
          <ac:grpSpMkLst>
            <pc:docMk/>
            <pc:sldMk cId="178122350" sldId="273"/>
            <ac:grpSpMk id="12" creationId="{711B471D-9BEC-4ECF-6430-4906BFF8C539}"/>
          </ac:grpSpMkLst>
        </pc:grpChg>
      </pc:sldChg>
      <pc:sldChg chg="add del">
        <pc:chgData name="Astrid Lucero Hernandez Martinez" userId="d16621fd-296d-4f9d-ab44-ced30efccfe3" providerId="ADAL" clId="{0969C790-C7A8-461B-81FF-DE5BDB9A5A5E}" dt="2024-07-10T15:13:40.085" v="6" actId="47"/>
        <pc:sldMkLst>
          <pc:docMk/>
          <pc:sldMk cId="2229655088" sldId="297"/>
        </pc:sldMkLst>
      </pc:sldChg>
      <pc:sldChg chg="addSp delSp modSp add mod">
        <pc:chgData name="Astrid Lucero Hernandez Martinez" userId="d16621fd-296d-4f9d-ab44-ced30efccfe3" providerId="ADAL" clId="{0969C790-C7A8-461B-81FF-DE5BDB9A5A5E}" dt="2024-07-10T15:47:35.394" v="259" actId="20577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0969C790-C7A8-461B-81FF-DE5BDB9A5A5E}" dt="2024-07-10T15:47:35.394" v="259" actId="20577"/>
          <ac:spMkLst>
            <pc:docMk/>
            <pc:sldMk cId="2129439834" sldId="298"/>
            <ac:spMk id="5" creationId="{95D17324-42C8-DFE4-A6B1-731434215693}"/>
          </ac:spMkLst>
        </pc:spChg>
        <pc:picChg chg="del">
          <ac:chgData name="Astrid Lucero Hernandez Martinez" userId="d16621fd-296d-4f9d-ab44-ced30efccfe3" providerId="ADAL" clId="{0969C790-C7A8-461B-81FF-DE5BDB9A5A5E}" dt="2024-07-10T15:34:53.760" v="12" actId="478"/>
          <ac:picMkLst>
            <pc:docMk/>
            <pc:sldMk cId="2129439834" sldId="298"/>
            <ac:picMk id="2" creationId="{EAADD488-750F-3D36-D32C-44FDEB3E47F4}"/>
          </ac:picMkLst>
        </pc:picChg>
        <pc:picChg chg="add mod">
          <ac:chgData name="Astrid Lucero Hernandez Martinez" userId="d16621fd-296d-4f9d-ab44-ced30efccfe3" providerId="ADAL" clId="{0969C790-C7A8-461B-81FF-DE5BDB9A5A5E}" dt="2024-07-10T15:43:56.663" v="130" actId="1076"/>
          <ac:picMkLst>
            <pc:docMk/>
            <pc:sldMk cId="2129439834" sldId="298"/>
            <ac:picMk id="4" creationId="{FBEE9BCB-E8C9-E8F2-115A-AEB7D044F5A9}"/>
          </ac:picMkLst>
        </pc:picChg>
        <pc:picChg chg="mod">
          <ac:chgData name="Astrid Lucero Hernandez Martinez" userId="d16621fd-296d-4f9d-ab44-ced30efccfe3" providerId="ADAL" clId="{0969C790-C7A8-461B-81FF-DE5BDB9A5A5E}" dt="2024-07-10T15:37:16.686" v="19" actId="14100"/>
          <ac:picMkLst>
            <pc:docMk/>
            <pc:sldMk cId="2129439834" sldId="298"/>
            <ac:picMk id="8" creationId="{F3625D11-159B-B9B5-B269-6CB6308B2ED1}"/>
          </ac:picMkLst>
        </pc:picChg>
      </pc:sldChg>
    </pc:docChg>
  </pc:docChgLst>
  <pc:docChgLst>
    <pc:chgData name="Astrid Lucero Hernandez Martinez" userId="d16621fd-296d-4f9d-ab44-ced30efccfe3" providerId="ADAL" clId="{0489DB19-5F55-4B7A-8441-068DFF502F5F}"/>
    <pc:docChg chg="undo redo custSel modSld">
      <pc:chgData name="Astrid Lucero Hernandez Martinez" userId="d16621fd-296d-4f9d-ab44-ced30efccfe3" providerId="ADAL" clId="{0489DB19-5F55-4B7A-8441-068DFF502F5F}" dt="2024-08-06T15:59:51.412" v="2029" actId="14734"/>
      <pc:docMkLst>
        <pc:docMk/>
      </pc:docMkLst>
      <pc:sldChg chg="addSp delSp modSp mod">
        <pc:chgData name="Astrid Lucero Hernandez Martinez" userId="d16621fd-296d-4f9d-ab44-ced30efccfe3" providerId="ADAL" clId="{0489DB19-5F55-4B7A-8441-068DFF502F5F}" dt="2024-08-01T16:16:15.406" v="8" actId="1076"/>
        <pc:sldMkLst>
          <pc:docMk/>
          <pc:sldMk cId="721350290" sldId="274"/>
        </pc:sldMkLst>
        <pc:graphicFrameChg chg="add mod">
          <ac:chgData name="Astrid Lucero Hernandez Martinez" userId="d16621fd-296d-4f9d-ab44-ced30efccfe3" providerId="ADAL" clId="{0489DB19-5F55-4B7A-8441-068DFF502F5F}" dt="2024-08-01T16:15:35.171" v="4"/>
          <ac:graphicFrameMkLst>
            <pc:docMk/>
            <pc:sldMk cId="721350290" sldId="274"/>
            <ac:graphicFrameMk id="3" creationId="{06CFD21B-D811-480D-6615-0BCF64EE7639}"/>
          </ac:graphicFrameMkLst>
        </pc:graphicFrameChg>
        <pc:graphicFrameChg chg="del">
          <ac:chgData name="Astrid Lucero Hernandez Martinez" userId="d16621fd-296d-4f9d-ab44-ced30efccfe3" providerId="ADAL" clId="{0489DB19-5F55-4B7A-8441-068DFF502F5F}" dt="2024-08-01T16:15:13.513" v="3" actId="478"/>
          <ac:graphicFrameMkLst>
            <pc:docMk/>
            <pc:sldMk cId="721350290" sldId="274"/>
            <ac:graphicFrameMk id="4" creationId="{9E3539A6-9028-5085-B388-075A2DC01BF3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1T16:16:15.406" v="8" actId="1076"/>
          <ac:graphicFrameMkLst>
            <pc:docMk/>
            <pc:sldMk cId="721350290" sldId="274"/>
            <ac:graphicFrameMk id="5" creationId="{94C63321-D76B-881B-564A-AD878F8693E2}"/>
          </ac:graphicFrameMkLst>
        </pc:graphicFrameChg>
      </pc:sldChg>
      <pc:sldChg chg="modSp mod">
        <pc:chgData name="Astrid Lucero Hernandez Martinez" userId="d16621fd-296d-4f9d-ab44-ced30efccfe3" providerId="ADAL" clId="{0489DB19-5F55-4B7A-8441-068DFF502F5F}" dt="2024-08-01T16:14:55.958" v="2" actId="20577"/>
        <pc:sldMkLst>
          <pc:docMk/>
          <pc:sldMk cId="1610350232" sldId="277"/>
        </pc:sldMkLst>
        <pc:spChg chg="mod">
          <ac:chgData name="Astrid Lucero Hernandez Martinez" userId="d16621fd-296d-4f9d-ab44-ced30efccfe3" providerId="ADAL" clId="{0489DB19-5F55-4B7A-8441-068DFF502F5F}" dt="2024-08-01T16:14:55.958" v="2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modSp mod">
        <pc:chgData name="Astrid Lucero Hernandez Martinez" userId="d16621fd-296d-4f9d-ab44-ced30efccfe3" providerId="ADAL" clId="{0489DB19-5F55-4B7A-8441-068DFF502F5F}" dt="2024-08-06T15:35:43.034" v="2028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0489DB19-5F55-4B7A-8441-068DFF502F5F}" dt="2024-08-06T15:35:43.034" v="2028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addSp delSp modSp mod">
        <pc:chgData name="Astrid Lucero Hernandez Martinez" userId="d16621fd-296d-4f9d-ab44-ced30efccfe3" providerId="ADAL" clId="{0489DB19-5F55-4B7A-8441-068DFF502F5F}" dt="2024-08-01T16:52:29.309" v="328" actId="20577"/>
        <pc:sldMkLst>
          <pc:docMk/>
          <pc:sldMk cId="3827677764" sldId="283"/>
        </pc:sldMkLst>
        <pc:spChg chg="mod">
          <ac:chgData name="Astrid Lucero Hernandez Martinez" userId="d16621fd-296d-4f9d-ab44-ced30efccfe3" providerId="ADAL" clId="{0489DB19-5F55-4B7A-8441-068DFF502F5F}" dt="2024-08-01T16:52:29.309" v="328" actId="20577"/>
          <ac:spMkLst>
            <pc:docMk/>
            <pc:sldMk cId="3827677764" sldId="283"/>
            <ac:spMk id="19" creationId="{F3B3F893-37EB-1B24-5F58-30A8CB7927B3}"/>
          </ac:spMkLst>
        </pc:spChg>
        <pc:spChg chg="mod">
          <ac:chgData name="Astrid Lucero Hernandez Martinez" userId="d16621fd-296d-4f9d-ab44-ced30efccfe3" providerId="ADAL" clId="{0489DB19-5F55-4B7A-8441-068DFF502F5F}" dt="2024-08-01T16:52:01.363" v="314" actId="1076"/>
          <ac:spMkLst>
            <pc:docMk/>
            <pc:sldMk cId="3827677764" sldId="283"/>
            <ac:spMk id="27" creationId="{BE7C2FC2-7124-6194-2937-8D0F227ACE7E}"/>
          </ac:spMkLst>
        </pc:spChg>
        <pc:picChg chg="del">
          <ac:chgData name="Astrid Lucero Hernandez Martinez" userId="d16621fd-296d-4f9d-ab44-ced30efccfe3" providerId="ADAL" clId="{0489DB19-5F55-4B7A-8441-068DFF502F5F}" dt="2024-08-01T16:26:18.977" v="97" actId="478"/>
          <ac:picMkLst>
            <pc:docMk/>
            <pc:sldMk cId="3827677764" sldId="283"/>
            <ac:picMk id="3" creationId="{7909E86C-632C-DEFA-D2DB-9E0C6D7E01A9}"/>
          </ac:picMkLst>
        </pc:picChg>
        <pc:picChg chg="add mod">
          <ac:chgData name="Astrid Lucero Hernandez Martinez" userId="d16621fd-296d-4f9d-ab44-ced30efccfe3" providerId="ADAL" clId="{0489DB19-5F55-4B7A-8441-068DFF502F5F}" dt="2024-08-01T16:51:55.558" v="313" actId="1076"/>
          <ac:picMkLst>
            <pc:docMk/>
            <pc:sldMk cId="3827677764" sldId="283"/>
            <ac:picMk id="4" creationId="{57E25B11-6BEC-0D62-8646-136063C279C4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6:26:00.559" v="96" actId="14100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0489DB19-5F55-4B7A-8441-068DFF502F5F}" dt="2024-08-01T16:22:42.520" v="70" actId="20577"/>
          <ac:spMkLst>
            <pc:docMk/>
            <pc:sldMk cId="2284358386" sldId="285"/>
            <ac:spMk id="5" creationId="{4A250405-93B5-B986-98C3-DB903B6A74C9}"/>
          </ac:spMkLst>
        </pc:spChg>
        <pc:spChg chg="mod">
          <ac:chgData name="Astrid Lucero Hernandez Martinez" userId="d16621fd-296d-4f9d-ab44-ced30efccfe3" providerId="ADAL" clId="{0489DB19-5F55-4B7A-8441-068DFF502F5F}" dt="2024-08-01T16:26:00.559" v="96" actId="14100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0489DB19-5F55-4B7A-8441-068DFF502F5F}" dt="2024-08-01T16:25:48.215" v="94" actId="1076"/>
          <ac:spMkLst>
            <pc:docMk/>
            <pc:sldMk cId="2284358386" sldId="285"/>
            <ac:spMk id="7" creationId="{5BF842DB-B007-F600-9DD6-F9ACC500848D}"/>
          </ac:spMkLst>
        </pc:spChg>
        <pc:spChg chg="mod">
          <ac:chgData name="Astrid Lucero Hernandez Martinez" userId="d16621fd-296d-4f9d-ab44-ced30efccfe3" providerId="ADAL" clId="{0489DB19-5F55-4B7A-8441-068DFF502F5F}" dt="2024-08-01T16:24:20.183" v="79" actId="1076"/>
          <ac:spMkLst>
            <pc:docMk/>
            <pc:sldMk cId="2284358386" sldId="285"/>
            <ac:spMk id="8" creationId="{5A0ECABF-9B27-3B3C-196D-FD094186E7AA}"/>
          </ac:spMkLst>
        </pc:spChg>
        <pc:graphicFrameChg chg="add mod">
          <ac:chgData name="Astrid Lucero Hernandez Martinez" userId="d16621fd-296d-4f9d-ab44-ced30efccfe3" providerId="ADAL" clId="{0489DB19-5F55-4B7A-8441-068DFF502F5F}" dt="2024-08-01T16:17:25.596" v="11"/>
          <ac:graphicFrameMkLst>
            <pc:docMk/>
            <pc:sldMk cId="2284358386" sldId="285"/>
            <ac:graphicFrameMk id="3" creationId="{971A665E-5B19-B036-CC7D-ECDE32EDC418}"/>
          </ac:graphicFrameMkLst>
        </pc:graphicFrameChg>
        <pc:graphicFrameChg chg="add del mod">
          <ac:chgData name="Astrid Lucero Hernandez Martinez" userId="d16621fd-296d-4f9d-ab44-ced30efccfe3" providerId="ADAL" clId="{0489DB19-5F55-4B7A-8441-068DFF502F5F}" dt="2024-08-01T16:24:31.345" v="81" actId="478"/>
          <ac:graphicFrameMkLst>
            <pc:docMk/>
            <pc:sldMk cId="2284358386" sldId="285"/>
            <ac:graphicFrameMk id="4" creationId="{90E7FC64-E464-D45C-168F-68D1E6EB14C3}"/>
          </ac:graphicFrameMkLst>
        </pc:graphicFrameChg>
        <pc:graphicFrameChg chg="add mod">
          <ac:chgData name="Astrid Lucero Hernandez Martinez" userId="d16621fd-296d-4f9d-ab44-ced30efccfe3" providerId="ADAL" clId="{0489DB19-5F55-4B7A-8441-068DFF502F5F}" dt="2024-08-01T16:19:39.654" v="24"/>
          <ac:graphicFrameMkLst>
            <pc:docMk/>
            <pc:sldMk cId="2284358386" sldId="285"/>
            <ac:graphicFrameMk id="9" creationId="{01F8471D-9486-422C-35D5-BCF6B14EEFAE}"/>
          </ac:graphicFrameMkLst>
        </pc:graphicFrameChg>
        <pc:graphicFrameChg chg="add del mod">
          <ac:chgData name="Astrid Lucero Hernandez Martinez" userId="d16621fd-296d-4f9d-ab44-ced30efccfe3" providerId="ADAL" clId="{0489DB19-5F55-4B7A-8441-068DFF502F5F}" dt="2024-08-01T16:23:31.280" v="71" actId="478"/>
          <ac:graphicFrameMkLst>
            <pc:docMk/>
            <pc:sldMk cId="2284358386" sldId="285"/>
            <ac:graphicFrameMk id="10" creationId="{827D2067-237D-D800-4B89-702373A5BDFE}"/>
          </ac:graphicFrameMkLst>
        </pc:graphicFrameChg>
        <pc:graphicFrameChg chg="add mod">
          <ac:chgData name="Astrid Lucero Hernandez Martinez" userId="d16621fd-296d-4f9d-ab44-ced30efccfe3" providerId="ADAL" clId="{0489DB19-5F55-4B7A-8441-068DFF502F5F}" dt="2024-08-01T16:23:33.609" v="72"/>
          <ac:graphicFrameMkLst>
            <pc:docMk/>
            <pc:sldMk cId="2284358386" sldId="285"/>
            <ac:graphicFrameMk id="11" creationId="{76DC1B9E-F8EB-407E-C0AF-557F55DB9044}"/>
          </ac:graphicFrameMkLst>
        </pc:graphicFrameChg>
        <pc:graphicFrameChg chg="del modGraphic">
          <ac:chgData name="Astrid Lucero Hernandez Martinez" userId="d16621fd-296d-4f9d-ab44-ced30efccfe3" providerId="ADAL" clId="{0489DB19-5F55-4B7A-8441-068DFF502F5F}" dt="2024-08-01T16:17:21.979" v="10" actId="478"/>
          <ac:graphicFrameMkLst>
            <pc:docMk/>
            <pc:sldMk cId="2284358386" sldId="285"/>
            <ac:graphicFrameMk id="13" creationId="{3BB895E1-12C8-9B68-044B-8340F7D9AD42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1T16:24:12.928" v="78" actId="1076"/>
          <ac:graphicFrameMkLst>
            <pc:docMk/>
            <pc:sldMk cId="2284358386" sldId="285"/>
            <ac:graphicFrameMk id="14" creationId="{F8FD8096-DEE0-9348-0C38-634D805DE97C}"/>
          </ac:graphicFrameMkLst>
        </pc:graphicFrameChg>
        <pc:graphicFrameChg chg="del">
          <ac:chgData name="Astrid Lucero Hernandez Martinez" userId="d16621fd-296d-4f9d-ab44-ced30efccfe3" providerId="ADAL" clId="{0489DB19-5F55-4B7A-8441-068DFF502F5F}" dt="2024-08-01T16:18:57.637" v="23" actId="478"/>
          <ac:graphicFrameMkLst>
            <pc:docMk/>
            <pc:sldMk cId="2284358386" sldId="285"/>
            <ac:graphicFrameMk id="16" creationId="{A9BC83FD-870F-C25A-CED2-3332FB3F2BBB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1T16:25:23.775" v="89" actId="14100"/>
          <ac:graphicFrameMkLst>
            <pc:docMk/>
            <pc:sldMk cId="2284358386" sldId="285"/>
            <ac:graphicFrameMk id="17" creationId="{1630AE3B-C6DF-D65E-7A9A-F884FD8CC2E8}"/>
          </ac:graphicFrameMkLst>
        </pc:graphicFrameChg>
      </pc:sldChg>
      <pc:sldChg chg="addSp delSp modSp mod">
        <pc:chgData name="Astrid Lucero Hernandez Martinez" userId="d16621fd-296d-4f9d-ab44-ced30efccfe3" providerId="ADAL" clId="{0489DB19-5F55-4B7A-8441-068DFF502F5F}" dt="2024-08-01T17:06:40.073" v="471" actId="20577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0489DB19-5F55-4B7A-8441-068DFF502F5F}" dt="2024-08-01T17:06:40.073" v="471" actId="20577"/>
          <ac:spMkLst>
            <pc:docMk/>
            <pc:sldMk cId="649828499" sldId="287"/>
            <ac:spMk id="3" creationId="{69C1B9E4-D195-AAF8-CFF3-32E283E11CC5}"/>
          </ac:spMkLst>
        </pc:spChg>
        <pc:picChg chg="add mod">
          <ac:chgData name="Astrid Lucero Hernandez Martinez" userId="d16621fd-296d-4f9d-ab44-ced30efccfe3" providerId="ADAL" clId="{0489DB19-5F55-4B7A-8441-068DFF502F5F}" dt="2024-08-01T16:57:46.241" v="338" actId="1076"/>
          <ac:picMkLst>
            <pc:docMk/>
            <pc:sldMk cId="649828499" sldId="287"/>
            <ac:picMk id="5" creationId="{BECE98F1-86B1-7BA4-3A2B-5B9842DFD2AC}"/>
          </ac:picMkLst>
        </pc:picChg>
        <pc:picChg chg="del">
          <ac:chgData name="Astrid Lucero Hernandez Martinez" userId="d16621fd-296d-4f9d-ab44-ced30efccfe3" providerId="ADAL" clId="{0489DB19-5F55-4B7A-8441-068DFF502F5F}" dt="2024-08-01T16:57:12.956" v="329" actId="478"/>
          <ac:picMkLst>
            <pc:docMk/>
            <pc:sldMk cId="649828499" sldId="287"/>
            <ac:picMk id="7" creationId="{8453D818-7CB9-1152-4CBE-D29BAAEDAAE2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7:31:49.050" v="924" actId="1076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0489DB19-5F55-4B7A-8441-068DFF502F5F}" dt="2024-08-01T17:31:49.050" v="924" actId="1076"/>
          <ac:spMkLst>
            <pc:docMk/>
            <pc:sldMk cId="756526457" sldId="288"/>
            <ac:spMk id="4" creationId="{B1C022A3-BBCF-B714-4581-99F248C821BE}"/>
          </ac:spMkLst>
        </pc:spChg>
        <pc:picChg chg="add mod">
          <ac:chgData name="Astrid Lucero Hernandez Martinez" userId="d16621fd-296d-4f9d-ab44-ced30efccfe3" providerId="ADAL" clId="{0489DB19-5F55-4B7A-8441-068DFF502F5F}" dt="2024-08-01T17:20:32.184" v="643" actId="1076"/>
          <ac:picMkLst>
            <pc:docMk/>
            <pc:sldMk cId="756526457" sldId="288"/>
            <ac:picMk id="5" creationId="{5D4F2C97-28CE-B372-4AAE-1B6CF0034EE8}"/>
          </ac:picMkLst>
        </pc:picChg>
        <pc:picChg chg="del">
          <ac:chgData name="Astrid Lucero Hernandez Martinez" userId="d16621fd-296d-4f9d-ab44-ced30efccfe3" providerId="ADAL" clId="{0489DB19-5F55-4B7A-8441-068DFF502F5F}" dt="2024-08-01T17:20:12.716" v="638" actId="478"/>
          <ac:picMkLst>
            <pc:docMk/>
            <pc:sldMk cId="756526457" sldId="288"/>
            <ac:picMk id="6" creationId="{BEB76EC1-940B-5102-EFD8-11646E80D82F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7:19:28.234" v="637" actId="20577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0489DB19-5F55-4B7A-8441-068DFF502F5F}" dt="2024-08-01T17:19:28.234" v="637" actId="20577"/>
          <ac:spMkLst>
            <pc:docMk/>
            <pc:sldMk cId="1850455820" sldId="289"/>
            <ac:spMk id="3" creationId="{63F3E368-E78D-4B31-F5C8-49060C3AF8A5}"/>
          </ac:spMkLst>
        </pc:spChg>
        <pc:picChg chg="add mod">
          <ac:chgData name="Astrid Lucero Hernandez Martinez" userId="d16621fd-296d-4f9d-ab44-ced30efccfe3" providerId="ADAL" clId="{0489DB19-5F55-4B7A-8441-068DFF502F5F}" dt="2024-08-01T17:07:59.259" v="477" actId="1076"/>
          <ac:picMkLst>
            <pc:docMk/>
            <pc:sldMk cId="1850455820" sldId="289"/>
            <ac:picMk id="5" creationId="{81496CC8-949A-B5A5-5DB3-3A70B35FC0F6}"/>
          </ac:picMkLst>
        </pc:picChg>
        <pc:picChg chg="del">
          <ac:chgData name="Astrid Lucero Hernandez Martinez" userId="d16621fd-296d-4f9d-ab44-ced30efccfe3" providerId="ADAL" clId="{0489DB19-5F55-4B7A-8441-068DFF502F5F}" dt="2024-08-01T17:06:56.399" v="472" actId="478"/>
          <ac:picMkLst>
            <pc:docMk/>
            <pc:sldMk cId="1850455820" sldId="289"/>
            <ac:picMk id="10" creationId="{4F856950-1303-49A9-4174-FA3BAC17CD52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7:34:31.891" v="938" actId="20577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0489DB19-5F55-4B7A-8441-068DFF502F5F}" dt="2024-08-01T17:34:31.891" v="938" actId="20577"/>
          <ac:spMkLst>
            <pc:docMk/>
            <pc:sldMk cId="2123245595" sldId="290"/>
            <ac:spMk id="4" creationId="{B60B00F2-B004-95E3-9D76-F664C7D6A801}"/>
          </ac:spMkLst>
        </pc:spChg>
        <pc:picChg chg="add mod">
          <ac:chgData name="Astrid Lucero Hernandez Martinez" userId="d16621fd-296d-4f9d-ab44-ced30efccfe3" providerId="ADAL" clId="{0489DB19-5F55-4B7A-8441-068DFF502F5F}" dt="2024-08-01T17:33:56.753" v="929" actId="14100"/>
          <ac:picMkLst>
            <pc:docMk/>
            <pc:sldMk cId="2123245595" sldId="290"/>
            <ac:picMk id="5" creationId="{36B57022-CF8E-6A54-09EC-4648C99D6D4E}"/>
          </ac:picMkLst>
        </pc:picChg>
        <pc:picChg chg="del">
          <ac:chgData name="Astrid Lucero Hernandez Martinez" userId="d16621fd-296d-4f9d-ab44-ced30efccfe3" providerId="ADAL" clId="{0489DB19-5F55-4B7A-8441-068DFF502F5F}" dt="2024-08-01T17:33:44.869" v="925" actId="478"/>
          <ac:picMkLst>
            <pc:docMk/>
            <pc:sldMk cId="2123245595" sldId="290"/>
            <ac:picMk id="6" creationId="{9BC30206-17D0-439D-59E8-F80164892593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8:15:24.655" v="1808" actId="113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0489DB19-5F55-4B7A-8441-068DFF502F5F}" dt="2024-08-01T18:13:16.447" v="1791" actId="1076"/>
          <ac:spMkLst>
            <pc:docMk/>
            <pc:sldMk cId="244336464" sldId="291"/>
            <ac:spMk id="2" creationId="{6D86630F-B571-36FC-2F3B-FCCD3D9D5239}"/>
          </ac:spMkLst>
        </pc:spChg>
        <pc:spChg chg="mod">
          <ac:chgData name="Astrid Lucero Hernandez Martinez" userId="d16621fd-296d-4f9d-ab44-ced30efccfe3" providerId="ADAL" clId="{0489DB19-5F55-4B7A-8441-068DFF502F5F}" dt="2024-08-01T18:15:24.655" v="1808" actId="113"/>
          <ac:spMkLst>
            <pc:docMk/>
            <pc:sldMk cId="244336464" sldId="291"/>
            <ac:spMk id="6" creationId="{6EC5BA0C-330A-F4A3-F3A6-0E1DC232D869}"/>
          </ac:spMkLst>
        </pc:spChg>
        <pc:picChg chg="add del mod">
          <ac:chgData name="Astrid Lucero Hernandez Martinez" userId="d16621fd-296d-4f9d-ab44-ced30efccfe3" providerId="ADAL" clId="{0489DB19-5F55-4B7A-8441-068DFF502F5F}" dt="2024-08-01T18:13:13.492" v="1790" actId="1076"/>
          <ac:picMkLst>
            <pc:docMk/>
            <pc:sldMk cId="244336464" sldId="291"/>
            <ac:picMk id="4" creationId="{42BCCC09-6138-13D8-12D6-2926A9C8F005}"/>
          </ac:picMkLst>
        </pc:picChg>
        <pc:picChg chg="add del">
          <ac:chgData name="Astrid Lucero Hernandez Martinez" userId="d16621fd-296d-4f9d-ab44-ced30efccfe3" providerId="ADAL" clId="{0489DB19-5F55-4B7A-8441-068DFF502F5F}" dt="2024-08-01T17:43:06.621" v="972" actId="478"/>
          <ac:picMkLst>
            <pc:docMk/>
            <pc:sldMk cId="244336464" sldId="291"/>
            <ac:picMk id="8" creationId="{7F41126E-456E-AACC-BBFD-C55C778A2A54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9:10:45.306" v="1829" actId="20577"/>
        <pc:sldMkLst>
          <pc:docMk/>
          <pc:sldMk cId="1883064273" sldId="292"/>
        </pc:sldMkLst>
        <pc:spChg chg="mod">
          <ac:chgData name="Astrid Lucero Hernandez Martinez" userId="d16621fd-296d-4f9d-ab44-ced30efccfe3" providerId="ADAL" clId="{0489DB19-5F55-4B7A-8441-068DFF502F5F}" dt="2024-08-01T19:10:45.306" v="1829" actId="20577"/>
          <ac:spMkLst>
            <pc:docMk/>
            <pc:sldMk cId="1883064273" sldId="292"/>
            <ac:spMk id="4" creationId="{FB401411-B705-40A8-1D3E-0C6FA0A4D0C5}"/>
          </ac:spMkLst>
        </pc:spChg>
        <pc:graphicFrameChg chg="add mod">
          <ac:chgData name="Astrid Lucero Hernandez Martinez" userId="d16621fd-296d-4f9d-ab44-ced30efccfe3" providerId="ADAL" clId="{0489DB19-5F55-4B7A-8441-068DFF502F5F}" dt="2024-08-01T19:07:44.872" v="1810"/>
          <ac:graphicFrameMkLst>
            <pc:docMk/>
            <pc:sldMk cId="1883064273" sldId="292"/>
            <ac:graphicFrameMk id="2" creationId="{DF372BE5-360A-0FFB-E59F-9578352736D6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1T19:08:43.467" v="1821" actId="14734"/>
          <ac:graphicFrameMkLst>
            <pc:docMk/>
            <pc:sldMk cId="1883064273" sldId="292"/>
            <ac:graphicFrameMk id="3" creationId="{B2D5B8AA-17CD-DC2D-FE76-62D9B7652327}"/>
          </ac:graphicFrameMkLst>
        </pc:graphicFrameChg>
        <pc:graphicFrameChg chg="del">
          <ac:chgData name="Astrid Lucero Hernandez Martinez" userId="d16621fd-296d-4f9d-ab44-ced30efccfe3" providerId="ADAL" clId="{0489DB19-5F55-4B7A-8441-068DFF502F5F}" dt="2024-08-01T19:07:43.129" v="1809" actId="478"/>
          <ac:graphicFrameMkLst>
            <pc:docMk/>
            <pc:sldMk cId="1883064273" sldId="292"/>
            <ac:graphicFrameMk id="5" creationId="{ED2434B3-5D2D-07D0-5344-F07EA59AA35F}"/>
          </ac:graphicFrameMkLst>
        </pc:graphicFrameChg>
      </pc:sldChg>
      <pc:sldChg chg="addSp delSp modSp mod">
        <pc:chgData name="Astrid Lucero Hernandez Martinez" userId="d16621fd-296d-4f9d-ab44-ced30efccfe3" providerId="ADAL" clId="{0489DB19-5F55-4B7A-8441-068DFF502F5F}" dt="2024-08-01T19:15:01.856" v="1860" actId="20577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0489DB19-5F55-4B7A-8441-068DFF502F5F}" dt="2024-08-01T19:15:01.856" v="1860" actId="20577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0489DB19-5F55-4B7A-8441-068DFF502F5F}" dt="2024-08-01T19:12:07.005" v="1831"/>
          <ac:graphicFrameMkLst>
            <pc:docMk/>
            <pc:sldMk cId="300037228" sldId="293"/>
            <ac:graphicFrameMk id="2" creationId="{431925D7-0A67-98F8-D209-B836F610F8E8}"/>
          </ac:graphicFrameMkLst>
        </pc:graphicFrameChg>
        <pc:graphicFrameChg chg="add mod">
          <ac:chgData name="Astrid Lucero Hernandez Martinez" userId="d16621fd-296d-4f9d-ab44-ced30efccfe3" providerId="ADAL" clId="{0489DB19-5F55-4B7A-8441-068DFF502F5F}" dt="2024-08-01T19:12:43.300" v="1838"/>
          <ac:graphicFrameMkLst>
            <pc:docMk/>
            <pc:sldMk cId="300037228" sldId="293"/>
            <ac:graphicFrameMk id="4" creationId="{5A5C2E10-B547-DCE4-C016-092F0258B4BD}"/>
          </ac:graphicFrameMkLst>
        </pc:graphicFrameChg>
        <pc:graphicFrameChg chg="add del mod modGraphic">
          <ac:chgData name="Astrid Lucero Hernandez Martinez" userId="d16621fd-296d-4f9d-ab44-ced30efccfe3" providerId="ADAL" clId="{0489DB19-5F55-4B7A-8441-068DFF502F5F}" dt="2024-08-01T19:12:59.507" v="1842" actId="478"/>
          <ac:graphicFrameMkLst>
            <pc:docMk/>
            <pc:sldMk cId="300037228" sldId="293"/>
            <ac:graphicFrameMk id="5" creationId="{EE69383D-7C6F-184C-3674-282E6FCFC214}"/>
          </ac:graphicFrameMkLst>
        </pc:graphicFrameChg>
        <pc:graphicFrameChg chg="add mod">
          <ac:chgData name="Astrid Lucero Hernandez Martinez" userId="d16621fd-296d-4f9d-ab44-ced30efccfe3" providerId="ADAL" clId="{0489DB19-5F55-4B7A-8441-068DFF502F5F}" dt="2024-08-01T19:13:44.881" v="1843"/>
          <ac:graphicFrameMkLst>
            <pc:docMk/>
            <pc:sldMk cId="300037228" sldId="293"/>
            <ac:graphicFrameMk id="7" creationId="{8BC92C19-391E-4967-753C-22C69831C5CD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1T19:14:00.041" v="1847" actId="14734"/>
          <ac:graphicFrameMkLst>
            <pc:docMk/>
            <pc:sldMk cId="300037228" sldId="293"/>
            <ac:graphicFrameMk id="11" creationId="{25A50143-A7C1-733E-EE5E-8B18852D89EC}"/>
          </ac:graphicFrameMkLst>
        </pc:graphicFrameChg>
        <pc:graphicFrameChg chg="del">
          <ac:chgData name="Astrid Lucero Hernandez Martinez" userId="d16621fd-296d-4f9d-ab44-ced30efccfe3" providerId="ADAL" clId="{0489DB19-5F55-4B7A-8441-068DFF502F5F}" dt="2024-08-01T19:12:29.164" v="1837" actId="478"/>
          <ac:graphicFrameMkLst>
            <pc:docMk/>
            <pc:sldMk cId="300037228" sldId="293"/>
            <ac:graphicFrameMk id="12" creationId="{89E1E858-D41D-BDDC-06C1-BBE640FB8469}"/>
          </ac:graphicFrameMkLst>
        </pc:graphicFrameChg>
        <pc:picChg chg="add mod">
          <ac:chgData name="Astrid Lucero Hernandez Martinez" userId="d16621fd-296d-4f9d-ab44-ced30efccfe3" providerId="ADAL" clId="{0489DB19-5F55-4B7A-8441-068DFF502F5F}" dt="2024-08-01T19:12:20.514" v="1835" actId="1076"/>
          <ac:picMkLst>
            <pc:docMk/>
            <pc:sldMk cId="300037228" sldId="293"/>
            <ac:picMk id="3" creationId="{66310888-5BAA-C585-D5D0-A06E64AFF4B9}"/>
          </ac:picMkLst>
        </pc:picChg>
        <pc:picChg chg="del">
          <ac:chgData name="Astrid Lucero Hernandez Martinez" userId="d16621fd-296d-4f9d-ab44-ced30efccfe3" providerId="ADAL" clId="{0489DB19-5F55-4B7A-8441-068DFF502F5F}" dt="2024-08-01T19:12:04.669" v="1830" actId="478"/>
          <ac:picMkLst>
            <pc:docMk/>
            <pc:sldMk cId="300037228" sldId="293"/>
            <ac:picMk id="9" creationId="{81D7B5D6-0561-8CBD-DB67-39108C91CA9B}"/>
          </ac:picMkLst>
        </pc:picChg>
        <pc:picChg chg="mod">
          <ac:chgData name="Astrid Lucero Hernandez Martinez" userId="d16621fd-296d-4f9d-ab44-ced30efccfe3" providerId="ADAL" clId="{0489DB19-5F55-4B7A-8441-068DFF502F5F}" dt="2024-08-01T19:12:24.513" v="1836" actId="1076"/>
          <ac:picMkLst>
            <pc:docMk/>
            <pc:sldMk cId="300037228" sldId="293"/>
            <ac:picMk id="10" creationId="{9C857767-987E-4F01-460B-3C2A27356DBD}"/>
          </ac:picMkLst>
        </pc:picChg>
      </pc:sldChg>
      <pc:sldChg chg="addSp delSp modSp mod">
        <pc:chgData name="Astrid Lucero Hernandez Martinez" userId="d16621fd-296d-4f9d-ab44-ced30efccfe3" providerId="ADAL" clId="{0489DB19-5F55-4B7A-8441-068DFF502F5F}" dt="2024-08-01T19:21:44.177" v="1915" actId="123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0489DB19-5F55-4B7A-8441-068DFF502F5F}" dt="2024-08-01T19:21:44.177" v="1915" actId="123"/>
          <ac:spMkLst>
            <pc:docMk/>
            <pc:sldMk cId="1613795287" sldId="294"/>
            <ac:spMk id="4" creationId="{E2ED6047-E2BA-1780-4152-E4CDF01D4589}"/>
          </ac:spMkLst>
        </pc:spChg>
        <pc:graphicFrameChg chg="add mod">
          <ac:chgData name="Astrid Lucero Hernandez Martinez" userId="d16621fd-296d-4f9d-ab44-ced30efccfe3" providerId="ADAL" clId="{0489DB19-5F55-4B7A-8441-068DFF502F5F}" dt="2024-08-01T19:17:42.945" v="1865" actId="1076"/>
          <ac:graphicFrameMkLst>
            <pc:docMk/>
            <pc:sldMk cId="1613795287" sldId="294"/>
            <ac:graphicFrameMk id="2" creationId="{C152D696-4449-1B32-0B41-847143A19B29}"/>
          </ac:graphicFrameMkLst>
        </pc:graphicFrameChg>
        <pc:graphicFrameChg chg="add mod">
          <ac:chgData name="Astrid Lucero Hernandez Martinez" userId="d16621fd-296d-4f9d-ab44-ced30efccfe3" providerId="ADAL" clId="{0489DB19-5F55-4B7A-8441-068DFF502F5F}" dt="2024-08-01T19:17:45.110" v="1866"/>
          <ac:graphicFrameMkLst>
            <pc:docMk/>
            <pc:sldMk cId="1613795287" sldId="294"/>
            <ac:graphicFrameMk id="3" creationId="{01156312-4E31-1C2E-3196-3B537D53EC21}"/>
          </ac:graphicFrameMkLst>
        </pc:graphicFrameChg>
        <pc:graphicFrameChg chg="del modGraphic">
          <ac:chgData name="Astrid Lucero Hernandez Martinez" userId="d16621fd-296d-4f9d-ab44-ced30efccfe3" providerId="ADAL" clId="{0489DB19-5F55-4B7A-8441-068DFF502F5F}" dt="2024-08-01T19:16:40.827" v="1862" actId="478"/>
          <ac:graphicFrameMkLst>
            <pc:docMk/>
            <pc:sldMk cId="1613795287" sldId="294"/>
            <ac:graphicFrameMk id="5" creationId="{D4C4D8DD-607B-CB44-C253-C0190C9E41A1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1T19:20:39.574" v="1898" actId="1076"/>
          <ac:graphicFrameMkLst>
            <pc:docMk/>
            <pc:sldMk cId="1613795287" sldId="294"/>
            <ac:graphicFrameMk id="6" creationId="{56F19F4A-9A5E-516F-F4EE-4101CE32C5D8}"/>
          </ac:graphicFrameMkLst>
        </pc:graphicFrameChg>
      </pc:sldChg>
      <pc:sldChg chg="modSp mod">
        <pc:chgData name="Astrid Lucero Hernandez Martinez" userId="d16621fd-296d-4f9d-ab44-ced30efccfe3" providerId="ADAL" clId="{0489DB19-5F55-4B7A-8441-068DFF502F5F}" dt="2024-08-01T19:22:15.512" v="1918" actId="20577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0489DB19-5F55-4B7A-8441-068DFF502F5F}" dt="2024-08-01T19:22:15.512" v="1918" actId="20577"/>
          <ac:spMkLst>
            <pc:docMk/>
            <pc:sldMk cId="4239758551" sldId="295"/>
            <ac:spMk id="5" creationId="{B35DB0C7-3A20-39A0-C449-AAD5294AD7CD}"/>
          </ac:spMkLst>
        </pc:spChg>
      </pc:sldChg>
      <pc:sldChg chg="modSp mod">
        <pc:chgData name="Astrid Lucero Hernandez Martinez" userId="d16621fd-296d-4f9d-ab44-ced30efccfe3" providerId="ADAL" clId="{0489DB19-5F55-4B7A-8441-068DFF502F5F}" dt="2024-08-01T19:22:25.449" v="1922" actId="20577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0489DB19-5F55-4B7A-8441-068DFF502F5F}" dt="2024-08-01T19:22:25.449" v="1922" actId="20577"/>
          <ac:spMkLst>
            <pc:docMk/>
            <pc:sldMk cId="2202548061" sldId="296"/>
            <ac:spMk id="4" creationId="{0592F0E6-12E2-8C83-740F-EED2946C284F}"/>
          </ac:spMkLst>
        </pc:spChg>
      </pc:sldChg>
      <pc:sldChg chg="addSp delSp modSp mod">
        <pc:chgData name="Astrid Lucero Hernandez Martinez" userId="d16621fd-296d-4f9d-ab44-ced30efccfe3" providerId="ADAL" clId="{0489DB19-5F55-4B7A-8441-068DFF502F5F}" dt="2024-08-06T15:59:51.412" v="2029" actId="14734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0489DB19-5F55-4B7A-8441-068DFF502F5F}" dt="2024-08-06T15:35:20.739" v="2025" actId="20577"/>
          <ac:spMkLst>
            <pc:docMk/>
            <pc:sldMk cId="2129439834" sldId="298"/>
            <ac:spMk id="5" creationId="{95D17324-42C8-DFE4-A6B1-731434215693}"/>
          </ac:spMkLst>
        </pc:spChg>
        <pc:spChg chg="mod">
          <ac:chgData name="Astrid Lucero Hernandez Martinez" userId="d16621fd-296d-4f9d-ab44-ced30efccfe3" providerId="ADAL" clId="{0489DB19-5F55-4B7A-8441-068DFF502F5F}" dt="2024-08-06T15:25:31.477" v="1943" actId="14100"/>
          <ac:spMkLst>
            <pc:docMk/>
            <pc:sldMk cId="2129439834" sldId="298"/>
            <ac:spMk id="17" creationId="{34A696FD-3857-C3E9-DB95-2A8D050319EF}"/>
          </ac:spMkLst>
        </pc:spChg>
        <pc:graphicFrameChg chg="add mod">
          <ac:chgData name="Astrid Lucero Hernandez Martinez" userId="d16621fd-296d-4f9d-ab44-ced30efccfe3" providerId="ADAL" clId="{0489DB19-5F55-4B7A-8441-068DFF502F5F}" dt="2024-08-06T15:25:34.126" v="1944"/>
          <ac:graphicFrameMkLst>
            <pc:docMk/>
            <pc:sldMk cId="2129439834" sldId="298"/>
            <ac:graphicFrameMk id="4" creationId="{1A6650F0-B226-704A-21BA-ADEDB353B356}"/>
          </ac:graphicFrameMkLst>
        </pc:graphicFrameChg>
        <pc:graphicFrameChg chg="add del mod modGraphic">
          <ac:chgData name="Astrid Lucero Hernandez Martinez" userId="d16621fd-296d-4f9d-ab44-ced30efccfe3" providerId="ADAL" clId="{0489DB19-5F55-4B7A-8441-068DFF502F5F}" dt="2024-08-06T15:30:07.496" v="1972" actId="478"/>
          <ac:graphicFrameMkLst>
            <pc:docMk/>
            <pc:sldMk cId="2129439834" sldId="298"/>
            <ac:graphicFrameMk id="6" creationId="{5FAC7B8D-9119-5BE2-ED94-C0D18E7949BF}"/>
          </ac:graphicFrameMkLst>
        </pc:graphicFrameChg>
        <pc:graphicFrameChg chg="add mod">
          <ac:chgData name="Astrid Lucero Hernandez Martinez" userId="d16621fd-296d-4f9d-ab44-ced30efccfe3" providerId="ADAL" clId="{0489DB19-5F55-4B7A-8441-068DFF502F5F}" dt="2024-08-06T15:30:09.110" v="1973"/>
          <ac:graphicFrameMkLst>
            <pc:docMk/>
            <pc:sldMk cId="2129439834" sldId="298"/>
            <ac:graphicFrameMk id="7" creationId="{127F6660-3C3A-7B47-3D05-CB7935A6A3FF}"/>
          </ac:graphicFrameMkLst>
        </pc:graphicFrameChg>
        <pc:graphicFrameChg chg="add mod modGraphic">
          <ac:chgData name="Astrid Lucero Hernandez Martinez" userId="d16621fd-296d-4f9d-ab44-ced30efccfe3" providerId="ADAL" clId="{0489DB19-5F55-4B7A-8441-068DFF502F5F}" dt="2024-08-06T15:59:51.412" v="2029" actId="14734"/>
          <ac:graphicFrameMkLst>
            <pc:docMk/>
            <pc:sldMk cId="2129439834" sldId="298"/>
            <ac:graphicFrameMk id="9" creationId="{DD69FE52-716C-FB5D-7B69-D25A83020E0A}"/>
          </ac:graphicFrameMkLst>
        </pc:graphicFrameChg>
        <pc:picChg chg="add del mod">
          <ac:chgData name="Astrid Lucero Hernandez Martinez" userId="d16621fd-296d-4f9d-ab44-ced30efccfe3" providerId="ADAL" clId="{0489DB19-5F55-4B7A-8441-068DFF502F5F}" dt="2024-08-06T15:25:15.425" v="1942" actId="21"/>
          <ac:picMkLst>
            <pc:docMk/>
            <pc:sldMk cId="2129439834" sldId="298"/>
            <ac:picMk id="3" creationId="{AF774D64-7B52-881E-B434-9CCC270144FB}"/>
          </ac:picMkLst>
        </pc:picChg>
        <pc:picChg chg="del">
          <ac:chgData name="Astrid Lucero Hernandez Martinez" userId="d16621fd-296d-4f9d-ab44-ced30efccfe3" providerId="ADAL" clId="{0489DB19-5F55-4B7A-8441-068DFF502F5F}" dt="2024-08-01T19:22:35.268" v="1923" actId="478"/>
          <ac:picMkLst>
            <pc:docMk/>
            <pc:sldMk cId="2129439834" sldId="298"/>
            <ac:picMk id="4" creationId="{FBEE9BCB-E8C9-E8F2-115A-AEB7D044F5A9}"/>
          </ac:picMkLst>
        </pc:picChg>
        <pc:picChg chg="mod">
          <ac:chgData name="Astrid Lucero Hernandez Martinez" userId="d16621fd-296d-4f9d-ab44-ced30efccfe3" providerId="ADAL" clId="{0489DB19-5F55-4B7A-8441-068DFF502F5F}" dt="2024-08-06T15:31:45.377" v="1988" actId="1076"/>
          <ac:picMkLst>
            <pc:docMk/>
            <pc:sldMk cId="2129439834" sldId="298"/>
            <ac:picMk id="8" creationId="{F3625D11-159B-B9B5-B269-6CB6308B2ED1}"/>
          </ac:picMkLst>
        </pc:picChg>
      </pc:sldChg>
    </pc:docChg>
  </pc:docChgLst>
  <pc:docChgLst>
    <pc:chgData name="Astrid Lucero Hernandez Martinez" userId="d16621fd-296d-4f9d-ab44-ced30efccfe3" providerId="ADAL" clId="{9D4FFED4-02A8-4DBE-94E5-D18AA1AA7050}"/>
    <pc:docChg chg="custSel modSld">
      <pc:chgData name="Astrid Lucero Hernandez Martinez" userId="d16621fd-296d-4f9d-ab44-ced30efccfe3" providerId="ADAL" clId="{9D4FFED4-02A8-4DBE-94E5-D18AA1AA7050}" dt="2024-10-22T20:44:40.886" v="72" actId="14100"/>
      <pc:docMkLst>
        <pc:docMk/>
      </pc:docMkLst>
      <pc:sldChg chg="modSp mod">
        <pc:chgData name="Astrid Lucero Hernandez Martinez" userId="d16621fd-296d-4f9d-ab44-ced30efccfe3" providerId="ADAL" clId="{9D4FFED4-02A8-4DBE-94E5-D18AA1AA7050}" dt="2024-10-22T20:44:40.886" v="72" actId="14100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9D4FFED4-02A8-4DBE-94E5-D18AA1AA7050}" dt="2024-10-22T20:44:40.886" v="72" actId="14100"/>
          <ac:spMkLst>
            <pc:docMk/>
            <pc:sldMk cId="649828499" sldId="287"/>
            <ac:spMk id="3" creationId="{69C1B9E4-D195-AAF8-CFF3-32E283E11CC5}"/>
          </ac:spMkLst>
        </pc:spChg>
        <pc:picChg chg="mod">
          <ac:chgData name="Astrid Lucero Hernandez Martinez" userId="d16621fd-296d-4f9d-ab44-ced30efccfe3" providerId="ADAL" clId="{9D4FFED4-02A8-4DBE-94E5-D18AA1AA7050}" dt="2024-10-22T20:44:12.759" v="63" actId="1076"/>
          <ac:picMkLst>
            <pc:docMk/>
            <pc:sldMk cId="649828499" sldId="287"/>
            <ac:picMk id="15" creationId="{BE1BAB8A-9B20-89B8-192A-FB911D98956E}"/>
          </ac:picMkLst>
        </pc:picChg>
      </pc:sldChg>
    </pc:docChg>
  </pc:docChgLst>
  <pc:docChgLst>
    <pc:chgData name="Astrid Lucero Hernandez Martinez" userId="d16621fd-296d-4f9d-ab44-ced30efccfe3" providerId="ADAL" clId="{41E3DFC8-83E2-45CE-9774-3835BAD88144}"/>
    <pc:docChg chg="undo custSel delSld modSld">
      <pc:chgData name="Astrid Lucero Hernandez Martinez" userId="d16621fd-296d-4f9d-ab44-ced30efccfe3" providerId="ADAL" clId="{41E3DFC8-83E2-45CE-9774-3835BAD88144}" dt="2024-07-18T19:37:28.092" v="749" actId="1076"/>
      <pc:docMkLst>
        <pc:docMk/>
      </pc:docMkLst>
      <pc:sldChg chg="delSp mod">
        <pc:chgData name="Astrid Lucero Hernandez Martinez" userId="d16621fd-296d-4f9d-ab44-ced30efccfe3" providerId="ADAL" clId="{41E3DFC8-83E2-45CE-9774-3835BAD88144}" dt="2024-07-06T14:03:53.683" v="704" actId="478"/>
        <pc:sldMkLst>
          <pc:docMk/>
          <pc:sldMk cId="178122350" sldId="273"/>
        </pc:sldMkLst>
        <pc:grpChg chg="del">
          <ac:chgData name="Astrid Lucero Hernandez Martinez" userId="d16621fd-296d-4f9d-ab44-ced30efccfe3" providerId="ADAL" clId="{41E3DFC8-83E2-45CE-9774-3835BAD88144}" dt="2024-07-06T14:03:53.683" v="704" actId="478"/>
          <ac:grpSpMkLst>
            <pc:docMk/>
            <pc:sldMk cId="178122350" sldId="273"/>
            <ac:grpSpMk id="12" creationId="{5A35E3B1-8185-E497-929C-97E98DDF2D01}"/>
          </ac:grpSpMkLst>
        </pc:grpChg>
      </pc:sldChg>
      <pc:sldChg chg="addSp delSp modSp mod">
        <pc:chgData name="Astrid Lucero Hernandez Martinez" userId="d16621fd-296d-4f9d-ab44-ced30efccfe3" providerId="ADAL" clId="{41E3DFC8-83E2-45CE-9774-3835BAD88144}" dt="2024-07-05T20:12:31.814" v="153" actId="1076"/>
        <pc:sldMkLst>
          <pc:docMk/>
          <pc:sldMk cId="721350290" sldId="274"/>
        </pc:sldMkLst>
        <pc:spChg chg="add mod">
          <ac:chgData name="Astrid Lucero Hernandez Martinez" userId="d16621fd-296d-4f9d-ab44-ced30efccfe3" providerId="ADAL" clId="{41E3DFC8-83E2-45CE-9774-3835BAD88144}" dt="2024-07-05T20:12:18.341" v="144" actId="1076"/>
          <ac:spMkLst>
            <pc:docMk/>
            <pc:sldMk cId="721350290" sldId="274"/>
            <ac:spMk id="6" creationId="{59C529E0-561F-F0EA-3E8A-9CC1E2D6D32E}"/>
          </ac:spMkLst>
        </pc:spChg>
        <pc:graphicFrameChg chg="add mod">
          <ac:chgData name="Astrid Lucero Hernandez Martinez" userId="d16621fd-296d-4f9d-ab44-ced30efccfe3" providerId="ADAL" clId="{41E3DFC8-83E2-45CE-9774-3835BAD88144}" dt="2024-07-05T19:54:18.899" v="7"/>
          <ac:graphicFrameMkLst>
            <pc:docMk/>
            <pc:sldMk cId="721350290" sldId="274"/>
            <ac:graphicFrameMk id="3" creationId="{C408A7BC-642D-015E-1445-372BCA9C9366}"/>
          </ac:graphicFrameMkLst>
        </pc:graphicFrameChg>
        <pc:graphicFrameChg chg="add mod modGraphic">
          <ac:chgData name="Astrid Lucero Hernandez Martinez" userId="d16621fd-296d-4f9d-ab44-ced30efccfe3" providerId="ADAL" clId="{41E3DFC8-83E2-45CE-9774-3835BAD88144}" dt="2024-07-05T19:55:56.273" v="25" actId="14100"/>
          <ac:graphicFrameMkLst>
            <pc:docMk/>
            <pc:sldMk cId="721350290" sldId="274"/>
            <ac:graphicFrameMk id="4" creationId="{9E3539A6-9028-5085-B388-075A2DC01BF3}"/>
          </ac:graphicFrameMkLst>
        </pc:graphicFrameChg>
        <pc:graphicFrameChg chg="add mod">
          <ac:chgData name="Astrid Lucero Hernandez Martinez" userId="d16621fd-296d-4f9d-ab44-ced30efccfe3" providerId="ADAL" clId="{41E3DFC8-83E2-45CE-9774-3835BAD88144}" dt="2024-07-05T20:09:12.199" v="35"/>
          <ac:graphicFrameMkLst>
            <pc:docMk/>
            <pc:sldMk cId="721350290" sldId="274"/>
            <ac:graphicFrameMk id="5" creationId="{6BF51124-108A-DD3A-9911-3D15762B9455}"/>
          </ac:graphicFrameMkLst>
        </pc:graphicFrameChg>
        <pc:picChg chg="add del mod">
          <ac:chgData name="Astrid Lucero Hernandez Martinez" userId="d16621fd-296d-4f9d-ab44-ced30efccfe3" providerId="ADAL" clId="{41E3DFC8-83E2-45CE-9774-3835BAD88144}" dt="2024-07-05T20:12:31.814" v="153" actId="1076"/>
          <ac:picMkLst>
            <pc:docMk/>
            <pc:sldMk cId="721350290" sldId="274"/>
            <ac:picMk id="10" creationId="{3565073E-0569-B969-1A5E-418C3FEE18C2}"/>
          </ac:picMkLst>
        </pc:picChg>
        <pc:picChg chg="del">
          <ac:chgData name="Astrid Lucero Hernandez Martinez" userId="d16621fd-296d-4f9d-ab44-ced30efccfe3" providerId="ADAL" clId="{41E3DFC8-83E2-45CE-9774-3835BAD88144}" dt="2024-07-05T19:54:17.716" v="6" actId="478"/>
          <ac:picMkLst>
            <pc:docMk/>
            <pc:sldMk cId="721350290" sldId="274"/>
            <ac:picMk id="14" creationId="{AD703688-6B68-1791-2D59-9271ADED6D6A}"/>
          </ac:picMkLst>
        </pc:picChg>
        <pc:picChg chg="mod">
          <ac:chgData name="Astrid Lucero Hernandez Martinez" userId="d16621fd-296d-4f9d-ab44-ced30efccfe3" providerId="ADAL" clId="{41E3DFC8-83E2-45CE-9774-3835BAD88144}" dt="2024-07-05T20:12:24.670" v="152" actId="1076"/>
          <ac:picMkLst>
            <pc:docMk/>
            <pc:sldMk cId="721350290" sldId="274"/>
            <ac:picMk id="16" creationId="{1802D5CD-C3DC-593F-7E6C-09889EDAA5FF}"/>
          </ac:picMkLst>
        </pc:picChg>
      </pc:sldChg>
      <pc:sldChg chg="modSp mod">
        <pc:chgData name="Astrid Lucero Hernandez Martinez" userId="d16621fd-296d-4f9d-ab44-ced30efccfe3" providerId="ADAL" clId="{41E3DFC8-83E2-45CE-9774-3835BAD88144}" dt="2024-07-05T19:45:05.664" v="5" actId="20577"/>
        <pc:sldMkLst>
          <pc:docMk/>
          <pc:sldMk cId="1610350232" sldId="277"/>
        </pc:sldMkLst>
        <pc:spChg chg="mod">
          <ac:chgData name="Astrid Lucero Hernandez Martinez" userId="d16621fd-296d-4f9d-ab44-ced30efccfe3" providerId="ADAL" clId="{41E3DFC8-83E2-45CE-9774-3835BAD88144}" dt="2024-07-05T19:45:05.664" v="5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modSp mod">
        <pc:chgData name="Astrid Lucero Hernandez Martinez" userId="d16621fd-296d-4f9d-ab44-ced30efccfe3" providerId="ADAL" clId="{41E3DFC8-83E2-45CE-9774-3835BAD88144}" dt="2024-07-06T01:04:04.862" v="700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41E3DFC8-83E2-45CE-9774-3835BAD88144}" dt="2024-07-06T01:04:04.862" v="700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addSp delSp modSp mod">
        <pc:chgData name="Astrid Lucero Hernandez Martinez" userId="d16621fd-296d-4f9d-ab44-ced30efccfe3" providerId="ADAL" clId="{41E3DFC8-83E2-45CE-9774-3835BAD88144}" dt="2024-07-05T21:50:30.538" v="294" actId="20577"/>
        <pc:sldMkLst>
          <pc:docMk/>
          <pc:sldMk cId="3827677764" sldId="283"/>
        </pc:sldMkLst>
        <pc:spChg chg="mod">
          <ac:chgData name="Astrid Lucero Hernandez Martinez" userId="d16621fd-296d-4f9d-ab44-ced30efccfe3" providerId="ADAL" clId="{41E3DFC8-83E2-45CE-9774-3835BAD88144}" dt="2024-07-05T21:50:30.538" v="294" actId="20577"/>
          <ac:spMkLst>
            <pc:docMk/>
            <pc:sldMk cId="3827677764" sldId="283"/>
            <ac:spMk id="19" creationId="{F3B3F893-37EB-1B24-5F58-30A8CB7927B3}"/>
          </ac:spMkLst>
        </pc:spChg>
        <pc:picChg chg="add mod">
          <ac:chgData name="Astrid Lucero Hernandez Martinez" userId="d16621fd-296d-4f9d-ab44-ced30efccfe3" providerId="ADAL" clId="{41E3DFC8-83E2-45CE-9774-3835BAD88144}" dt="2024-07-05T21:46:53.467" v="279" actId="1076"/>
          <ac:picMkLst>
            <pc:docMk/>
            <pc:sldMk cId="3827677764" sldId="283"/>
            <ac:picMk id="3" creationId="{7909E86C-632C-DEFA-D2DB-9E0C6D7E01A9}"/>
          </ac:picMkLst>
        </pc:picChg>
        <pc:picChg chg="del">
          <ac:chgData name="Astrid Lucero Hernandez Martinez" userId="d16621fd-296d-4f9d-ab44-ced30efccfe3" providerId="ADAL" clId="{41E3DFC8-83E2-45CE-9774-3835BAD88144}" dt="2024-07-05T21:46:44.980" v="275" actId="478"/>
          <ac:picMkLst>
            <pc:docMk/>
            <pc:sldMk cId="3827677764" sldId="283"/>
            <ac:picMk id="18" creationId="{6C21575A-3781-B18C-2BE1-C9332D3FECFD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6T13:57:42.715" v="701" actId="1076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41E3DFC8-83E2-45CE-9774-3835BAD88144}" dt="2024-07-05T20:49:16.828" v="247" actId="1076"/>
          <ac:spMkLst>
            <pc:docMk/>
            <pc:sldMk cId="2284358386" sldId="285"/>
            <ac:spMk id="5" creationId="{4A250405-93B5-B986-98C3-DB903B6A74C9}"/>
          </ac:spMkLst>
        </pc:spChg>
        <pc:spChg chg="mod">
          <ac:chgData name="Astrid Lucero Hernandez Martinez" userId="d16621fd-296d-4f9d-ab44-ced30efccfe3" providerId="ADAL" clId="{41E3DFC8-83E2-45CE-9774-3835BAD88144}" dt="2024-07-05T20:41:25.957" v="191" actId="14100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41E3DFC8-83E2-45CE-9774-3835BAD88144}" dt="2024-07-05T20:41:39.197" v="193" actId="14100"/>
          <ac:spMkLst>
            <pc:docMk/>
            <pc:sldMk cId="2284358386" sldId="285"/>
            <ac:spMk id="7" creationId="{5BF842DB-B007-F600-9DD6-F9ACC500848D}"/>
          </ac:spMkLst>
        </pc:spChg>
        <pc:spChg chg="mod">
          <ac:chgData name="Astrid Lucero Hernandez Martinez" userId="d16621fd-296d-4f9d-ab44-ced30efccfe3" providerId="ADAL" clId="{41E3DFC8-83E2-45CE-9774-3835BAD88144}" dt="2024-07-06T13:57:42.715" v="701" actId="1076"/>
          <ac:spMkLst>
            <pc:docMk/>
            <pc:sldMk cId="2284358386" sldId="285"/>
            <ac:spMk id="8" creationId="{5A0ECABF-9B27-3B3C-196D-FD094186E7AA}"/>
          </ac:spMkLst>
        </pc:spChg>
        <pc:graphicFrameChg chg="add mod">
          <ac:chgData name="Astrid Lucero Hernandez Martinez" userId="d16621fd-296d-4f9d-ab44-ced30efccfe3" providerId="ADAL" clId="{41E3DFC8-83E2-45CE-9774-3835BAD88144}" dt="2024-07-05T20:36:34.450" v="155"/>
          <ac:graphicFrameMkLst>
            <pc:docMk/>
            <pc:sldMk cId="2284358386" sldId="285"/>
            <ac:graphicFrameMk id="9" creationId="{D89DF594-7D9D-FB29-58CA-9B3D638F9059}"/>
          </ac:graphicFrameMkLst>
        </pc:graphicFrameChg>
        <pc:graphicFrameChg chg="add del mod modGraphic">
          <ac:chgData name="Astrid Lucero Hernandez Martinez" userId="d16621fd-296d-4f9d-ab44-ced30efccfe3" providerId="ADAL" clId="{41E3DFC8-83E2-45CE-9774-3835BAD88144}" dt="2024-07-05T20:39:59.768" v="181" actId="478"/>
          <ac:graphicFrameMkLst>
            <pc:docMk/>
            <pc:sldMk cId="2284358386" sldId="285"/>
            <ac:graphicFrameMk id="10" creationId="{F228BC68-7320-0475-026E-5825469CB3E0}"/>
          </ac:graphicFrameMkLst>
        </pc:graphicFrameChg>
        <pc:graphicFrameChg chg="add mod">
          <ac:chgData name="Astrid Lucero Hernandez Martinez" userId="d16621fd-296d-4f9d-ab44-ced30efccfe3" providerId="ADAL" clId="{41E3DFC8-83E2-45CE-9774-3835BAD88144}" dt="2024-07-05T20:40:01.490" v="182"/>
          <ac:graphicFrameMkLst>
            <pc:docMk/>
            <pc:sldMk cId="2284358386" sldId="285"/>
            <ac:graphicFrameMk id="11" creationId="{E28B00C3-979B-359D-8948-52D8AA046367}"/>
          </ac:graphicFrameMkLst>
        </pc:graphicFrameChg>
        <pc:graphicFrameChg chg="add mod modGraphic">
          <ac:chgData name="Astrid Lucero Hernandez Martinez" userId="d16621fd-296d-4f9d-ab44-ced30efccfe3" providerId="ADAL" clId="{41E3DFC8-83E2-45CE-9774-3835BAD88144}" dt="2024-07-05T20:49:38.713" v="249" actId="14100"/>
          <ac:graphicFrameMkLst>
            <pc:docMk/>
            <pc:sldMk cId="2284358386" sldId="285"/>
            <ac:graphicFrameMk id="13" creationId="{3BB895E1-12C8-9B68-044B-8340F7D9AD42}"/>
          </ac:graphicFrameMkLst>
        </pc:graphicFrameChg>
        <pc:graphicFrameChg chg="add mod">
          <ac:chgData name="Astrid Lucero Hernandez Martinez" userId="d16621fd-296d-4f9d-ab44-ced30efccfe3" providerId="ADAL" clId="{41E3DFC8-83E2-45CE-9774-3835BAD88144}" dt="2024-07-05T20:46:23.930" v="197"/>
          <ac:graphicFrameMkLst>
            <pc:docMk/>
            <pc:sldMk cId="2284358386" sldId="285"/>
            <ac:graphicFrameMk id="14" creationId="{379F9A86-547D-0EE2-4842-DEDA08459A65}"/>
          </ac:graphicFrameMkLst>
        </pc:graphicFrameChg>
        <pc:graphicFrameChg chg="add mod modGraphic">
          <ac:chgData name="Astrid Lucero Hernandez Martinez" userId="d16621fd-296d-4f9d-ab44-ced30efccfe3" providerId="ADAL" clId="{41E3DFC8-83E2-45CE-9774-3835BAD88144}" dt="2024-07-05T20:49:42.950" v="250" actId="14100"/>
          <ac:graphicFrameMkLst>
            <pc:docMk/>
            <pc:sldMk cId="2284358386" sldId="285"/>
            <ac:graphicFrameMk id="16" creationId="{A9BC83FD-870F-C25A-CED2-3332FB3F2BBB}"/>
          </ac:graphicFrameMkLst>
        </pc:graphicFrameChg>
        <pc:picChg chg="del">
          <ac:chgData name="Astrid Lucero Hernandez Martinez" userId="d16621fd-296d-4f9d-ab44-ced30efccfe3" providerId="ADAL" clId="{41E3DFC8-83E2-45CE-9774-3835BAD88144}" dt="2024-07-05T20:36:33.009" v="154" actId="478"/>
          <ac:picMkLst>
            <pc:docMk/>
            <pc:sldMk cId="2284358386" sldId="285"/>
            <ac:picMk id="3" creationId="{981AB602-315E-AAC9-A82F-4362C8C383A1}"/>
          </ac:picMkLst>
        </pc:picChg>
        <pc:picChg chg="del mod">
          <ac:chgData name="Astrid Lucero Hernandez Martinez" userId="d16621fd-296d-4f9d-ab44-ced30efccfe3" providerId="ADAL" clId="{41E3DFC8-83E2-45CE-9774-3835BAD88144}" dt="2024-07-05T20:46:23.088" v="196" actId="478"/>
          <ac:picMkLst>
            <pc:docMk/>
            <pc:sldMk cId="2284358386" sldId="285"/>
            <ac:picMk id="4" creationId="{E022F6A5-48F6-6F80-43B7-38A6FEF001EA}"/>
          </ac:picMkLst>
        </pc:picChg>
        <pc:picChg chg="mod">
          <ac:chgData name="Astrid Lucero Hernandez Martinez" userId="d16621fd-296d-4f9d-ab44-ced30efccfe3" providerId="ADAL" clId="{41E3DFC8-83E2-45CE-9774-3835BAD88144}" dt="2024-07-05T20:38:28.044" v="180" actId="1076"/>
          <ac:picMkLst>
            <pc:docMk/>
            <pc:sldMk cId="2284358386" sldId="285"/>
            <ac:picMk id="12" creationId="{8BF1DF2B-8BA7-F741-E684-2DF4E07D08A3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5T22:00:06.438" v="322" actId="20577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41E3DFC8-83E2-45CE-9774-3835BAD88144}" dt="2024-07-05T22:00:06.438" v="322" actId="20577"/>
          <ac:spMkLst>
            <pc:docMk/>
            <pc:sldMk cId="649828499" sldId="287"/>
            <ac:spMk id="3" creationId="{69C1B9E4-D195-AAF8-CFF3-32E283E11CC5}"/>
          </ac:spMkLst>
        </pc:spChg>
        <pc:picChg chg="del">
          <ac:chgData name="Astrid Lucero Hernandez Martinez" userId="d16621fd-296d-4f9d-ab44-ced30efccfe3" providerId="ADAL" clId="{41E3DFC8-83E2-45CE-9774-3835BAD88144}" dt="2024-07-05T21:58:40.236" v="295" actId="478"/>
          <ac:picMkLst>
            <pc:docMk/>
            <pc:sldMk cId="649828499" sldId="287"/>
            <ac:picMk id="2" creationId="{7EDB9090-C939-2C05-9438-D5894C770416}"/>
          </ac:picMkLst>
        </pc:picChg>
        <pc:picChg chg="add del mod">
          <ac:chgData name="Astrid Lucero Hernandez Martinez" userId="d16621fd-296d-4f9d-ab44-ced30efccfe3" providerId="ADAL" clId="{41E3DFC8-83E2-45CE-9774-3835BAD88144}" dt="2024-07-05T21:58:49.756" v="297" actId="478"/>
          <ac:picMkLst>
            <pc:docMk/>
            <pc:sldMk cId="649828499" sldId="287"/>
            <ac:picMk id="5" creationId="{F22EFA3C-1B67-EA54-49AC-4917AB9CA930}"/>
          </ac:picMkLst>
        </pc:picChg>
        <pc:picChg chg="add mod">
          <ac:chgData name="Astrid Lucero Hernandez Martinez" userId="d16621fd-296d-4f9d-ab44-ced30efccfe3" providerId="ADAL" clId="{41E3DFC8-83E2-45CE-9774-3835BAD88144}" dt="2024-07-05T21:59:31.131" v="303" actId="14100"/>
          <ac:picMkLst>
            <pc:docMk/>
            <pc:sldMk cId="649828499" sldId="287"/>
            <ac:picMk id="7" creationId="{8453D818-7CB9-1152-4CBE-D29BAAEDAAE2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5T22:38:34.534" v="402" actId="20577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41E3DFC8-83E2-45CE-9774-3835BAD88144}" dt="2024-07-05T22:38:34.534" v="402" actId="20577"/>
          <ac:spMkLst>
            <pc:docMk/>
            <pc:sldMk cId="756526457" sldId="288"/>
            <ac:spMk id="4" creationId="{B1C022A3-BBCF-B714-4581-99F248C821BE}"/>
          </ac:spMkLst>
        </pc:spChg>
        <pc:picChg chg="del">
          <ac:chgData name="Astrid Lucero Hernandez Martinez" userId="d16621fd-296d-4f9d-ab44-ced30efccfe3" providerId="ADAL" clId="{41E3DFC8-83E2-45CE-9774-3835BAD88144}" dt="2024-07-05T22:35:06.309" v="381" actId="478"/>
          <ac:picMkLst>
            <pc:docMk/>
            <pc:sldMk cId="756526457" sldId="288"/>
            <ac:picMk id="3" creationId="{AF1D571E-E349-50C8-4C23-3121B5633D9C}"/>
          </ac:picMkLst>
        </pc:picChg>
        <pc:picChg chg="add mod">
          <ac:chgData name="Astrid Lucero Hernandez Martinez" userId="d16621fd-296d-4f9d-ab44-ced30efccfe3" providerId="ADAL" clId="{41E3DFC8-83E2-45CE-9774-3835BAD88144}" dt="2024-07-05T22:35:16.907" v="386" actId="1076"/>
          <ac:picMkLst>
            <pc:docMk/>
            <pc:sldMk cId="756526457" sldId="288"/>
            <ac:picMk id="6" creationId="{BEB76EC1-940B-5102-EFD8-11646E80D82F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5T22:32:27.530" v="373" actId="20577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41E3DFC8-83E2-45CE-9774-3835BAD88144}" dt="2024-07-05T22:32:27.530" v="373" actId="20577"/>
          <ac:spMkLst>
            <pc:docMk/>
            <pc:sldMk cId="1850455820" sldId="289"/>
            <ac:spMk id="3" creationId="{63F3E368-E78D-4B31-F5C8-49060C3AF8A5}"/>
          </ac:spMkLst>
        </pc:spChg>
        <pc:graphicFrameChg chg="add mod">
          <ac:chgData name="Astrid Lucero Hernandez Martinez" userId="d16621fd-296d-4f9d-ab44-ced30efccfe3" providerId="ADAL" clId="{41E3DFC8-83E2-45CE-9774-3835BAD88144}" dt="2024-07-05T22:31:26.452" v="359"/>
          <ac:graphicFrameMkLst>
            <pc:docMk/>
            <pc:sldMk cId="1850455820" sldId="289"/>
            <ac:graphicFrameMk id="7" creationId="{9F582D39-31EC-12E5-F3A6-6E7FB40775C4}"/>
          </ac:graphicFrameMkLst>
        </pc:graphicFrameChg>
        <pc:graphicFrameChg chg="add mod">
          <ac:chgData name="Astrid Lucero Hernandez Martinez" userId="d16621fd-296d-4f9d-ab44-ced30efccfe3" providerId="ADAL" clId="{41E3DFC8-83E2-45CE-9774-3835BAD88144}" dt="2024-07-05T22:31:36.949" v="362"/>
          <ac:graphicFrameMkLst>
            <pc:docMk/>
            <pc:sldMk cId="1850455820" sldId="289"/>
            <ac:graphicFrameMk id="8" creationId="{9F582D39-31EC-12E5-F3A6-6E7FB40775C4}"/>
          </ac:graphicFrameMkLst>
        </pc:graphicFrameChg>
        <pc:picChg chg="del">
          <ac:chgData name="Astrid Lucero Hernandez Martinez" userId="d16621fd-296d-4f9d-ab44-ced30efccfe3" providerId="ADAL" clId="{41E3DFC8-83E2-45CE-9774-3835BAD88144}" dt="2024-07-05T22:18:32.385" v="330" actId="478"/>
          <ac:picMkLst>
            <pc:docMk/>
            <pc:sldMk cId="1850455820" sldId="289"/>
            <ac:picMk id="2" creationId="{EE03D65E-CA8A-EBD1-D1CC-D7E9C7422DF3}"/>
          </ac:picMkLst>
        </pc:picChg>
        <pc:picChg chg="add del mod">
          <ac:chgData name="Astrid Lucero Hernandez Martinez" userId="d16621fd-296d-4f9d-ab44-ced30efccfe3" providerId="ADAL" clId="{41E3DFC8-83E2-45CE-9774-3835BAD88144}" dt="2024-07-05T22:30:42.407" v="334" actId="21"/>
          <ac:picMkLst>
            <pc:docMk/>
            <pc:sldMk cId="1850455820" sldId="289"/>
            <ac:picMk id="6" creationId="{7955BBAA-5226-2851-6B01-FC1FDA02AD16}"/>
          </ac:picMkLst>
        </pc:picChg>
        <pc:picChg chg="add mod">
          <ac:chgData name="Astrid Lucero Hernandez Martinez" userId="d16621fd-296d-4f9d-ab44-ced30efccfe3" providerId="ADAL" clId="{41E3DFC8-83E2-45CE-9774-3835BAD88144}" dt="2024-07-05T22:32:02.835" v="367" actId="1076"/>
          <ac:picMkLst>
            <pc:docMk/>
            <pc:sldMk cId="1850455820" sldId="289"/>
            <ac:picMk id="10" creationId="{4F856950-1303-49A9-4174-FA3BAC17CD52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5T22:47:27.870" v="431" actId="20577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41E3DFC8-83E2-45CE-9774-3835BAD88144}" dt="2024-07-05T22:47:27.870" v="431" actId="20577"/>
          <ac:spMkLst>
            <pc:docMk/>
            <pc:sldMk cId="2123245595" sldId="290"/>
            <ac:spMk id="4" creationId="{B60B00F2-B004-95E3-9D76-F664C7D6A801}"/>
          </ac:spMkLst>
        </pc:spChg>
        <pc:picChg chg="del">
          <ac:chgData name="Astrid Lucero Hernandez Martinez" userId="d16621fd-296d-4f9d-ab44-ced30efccfe3" providerId="ADAL" clId="{41E3DFC8-83E2-45CE-9774-3835BAD88144}" dt="2024-07-05T22:41:09.393" v="403" actId="478"/>
          <ac:picMkLst>
            <pc:docMk/>
            <pc:sldMk cId="2123245595" sldId="290"/>
            <ac:picMk id="3" creationId="{6A1F0A70-8FFF-D399-87A7-85C07A827FC9}"/>
          </ac:picMkLst>
        </pc:picChg>
        <pc:picChg chg="add mod">
          <ac:chgData name="Astrid Lucero Hernandez Martinez" userId="d16621fd-296d-4f9d-ab44-ced30efccfe3" providerId="ADAL" clId="{41E3DFC8-83E2-45CE-9774-3835BAD88144}" dt="2024-07-05T22:41:18.372" v="408" actId="1076"/>
          <ac:picMkLst>
            <pc:docMk/>
            <pc:sldMk cId="2123245595" sldId="290"/>
            <ac:picMk id="6" creationId="{9BC30206-17D0-439D-59E8-F80164892593}"/>
          </ac:picMkLst>
        </pc:picChg>
        <pc:picChg chg="mod">
          <ac:chgData name="Astrid Lucero Hernandez Martinez" userId="d16621fd-296d-4f9d-ab44-ced30efccfe3" providerId="ADAL" clId="{41E3DFC8-83E2-45CE-9774-3835BAD88144}" dt="2024-07-05T22:47:26.968" v="429" actId="1076"/>
          <ac:picMkLst>
            <pc:docMk/>
            <pc:sldMk cId="2123245595" sldId="290"/>
            <ac:picMk id="15" creationId="{BE1BAB8A-9B20-89B8-192A-FB911D98956E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18T19:37:28.092" v="749" actId="1076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41E3DFC8-83E2-45CE-9774-3835BAD88144}" dt="2024-07-18T19:37:28.092" v="749" actId="1076"/>
          <ac:spMkLst>
            <pc:docMk/>
            <pc:sldMk cId="244336464" sldId="291"/>
            <ac:spMk id="2" creationId="{6D86630F-B571-36FC-2F3B-FCCD3D9D5239}"/>
          </ac:spMkLst>
        </pc:spChg>
        <pc:spChg chg="mod">
          <ac:chgData name="Astrid Lucero Hernandez Martinez" userId="d16621fd-296d-4f9d-ab44-ced30efccfe3" providerId="ADAL" clId="{41E3DFC8-83E2-45CE-9774-3835BAD88144}" dt="2024-07-18T19:37:14.667" v="745" actId="1076"/>
          <ac:spMkLst>
            <pc:docMk/>
            <pc:sldMk cId="244336464" sldId="291"/>
            <ac:spMk id="6" creationId="{6EC5BA0C-330A-F4A3-F3A6-0E1DC232D869}"/>
          </ac:spMkLst>
        </pc:spChg>
        <pc:picChg chg="add del mod">
          <ac:chgData name="Astrid Lucero Hernandez Martinez" userId="d16621fd-296d-4f9d-ab44-ced30efccfe3" providerId="ADAL" clId="{41E3DFC8-83E2-45CE-9774-3835BAD88144}" dt="2024-07-05T21:46:33.413" v="273" actId="22"/>
          <ac:picMkLst>
            <pc:docMk/>
            <pc:sldMk cId="244336464" sldId="291"/>
            <ac:picMk id="4" creationId="{6C6F912E-9364-C0A0-89D8-E864C89AD32E}"/>
          </ac:picMkLst>
        </pc:picChg>
        <pc:picChg chg="add del">
          <ac:chgData name="Astrid Lucero Hernandez Martinez" userId="d16621fd-296d-4f9d-ab44-ced30efccfe3" providerId="ADAL" clId="{41E3DFC8-83E2-45CE-9774-3835BAD88144}" dt="2024-07-05T22:50:58.134" v="439" actId="478"/>
          <ac:picMkLst>
            <pc:docMk/>
            <pc:sldMk cId="244336464" sldId="291"/>
            <ac:picMk id="5" creationId="{7E8AAAE4-0378-4872-BD27-E257957BEB2C}"/>
          </ac:picMkLst>
        </pc:picChg>
        <pc:picChg chg="add mod">
          <ac:chgData name="Astrid Lucero Hernandez Martinez" userId="d16621fd-296d-4f9d-ab44-ced30efccfe3" providerId="ADAL" clId="{41E3DFC8-83E2-45CE-9774-3835BAD88144}" dt="2024-07-18T19:37:21.896" v="748" actId="14100"/>
          <ac:picMkLst>
            <pc:docMk/>
            <pc:sldMk cId="244336464" sldId="291"/>
            <ac:picMk id="8" creationId="{7F41126E-456E-AACC-BBFD-C55C778A2A54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5T23:47:43.115" v="603" actId="20577"/>
        <pc:sldMkLst>
          <pc:docMk/>
          <pc:sldMk cId="1883064273" sldId="292"/>
        </pc:sldMkLst>
        <pc:spChg chg="mod">
          <ac:chgData name="Astrid Lucero Hernandez Martinez" userId="d16621fd-296d-4f9d-ab44-ced30efccfe3" providerId="ADAL" clId="{41E3DFC8-83E2-45CE-9774-3835BAD88144}" dt="2024-07-05T23:47:43.115" v="603" actId="20577"/>
          <ac:spMkLst>
            <pc:docMk/>
            <pc:sldMk cId="1883064273" sldId="292"/>
            <ac:spMk id="4" creationId="{FB401411-B705-40A8-1D3E-0C6FA0A4D0C5}"/>
          </ac:spMkLst>
        </pc:spChg>
        <pc:graphicFrameChg chg="add mod">
          <ac:chgData name="Astrid Lucero Hernandez Martinez" userId="d16621fd-296d-4f9d-ab44-ced30efccfe3" providerId="ADAL" clId="{41E3DFC8-83E2-45CE-9774-3835BAD88144}" dt="2024-07-05T23:42:03.426" v="541"/>
          <ac:graphicFrameMkLst>
            <pc:docMk/>
            <pc:sldMk cId="1883064273" sldId="292"/>
            <ac:graphicFrameMk id="2" creationId="{97AE6295-88DE-4822-C011-D516B2896541}"/>
          </ac:graphicFrameMkLst>
        </pc:graphicFrameChg>
        <pc:graphicFrameChg chg="add mod modGraphic">
          <ac:chgData name="Astrid Lucero Hernandez Martinez" userId="d16621fd-296d-4f9d-ab44-ced30efccfe3" providerId="ADAL" clId="{41E3DFC8-83E2-45CE-9774-3835BAD88144}" dt="2024-07-05T23:46:16.963" v="589" actId="14734"/>
          <ac:graphicFrameMkLst>
            <pc:docMk/>
            <pc:sldMk cId="1883064273" sldId="292"/>
            <ac:graphicFrameMk id="5" creationId="{ED2434B3-5D2D-07D0-5344-F07EA59AA35F}"/>
          </ac:graphicFrameMkLst>
        </pc:graphicFrameChg>
        <pc:picChg chg="del">
          <ac:chgData name="Astrid Lucero Hernandez Martinez" userId="d16621fd-296d-4f9d-ab44-ced30efccfe3" providerId="ADAL" clId="{41E3DFC8-83E2-45CE-9774-3835BAD88144}" dt="2024-07-05T23:42:02.080" v="540" actId="478"/>
          <ac:picMkLst>
            <pc:docMk/>
            <pc:sldMk cId="1883064273" sldId="292"/>
            <ac:picMk id="3" creationId="{5F458C7D-B295-DA56-FA79-7036849792C9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6T00:28:43.258" v="653" actId="20577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41E3DFC8-83E2-45CE-9774-3835BAD88144}" dt="2024-07-06T00:28:43.258" v="653" actId="20577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41E3DFC8-83E2-45CE-9774-3835BAD88144}" dt="2024-07-06T00:11:41.462" v="605"/>
          <ac:graphicFrameMkLst>
            <pc:docMk/>
            <pc:sldMk cId="300037228" sldId="293"/>
            <ac:graphicFrameMk id="3" creationId="{F4654E56-EB0A-41FC-9F01-DCBD0612F5CB}"/>
          </ac:graphicFrameMkLst>
        </pc:graphicFrameChg>
        <pc:graphicFrameChg chg="add del mod">
          <ac:chgData name="Astrid Lucero Hernandez Martinez" userId="d16621fd-296d-4f9d-ab44-ced30efccfe3" providerId="ADAL" clId="{41E3DFC8-83E2-45CE-9774-3835BAD88144}" dt="2024-07-06T00:12:01.951" v="608" actId="478"/>
          <ac:graphicFrameMkLst>
            <pc:docMk/>
            <pc:sldMk cId="300037228" sldId="293"/>
            <ac:graphicFrameMk id="4" creationId="{A9DDC6C2-C470-0926-D3CE-FF01348E41FF}"/>
          </ac:graphicFrameMkLst>
        </pc:graphicFrameChg>
        <pc:graphicFrameChg chg="add mod">
          <ac:chgData name="Astrid Lucero Hernandez Martinez" userId="d16621fd-296d-4f9d-ab44-ced30efccfe3" providerId="ADAL" clId="{41E3DFC8-83E2-45CE-9774-3835BAD88144}" dt="2024-07-06T00:12:03.320" v="609"/>
          <ac:graphicFrameMkLst>
            <pc:docMk/>
            <pc:sldMk cId="300037228" sldId="293"/>
            <ac:graphicFrameMk id="7" creationId="{EB462383-D9D8-A27D-8BC3-C920C1DAF625}"/>
          </ac:graphicFrameMkLst>
        </pc:graphicFrameChg>
        <pc:graphicFrameChg chg="add mod">
          <ac:chgData name="Astrid Lucero Hernandez Martinez" userId="d16621fd-296d-4f9d-ab44-ced30efccfe3" providerId="ADAL" clId="{41E3DFC8-83E2-45CE-9774-3835BAD88144}" dt="2024-07-06T00:25:58.276" v="619"/>
          <ac:graphicFrameMkLst>
            <pc:docMk/>
            <pc:sldMk cId="300037228" sldId="293"/>
            <ac:graphicFrameMk id="11" creationId="{AF8FBCC7-C7CA-0922-5890-654D92AAE0FF}"/>
          </ac:graphicFrameMkLst>
        </pc:graphicFrameChg>
        <pc:graphicFrameChg chg="add mod modGraphic">
          <ac:chgData name="Astrid Lucero Hernandez Martinez" userId="d16621fd-296d-4f9d-ab44-ced30efccfe3" providerId="ADAL" clId="{41E3DFC8-83E2-45CE-9774-3835BAD88144}" dt="2024-07-06T00:28:07.966" v="645" actId="2062"/>
          <ac:graphicFrameMkLst>
            <pc:docMk/>
            <pc:sldMk cId="300037228" sldId="293"/>
            <ac:graphicFrameMk id="12" creationId="{89E1E858-D41D-BDDC-06C1-BBE640FB8469}"/>
          </ac:graphicFrameMkLst>
        </pc:graphicFrameChg>
        <pc:picChg chg="del">
          <ac:chgData name="Astrid Lucero Hernandez Martinez" userId="d16621fd-296d-4f9d-ab44-ced30efccfe3" providerId="ADAL" clId="{41E3DFC8-83E2-45CE-9774-3835BAD88144}" dt="2024-07-06T00:11:37.939" v="604" actId="478"/>
          <ac:picMkLst>
            <pc:docMk/>
            <pc:sldMk cId="300037228" sldId="293"/>
            <ac:picMk id="2" creationId="{4B643736-8E01-8D51-BF2D-16521253A3F1}"/>
          </ac:picMkLst>
        </pc:picChg>
        <pc:picChg chg="del">
          <ac:chgData name="Astrid Lucero Hernandez Martinez" userId="d16621fd-296d-4f9d-ab44-ced30efccfe3" providerId="ADAL" clId="{41E3DFC8-83E2-45CE-9774-3835BAD88144}" dt="2024-07-06T00:25:56.764" v="618" actId="478"/>
          <ac:picMkLst>
            <pc:docMk/>
            <pc:sldMk cId="300037228" sldId="293"/>
            <ac:picMk id="5" creationId="{365EB3D6-B6B4-D6ED-6E80-E77D06D02E57}"/>
          </ac:picMkLst>
        </pc:picChg>
        <pc:picChg chg="add mod">
          <ac:chgData name="Astrid Lucero Hernandez Martinez" userId="d16621fd-296d-4f9d-ab44-ced30efccfe3" providerId="ADAL" clId="{41E3DFC8-83E2-45CE-9774-3835BAD88144}" dt="2024-07-06T00:12:13.910" v="611" actId="1076"/>
          <ac:picMkLst>
            <pc:docMk/>
            <pc:sldMk cId="300037228" sldId="293"/>
            <ac:picMk id="9" creationId="{81D7B5D6-0561-8CBD-DB67-39108C91CA9B}"/>
          </ac:picMkLst>
        </pc:picChg>
      </pc:sldChg>
      <pc:sldChg chg="addSp delSp modSp mod">
        <pc:chgData name="Astrid Lucero Hernandez Martinez" userId="d16621fd-296d-4f9d-ab44-ced30efccfe3" providerId="ADAL" clId="{41E3DFC8-83E2-45CE-9774-3835BAD88144}" dt="2024-07-06T00:58:39.588" v="692" actId="14734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41E3DFC8-83E2-45CE-9774-3835BAD88144}" dt="2024-07-06T00:57:50.225" v="687" actId="20577"/>
          <ac:spMkLst>
            <pc:docMk/>
            <pc:sldMk cId="1613795287" sldId="294"/>
            <ac:spMk id="4" creationId="{E2ED6047-E2BA-1780-4152-E4CDF01D4589}"/>
          </ac:spMkLst>
        </pc:spChg>
        <pc:graphicFrameChg chg="add mod">
          <ac:chgData name="Astrid Lucero Hernandez Martinez" userId="d16621fd-296d-4f9d-ab44-ced30efccfe3" providerId="ADAL" clId="{41E3DFC8-83E2-45CE-9774-3835BAD88144}" dt="2024-07-06T00:56:57.406" v="667"/>
          <ac:graphicFrameMkLst>
            <pc:docMk/>
            <pc:sldMk cId="1613795287" sldId="294"/>
            <ac:graphicFrameMk id="2" creationId="{20D7FA51-2979-D947-68A8-964018AC4838}"/>
          </ac:graphicFrameMkLst>
        </pc:graphicFrameChg>
        <pc:graphicFrameChg chg="add mod modGraphic">
          <ac:chgData name="Astrid Lucero Hernandez Martinez" userId="d16621fd-296d-4f9d-ab44-ced30efccfe3" providerId="ADAL" clId="{41E3DFC8-83E2-45CE-9774-3835BAD88144}" dt="2024-07-06T00:58:39.588" v="692" actId="14734"/>
          <ac:graphicFrameMkLst>
            <pc:docMk/>
            <pc:sldMk cId="1613795287" sldId="294"/>
            <ac:graphicFrameMk id="5" creationId="{D4C4D8DD-607B-CB44-C253-C0190C9E41A1}"/>
          </ac:graphicFrameMkLst>
        </pc:graphicFrameChg>
        <pc:picChg chg="del">
          <ac:chgData name="Astrid Lucero Hernandez Martinez" userId="d16621fd-296d-4f9d-ab44-ced30efccfe3" providerId="ADAL" clId="{41E3DFC8-83E2-45CE-9774-3835BAD88144}" dt="2024-07-06T00:56:56.113" v="666" actId="478"/>
          <ac:picMkLst>
            <pc:docMk/>
            <pc:sldMk cId="1613795287" sldId="294"/>
            <ac:picMk id="3" creationId="{B4B7DAED-327F-9591-5089-EE2B751C0E9B}"/>
          </ac:picMkLst>
        </pc:picChg>
        <pc:picChg chg="mod">
          <ac:chgData name="Astrid Lucero Hernandez Martinez" userId="d16621fd-296d-4f9d-ab44-ced30efccfe3" providerId="ADAL" clId="{41E3DFC8-83E2-45CE-9774-3835BAD88144}" dt="2024-07-06T00:57:14.116" v="674" actId="14100"/>
          <ac:picMkLst>
            <pc:docMk/>
            <pc:sldMk cId="1613795287" sldId="294"/>
            <ac:picMk id="9" creationId="{E9F1F50A-8E97-3512-3166-1C76D44CFAE4}"/>
          </ac:picMkLst>
        </pc:picChg>
      </pc:sldChg>
      <pc:sldChg chg="modSp mod">
        <pc:chgData name="Astrid Lucero Hernandez Martinez" userId="d16621fd-296d-4f9d-ab44-ced30efccfe3" providerId="ADAL" clId="{41E3DFC8-83E2-45CE-9774-3835BAD88144}" dt="2024-07-06T00:29:11.447" v="659" actId="20577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41E3DFC8-83E2-45CE-9774-3835BAD88144}" dt="2024-07-06T00:29:11.447" v="659" actId="20577"/>
          <ac:spMkLst>
            <pc:docMk/>
            <pc:sldMk cId="4239758551" sldId="295"/>
            <ac:spMk id="5" creationId="{B35DB0C7-3A20-39A0-C449-AAD5294AD7CD}"/>
          </ac:spMkLst>
        </pc:spChg>
      </pc:sldChg>
      <pc:sldChg chg="modSp mod">
        <pc:chgData name="Astrid Lucero Hernandez Martinez" userId="d16621fd-296d-4f9d-ab44-ced30efccfe3" providerId="ADAL" clId="{41E3DFC8-83E2-45CE-9774-3835BAD88144}" dt="2024-07-06T00:29:31.992" v="660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41E3DFC8-83E2-45CE-9774-3835BAD88144}" dt="2024-07-06T00:29:31.992" v="660"/>
          <ac:spMkLst>
            <pc:docMk/>
            <pc:sldMk cId="2202548061" sldId="296"/>
            <ac:spMk id="4" creationId="{0592F0E6-12E2-8C83-740F-EED2946C284F}"/>
          </ac:spMkLst>
        </pc:spChg>
      </pc:sldChg>
      <pc:sldChg chg="delSp modSp del mod">
        <pc:chgData name="Astrid Lucero Hernandez Martinez" userId="d16621fd-296d-4f9d-ab44-ced30efccfe3" providerId="ADAL" clId="{41E3DFC8-83E2-45CE-9774-3835BAD88144}" dt="2024-07-06T14:03:43.947" v="703" actId="2696"/>
        <pc:sldMkLst>
          <pc:docMk/>
          <pc:sldMk cId="2129439834" sldId="297"/>
        </pc:sldMkLst>
        <pc:spChg chg="mod">
          <ac:chgData name="Astrid Lucero Hernandez Martinez" userId="d16621fd-296d-4f9d-ab44-ced30efccfe3" providerId="ADAL" clId="{41E3DFC8-83E2-45CE-9774-3835BAD88144}" dt="2024-07-06T00:29:41.967" v="665" actId="20577"/>
          <ac:spMkLst>
            <pc:docMk/>
            <pc:sldMk cId="2129439834" sldId="297"/>
            <ac:spMk id="5" creationId="{95D17324-42C8-DFE4-A6B1-731434215693}"/>
          </ac:spMkLst>
        </pc:spChg>
        <pc:picChg chg="del">
          <ac:chgData name="Astrid Lucero Hernandez Martinez" userId="d16621fd-296d-4f9d-ab44-ced30efccfe3" providerId="ADAL" clId="{41E3DFC8-83E2-45CE-9774-3835BAD88144}" dt="2024-07-06T14:02:51.653" v="702" actId="478"/>
          <ac:picMkLst>
            <pc:docMk/>
            <pc:sldMk cId="2129439834" sldId="297"/>
            <ac:picMk id="2" creationId="{EAADD488-750F-3D36-D32C-44FDEB3E47F4}"/>
          </ac:picMkLst>
        </pc:picChg>
      </pc:sldChg>
    </pc:docChg>
  </pc:docChgLst>
  <pc:docChgLst>
    <pc:chgData name="Astrid Lucero Hernandez Martinez" userId="d16621fd-296d-4f9d-ab44-ced30efccfe3" providerId="ADAL" clId="{93A29BB6-9ABB-4919-9AD6-F00968F74D38}"/>
    <pc:docChg chg="undo custSel modSld">
      <pc:chgData name="Astrid Lucero Hernandez Martinez" userId="d16621fd-296d-4f9d-ab44-ced30efccfe3" providerId="ADAL" clId="{93A29BB6-9ABB-4919-9AD6-F00968F74D38}" dt="2024-09-06T20:26:03.439" v="174" actId="14100"/>
      <pc:docMkLst>
        <pc:docMk/>
      </pc:docMkLst>
      <pc:sldChg chg="modSp mod">
        <pc:chgData name="Astrid Lucero Hernandez Martinez" userId="d16621fd-296d-4f9d-ab44-ced30efccfe3" providerId="ADAL" clId="{93A29BB6-9ABB-4919-9AD6-F00968F74D38}" dt="2024-09-06T16:53:27.419" v="50" actId="255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93A29BB6-9ABB-4919-9AD6-F00968F74D38}" dt="2024-09-06T16:53:17.764" v="49" actId="1076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93A29BB6-9ABB-4919-9AD6-F00968F74D38}" dt="2024-09-06T16:53:06.316" v="46" actId="1076"/>
          <ac:spMkLst>
            <pc:docMk/>
            <pc:sldMk cId="2284358386" sldId="285"/>
            <ac:spMk id="7" creationId="{5BF842DB-B007-F600-9DD6-F9ACC500848D}"/>
          </ac:spMkLst>
        </pc:spChg>
        <pc:graphicFrameChg chg="mod modGraphic">
          <ac:chgData name="Astrid Lucero Hernandez Martinez" userId="d16621fd-296d-4f9d-ab44-ced30efccfe3" providerId="ADAL" clId="{93A29BB6-9ABB-4919-9AD6-F00968F74D38}" dt="2024-09-06T16:52:52.068" v="43" actId="1076"/>
          <ac:graphicFrameMkLst>
            <pc:docMk/>
            <pc:sldMk cId="2284358386" sldId="285"/>
            <ac:graphicFrameMk id="4" creationId="{96574310-6C41-294F-1F00-5A7EA8F17B62}"/>
          </ac:graphicFrameMkLst>
        </pc:graphicFrameChg>
        <pc:graphicFrameChg chg="modGraphic">
          <ac:chgData name="Astrid Lucero Hernandez Martinez" userId="d16621fd-296d-4f9d-ab44-ced30efccfe3" providerId="ADAL" clId="{93A29BB6-9ABB-4919-9AD6-F00968F74D38}" dt="2024-09-06T16:53:27.419" v="50" actId="255"/>
          <ac:graphicFrameMkLst>
            <pc:docMk/>
            <pc:sldMk cId="2284358386" sldId="285"/>
            <ac:graphicFrameMk id="10" creationId="{212A175F-A9D3-496E-8AB0-A114725E1B71}"/>
          </ac:graphicFrameMkLst>
        </pc:graphicFrameChg>
      </pc:sldChg>
      <pc:sldChg chg="modSp mod">
        <pc:chgData name="Astrid Lucero Hernandez Martinez" userId="d16621fd-296d-4f9d-ab44-ced30efccfe3" providerId="ADAL" clId="{93A29BB6-9ABB-4919-9AD6-F00968F74D38}" dt="2024-09-06T16:55:03.796" v="52" actId="20577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93A29BB6-9ABB-4919-9AD6-F00968F74D38}" dt="2024-09-06T16:55:03.796" v="52" actId="20577"/>
          <ac:spMkLst>
            <pc:docMk/>
            <pc:sldMk cId="756526457" sldId="288"/>
            <ac:spMk id="4" creationId="{B1C022A3-BBCF-B714-4581-99F248C821BE}"/>
          </ac:spMkLst>
        </pc:spChg>
      </pc:sldChg>
      <pc:sldChg chg="modSp mod">
        <pc:chgData name="Astrid Lucero Hernandez Martinez" userId="d16621fd-296d-4f9d-ab44-ced30efccfe3" providerId="ADAL" clId="{93A29BB6-9ABB-4919-9AD6-F00968F74D38}" dt="2024-09-06T16:56:59.775" v="68" actId="14734"/>
        <pc:sldMkLst>
          <pc:docMk/>
          <pc:sldMk cId="1883064273" sldId="292"/>
        </pc:sldMkLst>
        <pc:graphicFrameChg chg="mod modGraphic">
          <ac:chgData name="Astrid Lucero Hernandez Martinez" userId="d16621fd-296d-4f9d-ab44-ced30efccfe3" providerId="ADAL" clId="{93A29BB6-9ABB-4919-9AD6-F00968F74D38}" dt="2024-09-06T16:56:59.775" v="68" actId="14734"/>
          <ac:graphicFrameMkLst>
            <pc:docMk/>
            <pc:sldMk cId="1883064273" sldId="292"/>
            <ac:graphicFrameMk id="5" creationId="{2E8D2A93-CF0E-9968-B7C4-0617E1E25829}"/>
          </ac:graphicFrameMkLst>
        </pc:graphicFrameChg>
      </pc:sldChg>
      <pc:sldChg chg="addSp delSp modSp mod">
        <pc:chgData name="Astrid Lucero Hernandez Martinez" userId="d16621fd-296d-4f9d-ab44-ced30efccfe3" providerId="ADAL" clId="{93A29BB6-9ABB-4919-9AD6-F00968F74D38}" dt="2024-09-06T20:26:03.439" v="174" actId="14100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93A29BB6-9ABB-4919-9AD6-F00968F74D38}" dt="2024-09-06T17:00:43.687" v="132" actId="14100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93A29BB6-9ABB-4919-9AD6-F00968F74D38}" dt="2024-09-06T20:18:14.261" v="139"/>
          <ac:graphicFrameMkLst>
            <pc:docMk/>
            <pc:sldMk cId="300037228" sldId="293"/>
            <ac:graphicFrameMk id="2" creationId="{01CCD309-C7FA-A598-FAA4-9B9AD6ACD4B1}"/>
          </ac:graphicFrameMkLst>
        </pc:graphicFrameChg>
        <pc:graphicFrameChg chg="add mod modGraphic">
          <ac:chgData name="Astrid Lucero Hernandez Martinez" userId="d16621fd-296d-4f9d-ab44-ced30efccfe3" providerId="ADAL" clId="{93A29BB6-9ABB-4919-9AD6-F00968F74D38}" dt="2024-09-06T20:26:03.439" v="174" actId="14100"/>
          <ac:graphicFrameMkLst>
            <pc:docMk/>
            <pc:sldMk cId="300037228" sldId="293"/>
            <ac:graphicFrameMk id="3" creationId="{E65CEBBE-2BFA-0B17-43B0-6084325DCB95}"/>
          </ac:graphicFrameMkLst>
        </pc:graphicFrameChg>
        <pc:graphicFrameChg chg="del mod modGraphic">
          <ac:chgData name="Astrid Lucero Hernandez Martinez" userId="d16621fd-296d-4f9d-ab44-ced30efccfe3" providerId="ADAL" clId="{93A29BB6-9ABB-4919-9AD6-F00968F74D38}" dt="2024-09-06T20:18:11.881" v="138" actId="478"/>
          <ac:graphicFrameMkLst>
            <pc:docMk/>
            <pc:sldMk cId="300037228" sldId="293"/>
            <ac:graphicFrameMk id="4" creationId="{E480B123-4C1F-74D7-C001-479F4D875E64}"/>
          </ac:graphicFrameMkLst>
        </pc:graphicFrameChg>
        <pc:graphicFrameChg chg="mod modGraphic">
          <ac:chgData name="Astrid Lucero Hernandez Martinez" userId="d16621fd-296d-4f9d-ab44-ced30efccfe3" providerId="ADAL" clId="{93A29BB6-9ABB-4919-9AD6-F00968F74D38}" dt="2024-09-06T16:58:08.297" v="79" actId="1076"/>
          <ac:graphicFrameMkLst>
            <pc:docMk/>
            <pc:sldMk cId="300037228" sldId="293"/>
            <ac:graphicFrameMk id="5" creationId="{5F243075-ACA0-CCE9-5CA5-A03FA4DA69A5}"/>
          </ac:graphicFrameMkLst>
        </pc:graphicFrameChg>
        <pc:picChg chg="mod">
          <ac:chgData name="Astrid Lucero Hernandez Martinez" userId="d16621fd-296d-4f9d-ab44-ced30efccfe3" providerId="ADAL" clId="{93A29BB6-9ABB-4919-9AD6-F00968F74D38}" dt="2024-09-06T16:58:05.121" v="78" actId="1076"/>
          <ac:picMkLst>
            <pc:docMk/>
            <pc:sldMk cId="300037228" sldId="293"/>
            <ac:picMk id="10" creationId="{9C857767-987E-4F01-460B-3C2A27356DBD}"/>
          </ac:picMkLst>
        </pc:picChg>
      </pc:sldChg>
      <pc:sldChg chg="modSp mod">
        <pc:chgData name="Astrid Lucero Hernandez Martinez" userId="d16621fd-296d-4f9d-ab44-ced30efccfe3" providerId="ADAL" clId="{93A29BB6-9ABB-4919-9AD6-F00968F74D38}" dt="2024-09-06T17:00:05.327" v="128" actId="14734"/>
        <pc:sldMkLst>
          <pc:docMk/>
          <pc:sldMk cId="1613795287" sldId="294"/>
        </pc:sldMkLst>
        <pc:graphicFrameChg chg="mod modGraphic">
          <ac:chgData name="Astrid Lucero Hernandez Martinez" userId="d16621fd-296d-4f9d-ab44-ced30efccfe3" providerId="ADAL" clId="{93A29BB6-9ABB-4919-9AD6-F00968F74D38}" dt="2024-09-06T17:00:05.327" v="128" actId="14734"/>
          <ac:graphicFrameMkLst>
            <pc:docMk/>
            <pc:sldMk cId="1613795287" sldId="294"/>
            <ac:graphicFrameMk id="3" creationId="{3680293C-6F67-97DE-183A-F85B57D21CC9}"/>
          </ac:graphicFrameMkLst>
        </pc:graphicFrameChg>
      </pc:sldChg>
      <pc:sldChg chg="modSp mod">
        <pc:chgData name="Astrid Lucero Hernandez Martinez" userId="d16621fd-296d-4f9d-ab44-ced30efccfe3" providerId="ADAL" clId="{93A29BB6-9ABB-4919-9AD6-F00968F74D38}" dt="2024-09-06T17:00:33.563" v="129" actId="123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93A29BB6-9ABB-4919-9AD6-F00968F74D38}" dt="2024-09-06T17:00:33.563" v="129" actId="123"/>
          <ac:spMkLst>
            <pc:docMk/>
            <pc:sldMk cId="4239758551" sldId="295"/>
            <ac:spMk id="5" creationId="{B35DB0C7-3A20-39A0-C449-AAD5294AD7CD}"/>
          </ac:spMkLst>
        </pc:spChg>
      </pc:sldChg>
      <pc:sldChg chg="modSp mod">
        <pc:chgData name="Astrid Lucero Hernandez Martinez" userId="d16621fd-296d-4f9d-ab44-ced30efccfe3" providerId="ADAL" clId="{93A29BB6-9ABB-4919-9AD6-F00968F74D38}" dt="2024-09-06T17:01:04.901" v="135" actId="123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93A29BB6-9ABB-4919-9AD6-F00968F74D38}" dt="2024-09-06T17:01:04.901" v="135" actId="123"/>
          <ac:spMkLst>
            <pc:docMk/>
            <pc:sldMk cId="2202548061" sldId="296"/>
            <ac:spMk id="4" creationId="{0592F0E6-12E2-8C83-740F-EED2946C284F}"/>
          </ac:spMkLst>
        </pc:spChg>
      </pc:sldChg>
      <pc:sldChg chg="addSp delSp modSp mod">
        <pc:chgData name="Astrid Lucero Hernandez Martinez" userId="d16621fd-296d-4f9d-ab44-ced30efccfe3" providerId="ADAL" clId="{93A29BB6-9ABB-4919-9AD6-F00968F74D38}" dt="2024-09-06T17:01:26.135" v="137" actId="14734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93A29BB6-9ABB-4919-9AD6-F00968F74D38}" dt="2024-09-06T16:49:58.389" v="19" actId="14100"/>
          <ac:spMkLst>
            <pc:docMk/>
            <pc:sldMk cId="2129439834" sldId="298"/>
            <ac:spMk id="5" creationId="{95D17324-42C8-DFE4-A6B1-731434215693}"/>
          </ac:spMkLst>
        </pc:spChg>
        <pc:graphicFrameChg chg="add mod">
          <ac:chgData name="Astrid Lucero Hernandez Martinez" userId="d16621fd-296d-4f9d-ab44-ced30efccfe3" providerId="ADAL" clId="{93A29BB6-9ABB-4919-9AD6-F00968F74D38}" dt="2024-09-06T16:48:16.445" v="2"/>
          <ac:graphicFrameMkLst>
            <pc:docMk/>
            <pc:sldMk cId="2129439834" sldId="298"/>
            <ac:graphicFrameMk id="2" creationId="{E8FEA78C-E793-FCDC-CC84-3DC1799BEFF5}"/>
          </ac:graphicFrameMkLst>
        </pc:graphicFrameChg>
        <pc:graphicFrameChg chg="add mod modGraphic">
          <ac:chgData name="Astrid Lucero Hernandez Martinez" userId="d16621fd-296d-4f9d-ab44-ced30efccfe3" providerId="ADAL" clId="{93A29BB6-9ABB-4919-9AD6-F00968F74D38}" dt="2024-09-06T17:01:26.135" v="137" actId="14734"/>
          <ac:graphicFrameMkLst>
            <pc:docMk/>
            <pc:sldMk cId="2129439834" sldId="298"/>
            <ac:graphicFrameMk id="3" creationId="{69E777A2-95C3-D0C6-36E8-717934481076}"/>
          </ac:graphicFrameMkLst>
        </pc:graphicFrameChg>
        <pc:graphicFrameChg chg="del modGraphic">
          <ac:chgData name="Astrid Lucero Hernandez Martinez" userId="d16621fd-296d-4f9d-ab44-ced30efccfe3" providerId="ADAL" clId="{93A29BB6-9ABB-4919-9AD6-F00968F74D38}" dt="2024-09-06T16:48:14.606" v="1" actId="478"/>
          <ac:graphicFrameMkLst>
            <pc:docMk/>
            <pc:sldMk cId="2129439834" sldId="298"/>
            <ac:graphicFrameMk id="9" creationId="{DD69FE52-716C-FB5D-7B69-D25A83020E0A}"/>
          </ac:graphicFrameMkLst>
        </pc:graphicFrameChg>
      </pc:sldChg>
    </pc:docChg>
  </pc:docChgLst>
  <pc:docChgLst>
    <pc:chgData name="Astrid Lucero Hernandez Martinez" userId="d16621fd-296d-4f9d-ab44-ced30efccfe3" providerId="ADAL" clId="{95CDA339-8FDE-4532-8739-F076A8CD08CE}"/>
    <pc:docChg chg="undo redo custSel addSld delSld modSld">
      <pc:chgData name="Astrid Lucero Hernandez Martinez" userId="d16621fd-296d-4f9d-ab44-ced30efccfe3" providerId="ADAL" clId="{95CDA339-8FDE-4532-8739-F076A8CD08CE}" dt="2024-12-06T01:02:26.259" v="2482" actId="1076"/>
      <pc:docMkLst>
        <pc:docMk/>
      </pc:docMkLst>
      <pc:sldChg chg="addSp delSp modSp mod">
        <pc:chgData name="Astrid Lucero Hernandez Martinez" userId="d16621fd-296d-4f9d-ab44-ced30efccfe3" providerId="ADAL" clId="{95CDA339-8FDE-4532-8739-F076A8CD08CE}" dt="2024-12-06T01:01:06.782" v="2478" actId="1076"/>
        <pc:sldMkLst>
          <pc:docMk/>
          <pc:sldMk cId="721350290" sldId="274"/>
        </pc:sldMkLst>
        <pc:spChg chg="mod">
          <ac:chgData name="Astrid Lucero Hernandez Martinez" userId="d16621fd-296d-4f9d-ab44-ced30efccfe3" providerId="ADAL" clId="{95CDA339-8FDE-4532-8739-F076A8CD08CE}" dt="2024-12-06T01:01:06.782" v="2478" actId="1076"/>
          <ac:spMkLst>
            <pc:docMk/>
            <pc:sldMk cId="721350290" sldId="274"/>
            <ac:spMk id="7" creationId="{DA956362-CDF9-B6F4-93D4-948135E8B577}"/>
          </ac:spMkLst>
        </pc:spChg>
        <pc:spChg chg="mod">
          <ac:chgData name="Astrid Lucero Hernandez Martinez" userId="d16621fd-296d-4f9d-ab44-ced30efccfe3" providerId="ADAL" clId="{95CDA339-8FDE-4532-8739-F076A8CD08CE}" dt="2024-12-06T01:01:00.951" v="2477" actId="1076"/>
          <ac:spMkLst>
            <pc:docMk/>
            <pc:sldMk cId="721350290" sldId="274"/>
            <ac:spMk id="9" creationId="{FED35954-7D90-C85F-4911-D7DFA6FF4182}"/>
          </ac:spMkLst>
        </pc:spChg>
        <pc:graphicFrameChg chg="add mod">
          <ac:chgData name="Astrid Lucero Hernandez Martinez" userId="d16621fd-296d-4f9d-ab44-ced30efccfe3" providerId="ADAL" clId="{95CDA339-8FDE-4532-8739-F076A8CD08CE}" dt="2024-12-05T20:37:56.651" v="2"/>
          <ac:graphicFrameMkLst>
            <pc:docMk/>
            <pc:sldMk cId="721350290" sldId="274"/>
            <ac:graphicFrameMk id="3" creationId="{632C937F-255A-9CE7-07DD-30B02A7B2008}"/>
          </ac:graphicFrameMkLst>
        </pc:graphicFrameChg>
        <pc:graphicFrameChg chg="del">
          <ac:chgData name="Astrid Lucero Hernandez Martinez" userId="d16621fd-296d-4f9d-ab44-ced30efccfe3" providerId="ADAL" clId="{95CDA339-8FDE-4532-8739-F076A8CD08CE}" dt="2024-12-05T20:37:56.036" v="1" actId="478"/>
          <ac:graphicFrameMkLst>
            <pc:docMk/>
            <pc:sldMk cId="721350290" sldId="274"/>
            <ac:graphicFrameMk id="4" creationId="{5CA4FC3E-BEAC-7690-CA7A-4C8210199F86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6T01:00:49.201" v="2476" actId="255"/>
          <ac:graphicFrameMkLst>
            <pc:docMk/>
            <pc:sldMk cId="721350290" sldId="274"/>
            <ac:graphicFrameMk id="5" creationId="{367CE151-1C9E-F165-37F4-9BE90CEC8B80}"/>
          </ac:graphicFrameMkLst>
        </pc:graphicFrameChg>
      </pc:sldChg>
      <pc:sldChg chg="modSp mod">
        <pc:chgData name="Astrid Lucero Hernandez Martinez" userId="d16621fd-296d-4f9d-ab44-ced30efccfe3" providerId="ADAL" clId="{95CDA339-8FDE-4532-8739-F076A8CD08CE}" dt="2024-12-06T00:59:03.452" v="2474" actId="20577"/>
        <pc:sldMkLst>
          <pc:docMk/>
          <pc:sldMk cId="1610350232" sldId="277"/>
        </pc:sldMkLst>
        <pc:spChg chg="mod">
          <ac:chgData name="Astrid Lucero Hernandez Martinez" userId="d16621fd-296d-4f9d-ab44-ced30efccfe3" providerId="ADAL" clId="{95CDA339-8FDE-4532-8739-F076A8CD08CE}" dt="2024-12-06T00:59:03.452" v="2474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modSp mod">
        <pc:chgData name="Astrid Lucero Hernandez Martinez" userId="d16621fd-296d-4f9d-ab44-ced30efccfe3" providerId="ADAL" clId="{95CDA339-8FDE-4532-8739-F076A8CD08CE}" dt="2024-12-06T00:58:57.281" v="2473" actId="20577"/>
        <pc:sldMkLst>
          <pc:docMk/>
          <pc:sldMk cId="3675170584" sldId="279"/>
        </pc:sldMkLst>
        <pc:spChg chg="mod">
          <ac:chgData name="Astrid Lucero Hernandez Martinez" userId="d16621fd-296d-4f9d-ab44-ced30efccfe3" providerId="ADAL" clId="{95CDA339-8FDE-4532-8739-F076A8CD08CE}" dt="2024-12-06T00:58:57.281" v="2473" actId="20577"/>
          <ac:spMkLst>
            <pc:docMk/>
            <pc:sldMk cId="3675170584" sldId="279"/>
            <ac:spMk id="6" creationId="{783A7814-D512-A1BE-B54E-F9943C3A8169}"/>
          </ac:spMkLst>
        </pc:spChg>
      </pc:sldChg>
      <pc:sldChg chg="addSp delSp modSp mod">
        <pc:chgData name="Astrid Lucero Hernandez Martinez" userId="d16621fd-296d-4f9d-ab44-ced30efccfe3" providerId="ADAL" clId="{95CDA339-8FDE-4532-8739-F076A8CD08CE}" dt="2024-12-06T01:02:17.037" v="2481" actId="1076"/>
        <pc:sldMkLst>
          <pc:docMk/>
          <pc:sldMk cId="3827677764" sldId="283"/>
        </pc:sldMkLst>
        <pc:spChg chg="mod">
          <ac:chgData name="Astrid Lucero Hernandez Martinez" userId="d16621fd-296d-4f9d-ab44-ced30efccfe3" providerId="ADAL" clId="{95CDA339-8FDE-4532-8739-F076A8CD08CE}" dt="2024-12-06T01:02:17.037" v="2481" actId="1076"/>
          <ac:spMkLst>
            <pc:docMk/>
            <pc:sldMk cId="3827677764" sldId="283"/>
            <ac:spMk id="19" creationId="{F3B3F893-37EB-1B24-5F58-30A8CB7927B3}"/>
          </ac:spMkLst>
        </pc:spChg>
        <pc:picChg chg="add mod">
          <ac:chgData name="Astrid Lucero Hernandez Martinez" userId="d16621fd-296d-4f9d-ab44-ced30efccfe3" providerId="ADAL" clId="{95CDA339-8FDE-4532-8739-F076A8CD08CE}" dt="2024-12-05T20:50:31.235" v="102"/>
          <ac:picMkLst>
            <pc:docMk/>
            <pc:sldMk cId="3827677764" sldId="283"/>
            <ac:picMk id="3" creationId="{DD71053A-64D0-CFA2-19E9-E9661CE15B03}"/>
          </ac:picMkLst>
        </pc:picChg>
        <pc:picChg chg="add del">
          <ac:chgData name="Astrid Lucero Hernandez Martinez" userId="d16621fd-296d-4f9d-ab44-ced30efccfe3" providerId="ADAL" clId="{95CDA339-8FDE-4532-8739-F076A8CD08CE}" dt="2024-12-05T20:49:50.065" v="97" actId="478"/>
          <ac:picMkLst>
            <pc:docMk/>
            <pc:sldMk cId="3827677764" sldId="283"/>
            <ac:picMk id="5" creationId="{4BA74944-9CAD-5777-5354-D13F8A23C2AA}"/>
          </ac:picMkLst>
        </pc:picChg>
        <pc:picChg chg="mod">
          <ac:chgData name="Astrid Lucero Hernandez Martinez" userId="d16621fd-296d-4f9d-ab44-ced30efccfe3" providerId="ADAL" clId="{95CDA339-8FDE-4532-8739-F076A8CD08CE}" dt="2024-12-05T22:13:21.061" v="735" actId="14100"/>
          <ac:picMkLst>
            <pc:docMk/>
            <pc:sldMk cId="3827677764" sldId="283"/>
            <ac:picMk id="15" creationId="{BE1BAB8A-9B20-89B8-192A-FB911D98956E}"/>
          </ac:picMkLst>
        </pc:picChg>
      </pc:sldChg>
      <pc:sldChg chg="addSp delSp modSp mod">
        <pc:chgData name="Astrid Lucero Hernandez Martinez" userId="d16621fd-296d-4f9d-ab44-ced30efccfe3" providerId="ADAL" clId="{95CDA339-8FDE-4532-8739-F076A8CD08CE}" dt="2024-12-05T20:47:36.842" v="94" actId="20577"/>
        <pc:sldMkLst>
          <pc:docMk/>
          <pc:sldMk cId="2284358386" sldId="285"/>
        </pc:sldMkLst>
        <pc:spChg chg="mod">
          <ac:chgData name="Astrid Lucero Hernandez Martinez" userId="d16621fd-296d-4f9d-ab44-ced30efccfe3" providerId="ADAL" clId="{95CDA339-8FDE-4532-8739-F076A8CD08CE}" dt="2024-12-05T20:47:36.842" v="94" actId="20577"/>
          <ac:spMkLst>
            <pc:docMk/>
            <pc:sldMk cId="2284358386" sldId="285"/>
            <ac:spMk id="5" creationId="{4A250405-93B5-B986-98C3-DB903B6A74C9}"/>
          </ac:spMkLst>
        </pc:spChg>
        <pc:spChg chg="mod">
          <ac:chgData name="Astrid Lucero Hernandez Martinez" userId="d16621fd-296d-4f9d-ab44-ced30efccfe3" providerId="ADAL" clId="{95CDA339-8FDE-4532-8739-F076A8CD08CE}" dt="2024-12-05T20:44:55.510" v="53" actId="1076"/>
          <ac:spMkLst>
            <pc:docMk/>
            <pc:sldMk cId="2284358386" sldId="285"/>
            <ac:spMk id="6" creationId="{C97D797A-F40D-540F-F047-BBCD38B3BE6C}"/>
          </ac:spMkLst>
        </pc:spChg>
        <pc:spChg chg="mod">
          <ac:chgData name="Astrid Lucero Hernandez Martinez" userId="d16621fd-296d-4f9d-ab44-ced30efccfe3" providerId="ADAL" clId="{95CDA339-8FDE-4532-8739-F076A8CD08CE}" dt="2024-12-05T20:44:49.091" v="52" actId="1076"/>
          <ac:spMkLst>
            <pc:docMk/>
            <pc:sldMk cId="2284358386" sldId="285"/>
            <ac:spMk id="7" creationId="{5BF842DB-B007-F600-9DD6-F9ACC500848D}"/>
          </ac:spMkLst>
        </pc:spChg>
        <pc:spChg chg="mod">
          <ac:chgData name="Astrid Lucero Hernandez Martinez" userId="d16621fd-296d-4f9d-ab44-ced30efccfe3" providerId="ADAL" clId="{95CDA339-8FDE-4532-8739-F076A8CD08CE}" dt="2024-12-05T20:46:54.391" v="61" actId="1076"/>
          <ac:spMkLst>
            <pc:docMk/>
            <pc:sldMk cId="2284358386" sldId="285"/>
            <ac:spMk id="8" creationId="{5A0ECABF-9B27-3B3C-196D-FD094186E7AA}"/>
          </ac:spMkLst>
        </pc:spChg>
        <pc:graphicFrameChg chg="add mod">
          <ac:chgData name="Astrid Lucero Hernandez Martinez" userId="d16621fd-296d-4f9d-ab44-ced30efccfe3" providerId="ADAL" clId="{95CDA339-8FDE-4532-8739-F076A8CD08CE}" dt="2024-12-05T20:42:04.987" v="8"/>
          <ac:graphicFrameMkLst>
            <pc:docMk/>
            <pc:sldMk cId="2284358386" sldId="285"/>
            <ac:graphicFrameMk id="3" creationId="{36A8DA17-6252-A5CC-3D1D-C4D225473982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5T20:46:42.577" v="60" actId="14734"/>
          <ac:graphicFrameMkLst>
            <pc:docMk/>
            <pc:sldMk cId="2284358386" sldId="285"/>
            <ac:graphicFrameMk id="4" creationId="{DF80FB43-200F-12B3-EC86-01FB853389C7}"/>
          </ac:graphicFrameMkLst>
        </pc:graphicFrameChg>
        <pc:graphicFrameChg chg="del">
          <ac:chgData name="Astrid Lucero Hernandez Martinez" userId="d16621fd-296d-4f9d-ab44-ced30efccfe3" providerId="ADAL" clId="{95CDA339-8FDE-4532-8739-F076A8CD08CE}" dt="2024-12-05T20:41:15.630" v="7" actId="478"/>
          <ac:graphicFrameMkLst>
            <pc:docMk/>
            <pc:sldMk cId="2284358386" sldId="285"/>
            <ac:graphicFrameMk id="9" creationId="{B1F09311-47EF-4781-B948-EBEB314CA217}"/>
          </ac:graphicFrameMkLst>
        </pc:graphicFrameChg>
        <pc:graphicFrameChg chg="add mod">
          <ac:chgData name="Astrid Lucero Hernandez Martinez" userId="d16621fd-296d-4f9d-ab44-ced30efccfe3" providerId="ADAL" clId="{95CDA339-8FDE-4532-8739-F076A8CD08CE}" dt="2024-12-05T20:46:18.041" v="56"/>
          <ac:graphicFrameMkLst>
            <pc:docMk/>
            <pc:sldMk cId="2284358386" sldId="285"/>
            <ac:graphicFrameMk id="10" creationId="{F76C2033-DBEB-1D4E-CA3C-ACA1A33FD7EE}"/>
          </ac:graphicFrameMkLst>
        </pc:graphicFrameChg>
        <pc:graphicFrameChg chg="del">
          <ac:chgData name="Astrid Lucero Hernandez Martinez" userId="d16621fd-296d-4f9d-ab44-ced30efccfe3" providerId="ADAL" clId="{95CDA339-8FDE-4532-8739-F076A8CD08CE}" dt="2024-12-05T20:45:40.027" v="54" actId="478"/>
          <ac:graphicFrameMkLst>
            <pc:docMk/>
            <pc:sldMk cId="2284358386" sldId="285"/>
            <ac:graphicFrameMk id="11" creationId="{4C81AAA6-492B-3D15-7F41-F2DDB428F604}"/>
          </ac:graphicFrameMkLst>
        </pc:graphicFrameChg>
        <pc:graphicFrameChg chg="add mod">
          <ac:chgData name="Astrid Lucero Hernandez Martinez" userId="d16621fd-296d-4f9d-ab44-ced30efccfe3" providerId="ADAL" clId="{95CDA339-8FDE-4532-8739-F076A8CD08CE}" dt="2024-12-05T20:46:35.927" v="59" actId="1076"/>
          <ac:graphicFrameMkLst>
            <pc:docMk/>
            <pc:sldMk cId="2284358386" sldId="285"/>
            <ac:graphicFrameMk id="13" creationId="{647E523D-C566-3E77-7867-61752A58E7C0}"/>
          </ac:graphicFrameMkLst>
        </pc:graphicFrameChg>
      </pc:sldChg>
      <pc:sldChg chg="addSp delSp modSp mod">
        <pc:chgData name="Astrid Lucero Hernandez Martinez" userId="d16621fd-296d-4f9d-ab44-ced30efccfe3" providerId="ADAL" clId="{95CDA339-8FDE-4532-8739-F076A8CD08CE}" dt="2024-12-06T01:02:26.259" v="2482" actId="1076"/>
        <pc:sldMkLst>
          <pc:docMk/>
          <pc:sldMk cId="649828499" sldId="287"/>
        </pc:sldMkLst>
        <pc:spChg chg="mod">
          <ac:chgData name="Astrid Lucero Hernandez Martinez" userId="d16621fd-296d-4f9d-ab44-ced30efccfe3" providerId="ADAL" clId="{95CDA339-8FDE-4532-8739-F076A8CD08CE}" dt="2024-12-06T01:02:26.259" v="2482" actId="1076"/>
          <ac:spMkLst>
            <pc:docMk/>
            <pc:sldMk cId="649828499" sldId="287"/>
            <ac:spMk id="3" creationId="{69C1B9E4-D195-AAF8-CFF3-32E283E11CC5}"/>
          </ac:spMkLst>
        </pc:spChg>
        <pc:picChg chg="add del mod">
          <ac:chgData name="Astrid Lucero Hernandez Martinez" userId="d16621fd-296d-4f9d-ab44-ced30efccfe3" providerId="ADAL" clId="{95CDA339-8FDE-4532-8739-F076A8CD08CE}" dt="2024-12-05T22:23:24.760" v="831" actId="14100"/>
          <ac:picMkLst>
            <pc:docMk/>
            <pc:sldMk cId="649828499" sldId="287"/>
            <ac:picMk id="5" creationId="{5085E6FA-19C2-2C70-E950-E2273B7AA34D}"/>
          </ac:picMkLst>
        </pc:picChg>
        <pc:picChg chg="add del">
          <ac:chgData name="Astrid Lucero Hernandez Martinez" userId="d16621fd-296d-4f9d-ab44-ced30efccfe3" providerId="ADAL" clId="{95CDA339-8FDE-4532-8739-F076A8CD08CE}" dt="2024-12-05T22:23:21.711" v="827" actId="478"/>
          <ac:picMkLst>
            <pc:docMk/>
            <pc:sldMk cId="649828499" sldId="287"/>
            <ac:picMk id="6" creationId="{C2BC7EBF-C936-C39D-4902-BA3FC49FF7F7}"/>
          </ac:picMkLst>
        </pc:picChg>
      </pc:sldChg>
      <pc:sldChg chg="addSp delSp modSp mod">
        <pc:chgData name="Astrid Lucero Hernandez Martinez" userId="d16621fd-296d-4f9d-ab44-ced30efccfe3" providerId="ADAL" clId="{95CDA339-8FDE-4532-8739-F076A8CD08CE}" dt="2024-12-06T00:29:00.748" v="2282" actId="5793"/>
        <pc:sldMkLst>
          <pc:docMk/>
          <pc:sldMk cId="756526457" sldId="288"/>
        </pc:sldMkLst>
        <pc:spChg chg="mod">
          <ac:chgData name="Astrid Lucero Hernandez Martinez" userId="d16621fd-296d-4f9d-ab44-ced30efccfe3" providerId="ADAL" clId="{95CDA339-8FDE-4532-8739-F076A8CD08CE}" dt="2024-12-06T00:29:00.748" v="2282" actId="5793"/>
          <ac:spMkLst>
            <pc:docMk/>
            <pc:sldMk cId="756526457" sldId="288"/>
            <ac:spMk id="4" creationId="{B1C022A3-BBCF-B714-4581-99F248C821BE}"/>
          </ac:spMkLst>
        </pc:spChg>
        <pc:picChg chg="add mod">
          <ac:chgData name="Astrid Lucero Hernandez Martinez" userId="d16621fd-296d-4f9d-ab44-ced30efccfe3" providerId="ADAL" clId="{95CDA339-8FDE-4532-8739-F076A8CD08CE}" dt="2024-12-05T23:46:12.622" v="1445" actId="14100"/>
          <ac:picMkLst>
            <pc:docMk/>
            <pc:sldMk cId="756526457" sldId="288"/>
            <ac:picMk id="5" creationId="{C1AF1782-F318-83DB-5A2A-B8B848108735}"/>
          </ac:picMkLst>
        </pc:picChg>
        <pc:picChg chg="del">
          <ac:chgData name="Astrid Lucero Hernandez Martinez" userId="d16621fd-296d-4f9d-ab44-ced30efccfe3" providerId="ADAL" clId="{95CDA339-8FDE-4532-8739-F076A8CD08CE}" dt="2024-12-05T23:44:43.442" v="1441" actId="478"/>
          <ac:picMkLst>
            <pc:docMk/>
            <pc:sldMk cId="756526457" sldId="288"/>
            <ac:picMk id="6" creationId="{E8093B7F-7FC5-BFF7-4195-1294A386F4F3}"/>
          </ac:picMkLst>
        </pc:picChg>
        <pc:picChg chg="mod">
          <ac:chgData name="Astrid Lucero Hernandez Martinez" userId="d16621fd-296d-4f9d-ab44-ced30efccfe3" providerId="ADAL" clId="{95CDA339-8FDE-4532-8739-F076A8CD08CE}" dt="2024-12-05T23:49:59.813" v="1806" actId="14100"/>
          <ac:picMkLst>
            <pc:docMk/>
            <pc:sldMk cId="756526457" sldId="288"/>
            <ac:picMk id="15" creationId="{BE1BAB8A-9B20-89B8-192A-FB911D98956E}"/>
          </ac:picMkLst>
        </pc:picChg>
      </pc:sldChg>
      <pc:sldChg chg="addSp delSp modSp mod">
        <pc:chgData name="Astrid Lucero Hernandez Martinez" userId="d16621fd-296d-4f9d-ab44-ced30efccfe3" providerId="ADAL" clId="{95CDA339-8FDE-4532-8739-F076A8CD08CE}" dt="2024-12-06T00:30:53.479" v="2302" actId="14100"/>
        <pc:sldMkLst>
          <pc:docMk/>
          <pc:sldMk cId="1850455820" sldId="289"/>
        </pc:sldMkLst>
        <pc:spChg chg="mod">
          <ac:chgData name="Astrid Lucero Hernandez Martinez" userId="d16621fd-296d-4f9d-ab44-ced30efccfe3" providerId="ADAL" clId="{95CDA339-8FDE-4532-8739-F076A8CD08CE}" dt="2024-12-06T00:30:53.479" v="2302" actId="14100"/>
          <ac:spMkLst>
            <pc:docMk/>
            <pc:sldMk cId="1850455820" sldId="289"/>
            <ac:spMk id="3" creationId="{63F3E368-E78D-4B31-F5C8-49060C3AF8A5}"/>
          </ac:spMkLst>
        </pc:spChg>
        <pc:picChg chg="add mod">
          <ac:chgData name="Astrid Lucero Hernandez Martinez" userId="d16621fd-296d-4f9d-ab44-ced30efccfe3" providerId="ADAL" clId="{95CDA339-8FDE-4532-8739-F076A8CD08CE}" dt="2024-12-05T23:41:11.750" v="1283" actId="1076"/>
          <ac:picMkLst>
            <pc:docMk/>
            <pc:sldMk cId="1850455820" sldId="289"/>
            <ac:picMk id="5" creationId="{B3EAAC4F-78AF-6358-9B7E-EAFFCD548ACE}"/>
          </ac:picMkLst>
        </pc:picChg>
        <pc:picChg chg="del">
          <ac:chgData name="Astrid Lucero Hernandez Martinez" userId="d16621fd-296d-4f9d-ab44-ced30efccfe3" providerId="ADAL" clId="{95CDA339-8FDE-4532-8739-F076A8CD08CE}" dt="2024-12-05T23:40:26.884" v="1278" actId="478"/>
          <ac:picMkLst>
            <pc:docMk/>
            <pc:sldMk cId="1850455820" sldId="289"/>
            <ac:picMk id="6" creationId="{D902076E-42E9-4558-954E-A73F05ADB5E7}"/>
          </ac:picMkLst>
        </pc:picChg>
      </pc:sldChg>
      <pc:sldChg chg="addSp delSp modSp mod">
        <pc:chgData name="Astrid Lucero Hernandez Martinez" userId="d16621fd-296d-4f9d-ab44-ced30efccfe3" providerId="ADAL" clId="{95CDA339-8FDE-4532-8739-F076A8CD08CE}" dt="2024-12-06T00:32:05.844" v="2344" actId="1076"/>
        <pc:sldMkLst>
          <pc:docMk/>
          <pc:sldMk cId="2123245595" sldId="290"/>
        </pc:sldMkLst>
        <pc:spChg chg="mod">
          <ac:chgData name="Astrid Lucero Hernandez Martinez" userId="d16621fd-296d-4f9d-ab44-ced30efccfe3" providerId="ADAL" clId="{95CDA339-8FDE-4532-8739-F076A8CD08CE}" dt="2024-12-06T00:32:05.844" v="2344" actId="1076"/>
          <ac:spMkLst>
            <pc:docMk/>
            <pc:sldMk cId="2123245595" sldId="290"/>
            <ac:spMk id="4" creationId="{B60B00F2-B004-95E3-9D76-F664C7D6A801}"/>
          </ac:spMkLst>
        </pc:spChg>
        <pc:picChg chg="add mod">
          <ac:chgData name="Astrid Lucero Hernandez Martinez" userId="d16621fd-296d-4f9d-ab44-ced30efccfe3" providerId="ADAL" clId="{95CDA339-8FDE-4532-8739-F076A8CD08CE}" dt="2024-12-05T23:50:55.850" v="1812" actId="14100"/>
          <ac:picMkLst>
            <pc:docMk/>
            <pc:sldMk cId="2123245595" sldId="290"/>
            <ac:picMk id="5" creationId="{EAABF565-6A4F-5CB6-EF8A-EB7CBF8541D9}"/>
          </ac:picMkLst>
        </pc:picChg>
        <pc:picChg chg="del">
          <ac:chgData name="Astrid Lucero Hernandez Martinez" userId="d16621fd-296d-4f9d-ab44-ced30efccfe3" providerId="ADAL" clId="{95CDA339-8FDE-4532-8739-F076A8CD08CE}" dt="2024-12-05T23:50:18.122" v="1808" actId="478"/>
          <ac:picMkLst>
            <pc:docMk/>
            <pc:sldMk cId="2123245595" sldId="290"/>
            <ac:picMk id="6" creationId="{98514A7B-7528-0DFE-7021-5363844DBD75}"/>
          </ac:picMkLst>
        </pc:picChg>
        <pc:picChg chg="mod">
          <ac:chgData name="Astrid Lucero Hernandez Martinez" userId="d16621fd-296d-4f9d-ab44-ced30efccfe3" providerId="ADAL" clId="{95CDA339-8FDE-4532-8739-F076A8CD08CE}" dt="2024-12-05T23:59:18.853" v="1825" actId="14100"/>
          <ac:picMkLst>
            <pc:docMk/>
            <pc:sldMk cId="2123245595" sldId="290"/>
            <ac:picMk id="15" creationId="{BE1BAB8A-9B20-89B8-192A-FB911D98956E}"/>
          </ac:picMkLst>
        </pc:picChg>
      </pc:sldChg>
      <pc:sldChg chg="addSp delSp modSp mod">
        <pc:chgData name="Astrid Lucero Hernandez Martinez" userId="d16621fd-296d-4f9d-ab44-ced30efccfe3" providerId="ADAL" clId="{95CDA339-8FDE-4532-8739-F076A8CD08CE}" dt="2024-12-06T00:31:59.607" v="2343" actId="255"/>
        <pc:sldMkLst>
          <pc:docMk/>
          <pc:sldMk cId="244336464" sldId="291"/>
        </pc:sldMkLst>
        <pc:spChg chg="mod">
          <ac:chgData name="Astrid Lucero Hernandez Martinez" userId="d16621fd-296d-4f9d-ab44-ced30efccfe3" providerId="ADAL" clId="{95CDA339-8FDE-4532-8739-F076A8CD08CE}" dt="2024-12-06T00:31:59.607" v="2343" actId="255"/>
          <ac:spMkLst>
            <pc:docMk/>
            <pc:sldMk cId="244336464" sldId="291"/>
            <ac:spMk id="6" creationId="{6EC5BA0C-330A-F4A3-F3A6-0E1DC232D869}"/>
          </ac:spMkLst>
        </pc:spChg>
        <pc:picChg chg="add mod">
          <ac:chgData name="Astrid Lucero Hernandez Martinez" userId="d16621fd-296d-4f9d-ab44-ced30efccfe3" providerId="ADAL" clId="{95CDA339-8FDE-4532-8739-F076A8CD08CE}" dt="2024-12-06T00:26:43.233" v="2260" actId="14100"/>
          <ac:picMkLst>
            <pc:docMk/>
            <pc:sldMk cId="244336464" sldId="291"/>
            <ac:picMk id="4" creationId="{C6A1EC91-6649-7D7B-ADA4-E2A10BD6E0EA}"/>
          </ac:picMkLst>
        </pc:picChg>
        <pc:picChg chg="del">
          <ac:chgData name="Astrid Lucero Hernandez Martinez" userId="d16621fd-296d-4f9d-ab44-ced30efccfe3" providerId="ADAL" clId="{95CDA339-8FDE-4532-8739-F076A8CD08CE}" dt="2024-12-05T23:59:35.259" v="1828" actId="478"/>
          <ac:picMkLst>
            <pc:docMk/>
            <pc:sldMk cId="244336464" sldId="291"/>
            <ac:picMk id="5" creationId="{17FCA8D8-14A6-846D-0D45-60D3A6F9DD65}"/>
          </ac:picMkLst>
        </pc:picChg>
      </pc:sldChg>
      <pc:sldChg chg="addSp delSp modSp mod">
        <pc:chgData name="Astrid Lucero Hernandez Martinez" userId="d16621fd-296d-4f9d-ab44-ced30efccfe3" providerId="ADAL" clId="{95CDA339-8FDE-4532-8739-F076A8CD08CE}" dt="2024-12-06T00:33:48.340" v="2360" actId="1076"/>
        <pc:sldMkLst>
          <pc:docMk/>
          <pc:sldMk cId="1883064273" sldId="292"/>
        </pc:sldMkLst>
        <pc:graphicFrameChg chg="add mod">
          <ac:chgData name="Astrid Lucero Hernandez Martinez" userId="d16621fd-296d-4f9d-ab44-ced30efccfe3" providerId="ADAL" clId="{95CDA339-8FDE-4532-8739-F076A8CD08CE}" dt="2024-12-06T00:32:40.005" v="2346"/>
          <ac:graphicFrameMkLst>
            <pc:docMk/>
            <pc:sldMk cId="1883064273" sldId="292"/>
            <ac:graphicFrameMk id="2" creationId="{D5DC9CA1-2550-CAD1-4028-0D619FE151A0}"/>
          </ac:graphicFrameMkLst>
        </pc:graphicFrameChg>
        <pc:graphicFrameChg chg="del">
          <ac:chgData name="Astrid Lucero Hernandez Martinez" userId="d16621fd-296d-4f9d-ab44-ced30efccfe3" providerId="ADAL" clId="{95CDA339-8FDE-4532-8739-F076A8CD08CE}" dt="2024-12-06T00:32:17.404" v="2345" actId="478"/>
          <ac:graphicFrameMkLst>
            <pc:docMk/>
            <pc:sldMk cId="1883064273" sldId="292"/>
            <ac:graphicFrameMk id="3" creationId="{7A92CC2C-B160-C76C-4BFD-4FE6C328B4EA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6T00:33:48.340" v="2360" actId="1076"/>
          <ac:graphicFrameMkLst>
            <pc:docMk/>
            <pc:sldMk cId="1883064273" sldId="292"/>
            <ac:graphicFrameMk id="4" creationId="{9FA552F8-8A93-17FC-5129-FEECB32B5CBC}"/>
          </ac:graphicFrameMkLst>
        </pc:graphicFrameChg>
      </pc:sldChg>
      <pc:sldChg chg="addSp delSp modSp mod">
        <pc:chgData name="Astrid Lucero Hernandez Martinez" userId="d16621fd-296d-4f9d-ab44-ced30efccfe3" providerId="ADAL" clId="{95CDA339-8FDE-4532-8739-F076A8CD08CE}" dt="2024-12-06T00:46:23.891" v="2395" actId="20577"/>
        <pc:sldMkLst>
          <pc:docMk/>
          <pc:sldMk cId="300037228" sldId="293"/>
        </pc:sldMkLst>
        <pc:spChg chg="mod">
          <ac:chgData name="Astrid Lucero Hernandez Martinez" userId="d16621fd-296d-4f9d-ab44-ced30efccfe3" providerId="ADAL" clId="{95CDA339-8FDE-4532-8739-F076A8CD08CE}" dt="2024-12-06T00:46:23.891" v="2395" actId="20577"/>
          <ac:spMkLst>
            <pc:docMk/>
            <pc:sldMk cId="300037228" sldId="293"/>
            <ac:spMk id="6" creationId="{46C12128-4BD9-5A86-E69A-27C5F5D9CD1B}"/>
          </ac:spMkLst>
        </pc:spChg>
        <pc:graphicFrameChg chg="add mod">
          <ac:chgData name="Astrid Lucero Hernandez Martinez" userId="d16621fd-296d-4f9d-ab44-ced30efccfe3" providerId="ADAL" clId="{95CDA339-8FDE-4532-8739-F076A8CD08CE}" dt="2024-12-06T00:43:46.236" v="2362"/>
          <ac:graphicFrameMkLst>
            <pc:docMk/>
            <pc:sldMk cId="300037228" sldId="293"/>
            <ac:graphicFrameMk id="2" creationId="{7442B5AD-E182-0969-23A8-E72527FA2475}"/>
          </ac:graphicFrameMkLst>
        </pc:graphicFrameChg>
        <pc:graphicFrameChg chg="del">
          <ac:chgData name="Astrid Lucero Hernandez Martinez" userId="d16621fd-296d-4f9d-ab44-ced30efccfe3" providerId="ADAL" clId="{95CDA339-8FDE-4532-8739-F076A8CD08CE}" dt="2024-12-06T00:43:44.373" v="2361" actId="478"/>
          <ac:graphicFrameMkLst>
            <pc:docMk/>
            <pc:sldMk cId="300037228" sldId="293"/>
            <ac:graphicFrameMk id="3" creationId="{4FF1E148-CA11-4DE2-60E0-6300B855631C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6T00:45:33.169" v="2382" actId="14734"/>
          <ac:graphicFrameMkLst>
            <pc:docMk/>
            <pc:sldMk cId="300037228" sldId="293"/>
            <ac:graphicFrameMk id="4" creationId="{E3B4BA43-E552-6D2F-1F71-B1363BAC9A9E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6T00:46:05.869" v="2389"/>
          <ac:graphicFrameMkLst>
            <pc:docMk/>
            <pc:sldMk cId="300037228" sldId="293"/>
            <ac:graphicFrameMk id="5" creationId="{27DE34A9-E434-3899-D47E-3D1BED97F36F}"/>
          </ac:graphicFrameMkLst>
        </pc:graphicFrameChg>
        <pc:graphicFrameChg chg="add del mod">
          <ac:chgData name="Astrid Lucero Hernandez Martinez" userId="d16621fd-296d-4f9d-ab44-ced30efccfe3" providerId="ADAL" clId="{95CDA339-8FDE-4532-8739-F076A8CD08CE}" dt="2024-12-06T00:45:36.376" v="2383" actId="478"/>
          <ac:graphicFrameMkLst>
            <pc:docMk/>
            <pc:sldMk cId="300037228" sldId="293"/>
            <ac:graphicFrameMk id="16" creationId="{2B15DCDD-81CC-1BCD-56FB-82839203E51C}"/>
          </ac:graphicFrameMkLst>
        </pc:graphicFrameChg>
      </pc:sldChg>
      <pc:sldChg chg="addSp delSp modSp mod">
        <pc:chgData name="Astrid Lucero Hernandez Martinez" userId="d16621fd-296d-4f9d-ab44-ced30efccfe3" providerId="ADAL" clId="{95CDA339-8FDE-4532-8739-F076A8CD08CE}" dt="2024-12-06T00:55:30.675" v="2442" actId="20577"/>
        <pc:sldMkLst>
          <pc:docMk/>
          <pc:sldMk cId="1613795287" sldId="294"/>
        </pc:sldMkLst>
        <pc:spChg chg="mod">
          <ac:chgData name="Astrid Lucero Hernandez Martinez" userId="d16621fd-296d-4f9d-ab44-ced30efccfe3" providerId="ADAL" clId="{95CDA339-8FDE-4532-8739-F076A8CD08CE}" dt="2024-12-06T00:55:30.675" v="2442" actId="20577"/>
          <ac:spMkLst>
            <pc:docMk/>
            <pc:sldMk cId="1613795287" sldId="294"/>
            <ac:spMk id="4" creationId="{E2ED6047-E2BA-1780-4152-E4CDF01D4589}"/>
          </ac:spMkLst>
        </pc:spChg>
        <pc:graphicFrameChg chg="add mod">
          <ac:chgData name="Astrid Lucero Hernandez Martinez" userId="d16621fd-296d-4f9d-ab44-ced30efccfe3" providerId="ADAL" clId="{95CDA339-8FDE-4532-8739-F076A8CD08CE}" dt="2024-12-06T00:47:52.329" v="2397"/>
          <ac:graphicFrameMkLst>
            <pc:docMk/>
            <pc:sldMk cId="1613795287" sldId="294"/>
            <ac:graphicFrameMk id="2" creationId="{6C26E73A-7B9B-8DA8-ADED-9174D85362EA}"/>
          </ac:graphicFrameMkLst>
        </pc:graphicFrameChg>
        <pc:graphicFrameChg chg="del">
          <ac:chgData name="Astrid Lucero Hernandez Martinez" userId="d16621fd-296d-4f9d-ab44-ced30efccfe3" providerId="ADAL" clId="{95CDA339-8FDE-4532-8739-F076A8CD08CE}" dt="2024-12-06T00:47:51.184" v="2396" actId="478"/>
          <ac:graphicFrameMkLst>
            <pc:docMk/>
            <pc:sldMk cId="1613795287" sldId="294"/>
            <ac:graphicFrameMk id="3" creationId="{229A6F4C-E019-45E0-7727-372B10C773E4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6T00:55:19.590" v="2439" actId="255"/>
          <ac:graphicFrameMkLst>
            <pc:docMk/>
            <pc:sldMk cId="1613795287" sldId="294"/>
            <ac:graphicFrameMk id="5" creationId="{0EF34080-64A2-AA74-6A25-961D530C003E}"/>
          </ac:graphicFrameMkLst>
        </pc:graphicFrameChg>
      </pc:sldChg>
      <pc:sldChg chg="modSp">
        <pc:chgData name="Astrid Lucero Hernandez Martinez" userId="d16621fd-296d-4f9d-ab44-ced30efccfe3" providerId="ADAL" clId="{95CDA339-8FDE-4532-8739-F076A8CD08CE}" dt="2024-12-05T20:50:31.235" v="102"/>
        <pc:sldMkLst>
          <pc:docMk/>
          <pc:sldMk cId="4239758551" sldId="295"/>
        </pc:sldMkLst>
        <pc:spChg chg="mod">
          <ac:chgData name="Astrid Lucero Hernandez Martinez" userId="d16621fd-296d-4f9d-ab44-ced30efccfe3" providerId="ADAL" clId="{95CDA339-8FDE-4532-8739-F076A8CD08CE}" dt="2024-12-05T20:50:31.235" v="102"/>
          <ac:spMkLst>
            <pc:docMk/>
            <pc:sldMk cId="4239758551" sldId="295"/>
            <ac:spMk id="5" creationId="{B35DB0C7-3A20-39A0-C449-AAD5294AD7CD}"/>
          </ac:spMkLst>
        </pc:spChg>
      </pc:sldChg>
      <pc:sldChg chg="modSp">
        <pc:chgData name="Astrid Lucero Hernandez Martinez" userId="d16621fd-296d-4f9d-ab44-ced30efccfe3" providerId="ADAL" clId="{95CDA339-8FDE-4532-8739-F076A8CD08CE}" dt="2024-12-05T20:50:31.235" v="102"/>
        <pc:sldMkLst>
          <pc:docMk/>
          <pc:sldMk cId="2202548061" sldId="296"/>
        </pc:sldMkLst>
        <pc:spChg chg="mod">
          <ac:chgData name="Astrid Lucero Hernandez Martinez" userId="d16621fd-296d-4f9d-ab44-ced30efccfe3" providerId="ADAL" clId="{95CDA339-8FDE-4532-8739-F076A8CD08CE}" dt="2024-12-05T20:50:31.235" v="102"/>
          <ac:spMkLst>
            <pc:docMk/>
            <pc:sldMk cId="2202548061" sldId="296"/>
            <ac:spMk id="4" creationId="{0592F0E6-12E2-8C83-740F-EED2946C284F}"/>
          </ac:spMkLst>
        </pc:spChg>
      </pc:sldChg>
      <pc:sldChg chg="addSp delSp modSp mod">
        <pc:chgData name="Astrid Lucero Hernandez Martinez" userId="d16621fd-296d-4f9d-ab44-ced30efccfe3" providerId="ADAL" clId="{95CDA339-8FDE-4532-8739-F076A8CD08CE}" dt="2024-12-06T00:58:49.382" v="2472" actId="20577"/>
        <pc:sldMkLst>
          <pc:docMk/>
          <pc:sldMk cId="2129439834" sldId="298"/>
        </pc:sldMkLst>
        <pc:spChg chg="mod">
          <ac:chgData name="Astrid Lucero Hernandez Martinez" userId="d16621fd-296d-4f9d-ab44-ced30efccfe3" providerId="ADAL" clId="{95CDA339-8FDE-4532-8739-F076A8CD08CE}" dt="2024-12-06T00:58:49.382" v="2472" actId="20577"/>
          <ac:spMkLst>
            <pc:docMk/>
            <pc:sldMk cId="2129439834" sldId="298"/>
            <ac:spMk id="5" creationId="{95D17324-42C8-DFE4-A6B1-731434215693}"/>
          </ac:spMkLst>
        </pc:spChg>
        <pc:graphicFrameChg chg="add mod">
          <ac:chgData name="Astrid Lucero Hernandez Martinez" userId="d16621fd-296d-4f9d-ab44-ced30efccfe3" providerId="ADAL" clId="{95CDA339-8FDE-4532-8739-F076A8CD08CE}" dt="2024-12-06T00:57:06.737" v="2445"/>
          <ac:graphicFrameMkLst>
            <pc:docMk/>
            <pc:sldMk cId="2129439834" sldId="298"/>
            <ac:graphicFrameMk id="2" creationId="{CF77ABA8-408C-DF3C-CB4B-C234D4015CEC}"/>
          </ac:graphicFrameMkLst>
        </pc:graphicFrameChg>
        <pc:graphicFrameChg chg="del modGraphic">
          <ac:chgData name="Astrid Lucero Hernandez Martinez" userId="d16621fd-296d-4f9d-ab44-ced30efccfe3" providerId="ADAL" clId="{95CDA339-8FDE-4532-8739-F076A8CD08CE}" dt="2024-12-06T00:56:47.148" v="2444" actId="478"/>
          <ac:graphicFrameMkLst>
            <pc:docMk/>
            <pc:sldMk cId="2129439834" sldId="298"/>
            <ac:graphicFrameMk id="3" creationId="{52F46268-5166-4432-FC92-B9C52717FF3C}"/>
          </ac:graphicFrameMkLst>
        </pc:graphicFrameChg>
        <pc:graphicFrameChg chg="add mod modGraphic">
          <ac:chgData name="Astrid Lucero Hernandez Martinez" userId="d16621fd-296d-4f9d-ab44-ced30efccfe3" providerId="ADAL" clId="{95CDA339-8FDE-4532-8739-F076A8CD08CE}" dt="2024-12-06T00:58:38.594" v="2463" actId="14734"/>
          <ac:graphicFrameMkLst>
            <pc:docMk/>
            <pc:sldMk cId="2129439834" sldId="298"/>
            <ac:graphicFrameMk id="4" creationId="{8E1280C7-8109-CE08-7111-6DDC943C0881}"/>
          </ac:graphicFrameMkLst>
        </pc:graphicFrameChg>
      </pc:sldChg>
      <pc:sldChg chg="new del">
        <pc:chgData name="Astrid Lucero Hernandez Martinez" userId="d16621fd-296d-4f9d-ab44-ced30efccfe3" providerId="ADAL" clId="{95CDA339-8FDE-4532-8739-F076A8CD08CE}" dt="2024-12-06T00:27:30.513" v="2264" actId="680"/>
        <pc:sldMkLst>
          <pc:docMk/>
          <pc:sldMk cId="4187461160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33F08BD4-7D12-41EE-B6F2-011DE6E9A97D}" type="datetimeFigureOut">
              <a:rPr lang="es-CO" smtClean="0"/>
              <a:pPr/>
              <a:t>5/12/2024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759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42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891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392D368-3CA7-BEC5-C777-F7ED6D614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262" y="2177935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392D368-3CA7-BEC5-C777-F7ED6D614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262" y="889462"/>
            <a:ext cx="1654925" cy="16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EA35F8-CDD4-507F-99BE-ED31F1D215B0}"/>
              </a:ext>
            </a:extLst>
          </p:cNvPr>
          <p:cNvSpPr/>
          <p:nvPr userDrawn="1"/>
        </p:nvSpPr>
        <p:spPr>
          <a:xfrm>
            <a:off x="0" y="831273"/>
            <a:ext cx="12192000" cy="5195454"/>
          </a:xfrm>
          <a:prstGeom prst="rect">
            <a:avLst/>
          </a:prstGeom>
          <a:solidFill>
            <a:srgbClr val="C59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B189F86-454E-9E72-1000-C8DC45754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3778" y="6353172"/>
            <a:ext cx="924964" cy="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FBEAF21-6E28-B635-562A-CE25E7EC4B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2073" y="156556"/>
            <a:ext cx="458586" cy="45858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0E154A3-3A20-8459-9CA7-BF789C628608}"/>
              </a:ext>
            </a:extLst>
          </p:cNvPr>
          <p:cNvSpPr/>
          <p:nvPr userDrawn="1"/>
        </p:nvSpPr>
        <p:spPr>
          <a:xfrm>
            <a:off x="0" y="6683432"/>
            <a:ext cx="12192000" cy="174568"/>
          </a:xfrm>
          <a:prstGeom prst="rect">
            <a:avLst/>
          </a:prstGeom>
          <a:solidFill>
            <a:srgbClr val="C59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www.upra.gov.co</a:t>
            </a:r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8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8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2531158"/>
            <a:ext cx="5115455" cy="3837603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45591" y="280710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CONSO C-1704-1100-11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2" name="Título 13">
            <a:extLst>
              <a:ext uri="{FF2B5EF4-FFF2-40B4-BE49-F238E27FC236}">
                <a16:creationId xmlns:a16="http://schemas.microsoft.com/office/drawing/2014/main" id="{6D86630F-B571-36FC-2F3B-FCCD3D9D5239}"/>
              </a:ext>
            </a:extLst>
          </p:cNvPr>
          <p:cNvSpPr txBox="1">
            <a:spLocks/>
          </p:cNvSpPr>
          <p:nvPr/>
        </p:nvSpPr>
        <p:spPr>
          <a:xfrm>
            <a:off x="1545591" y="1464421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$6.500.000.000,00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0B00F2-B004-95E3-9D76-F664C7D6A801}"/>
              </a:ext>
            </a:extLst>
          </p:cNvPr>
          <p:cNvSpPr txBox="1"/>
          <p:nvPr/>
        </p:nvSpPr>
        <p:spPr>
          <a:xfrm>
            <a:off x="6896333" y="2791638"/>
            <a:ext cx="4723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30 de noviembre de 2024 se ha comprometido el 99,3% de los recursos asignados para ejecutar el proyecto de inversión C-1704-1100-11 - CONSO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 El 0,7% del presupuesto certificado del proyecto CONSO al corte del presente informe aún se encuentra sin afectación presupuestal, esto debido a que los recursos certificados son para atender los gastos de desplazamiento y viáticos que serán ejecutados en el mes de diciembre de acuerdo con la programación o compromisos de la entidad.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ABF565-6A4F-5CB6-EF8A-EB7CBF854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04" y="2618777"/>
            <a:ext cx="6323937" cy="37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4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1253306"/>
            <a:ext cx="5115455" cy="5115455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45591" y="280710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FORTA C-1799-1100-3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32" y="158200"/>
            <a:ext cx="1041037" cy="1041037"/>
          </a:xfrm>
          <a:prstGeom prst="rect">
            <a:avLst/>
          </a:prstGeom>
        </p:spPr>
      </p:pic>
      <p:sp>
        <p:nvSpPr>
          <p:cNvPr id="2" name="Título 13">
            <a:extLst>
              <a:ext uri="{FF2B5EF4-FFF2-40B4-BE49-F238E27FC236}">
                <a16:creationId xmlns:a16="http://schemas.microsoft.com/office/drawing/2014/main" id="{6D86630F-B571-36FC-2F3B-FCCD3D9D5239}"/>
              </a:ext>
            </a:extLst>
          </p:cNvPr>
          <p:cNvSpPr txBox="1">
            <a:spLocks/>
          </p:cNvSpPr>
          <p:nvPr/>
        </p:nvSpPr>
        <p:spPr>
          <a:xfrm>
            <a:off x="939394" y="1447520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$17.000.000.000,00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C5BA0C-330A-F4A3-F3A6-0E1DC232D869}"/>
              </a:ext>
            </a:extLst>
          </p:cNvPr>
          <p:cNvSpPr txBox="1"/>
          <p:nvPr/>
        </p:nvSpPr>
        <p:spPr>
          <a:xfrm>
            <a:off x="6426086" y="1718152"/>
            <a:ext cx="511545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Con corte al 30 de noviembre de 2024 se ha comprometido el 98,1% de los recursos asignados para ejecutar el proyecto de inversión </a:t>
            </a:r>
            <a:r>
              <a:rPr lang="es-ES" sz="1500" dirty="0"/>
              <a:t>C-1799-1100-3 </a:t>
            </a:r>
            <a:r>
              <a:rPr lang="es-CO" sz="1500" dirty="0"/>
              <a:t>– FORTA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El 0,8% del presupuesto certificado del proyecto FORTA al corte del presente informe aún se encuentra sin afectación presupuestal esto debido a que los recursos certificados son para atender los gastos de desplazamiento y viáticos que serán ejecutados en el mes de diciembre de acuerdo con la programación o compromisos de la entidad, para </a:t>
            </a:r>
            <a:r>
              <a:rPr lang="es-MX" sz="1500" dirty="0"/>
              <a:t>los demás saldos se recomienda</a:t>
            </a:r>
            <a:r>
              <a:rPr lang="es-CO" sz="1500" dirty="0"/>
              <a:t> analizar si son requeridos para tramites de contratación, prorrogas y adiciones, de lo contrario es necesario realizar la solicitud de liberación.</a:t>
            </a:r>
          </a:p>
          <a:p>
            <a:pPr algn="just"/>
            <a:r>
              <a:rPr lang="es-CO" sz="15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>
                <a:effectLst/>
                <a:ea typeface="Times New Roman" panose="02020603050405020304" pitchFamily="18" charset="0"/>
              </a:rPr>
              <a:t>Es importante precisar que, con corte al 30 de noviembre el MHCP realizó un bloqueo presupuestal la UPRA por valor de </a:t>
            </a:r>
            <a:r>
              <a:rPr lang="es-CO" sz="1500" b="1" dirty="0">
                <a:effectLst/>
                <a:ea typeface="Times New Roman" panose="02020603050405020304" pitchFamily="18" charset="0"/>
              </a:rPr>
              <a:t>$194.287.666,00</a:t>
            </a:r>
            <a:r>
              <a:rPr lang="es-CO" sz="1500" dirty="0">
                <a:effectLst/>
                <a:ea typeface="Times New Roman" panose="02020603050405020304" pitchFamily="18" charset="0"/>
              </a:rPr>
              <a:t> en este  proyecto de inversión.</a:t>
            </a:r>
            <a:endParaRPr lang="es-CO" sz="1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A1EC91-6649-7D7B-ADA4-E2A10BD6E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51" y="2392822"/>
            <a:ext cx="5794749" cy="38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663246" y="403218"/>
            <a:ext cx="88655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/>
              <a:t>5. Ejecución presupuestal VS Acuerdo de gestión</a:t>
            </a: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FA552F8-8A93-17FC-5129-FEECB32B5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52989"/>
              </p:ext>
            </p:extLst>
          </p:nvPr>
        </p:nvGraphicFramePr>
        <p:xfrm>
          <a:off x="130629" y="1500686"/>
          <a:ext cx="11713025" cy="3230970"/>
        </p:xfrm>
        <a:graphic>
          <a:graphicData uri="http://schemas.openxmlformats.org/drawingml/2006/table">
            <a:tbl>
              <a:tblPr/>
              <a:tblGrid>
                <a:gridCol w="461239">
                  <a:extLst>
                    <a:ext uri="{9D8B030D-6E8A-4147-A177-3AD203B41FA5}">
                      <a16:colId xmlns:a16="http://schemas.microsoft.com/office/drawing/2014/main" val="2443437093"/>
                    </a:ext>
                  </a:extLst>
                </a:gridCol>
                <a:gridCol w="716133">
                  <a:extLst>
                    <a:ext uri="{9D8B030D-6E8A-4147-A177-3AD203B41FA5}">
                      <a16:colId xmlns:a16="http://schemas.microsoft.com/office/drawing/2014/main" val="1694343647"/>
                    </a:ext>
                  </a:extLst>
                </a:gridCol>
                <a:gridCol w="958890">
                  <a:extLst>
                    <a:ext uri="{9D8B030D-6E8A-4147-A177-3AD203B41FA5}">
                      <a16:colId xmlns:a16="http://schemas.microsoft.com/office/drawing/2014/main" val="2189052601"/>
                    </a:ext>
                  </a:extLst>
                </a:gridCol>
                <a:gridCol w="1158481">
                  <a:extLst>
                    <a:ext uri="{9D8B030D-6E8A-4147-A177-3AD203B41FA5}">
                      <a16:colId xmlns:a16="http://schemas.microsoft.com/office/drawing/2014/main" val="1548389194"/>
                    </a:ext>
                  </a:extLst>
                </a:gridCol>
                <a:gridCol w="1146628">
                  <a:extLst>
                    <a:ext uri="{9D8B030D-6E8A-4147-A177-3AD203B41FA5}">
                      <a16:colId xmlns:a16="http://schemas.microsoft.com/office/drawing/2014/main" val="3793317729"/>
                    </a:ext>
                  </a:extLst>
                </a:gridCol>
                <a:gridCol w="607975">
                  <a:extLst>
                    <a:ext uri="{9D8B030D-6E8A-4147-A177-3AD203B41FA5}">
                      <a16:colId xmlns:a16="http://schemas.microsoft.com/office/drawing/2014/main" val="771370342"/>
                    </a:ext>
                  </a:extLst>
                </a:gridCol>
                <a:gridCol w="1162768">
                  <a:extLst>
                    <a:ext uri="{9D8B030D-6E8A-4147-A177-3AD203B41FA5}">
                      <a16:colId xmlns:a16="http://schemas.microsoft.com/office/drawing/2014/main" val="497586406"/>
                    </a:ext>
                  </a:extLst>
                </a:gridCol>
                <a:gridCol w="595086">
                  <a:extLst>
                    <a:ext uri="{9D8B030D-6E8A-4147-A177-3AD203B41FA5}">
                      <a16:colId xmlns:a16="http://schemas.microsoft.com/office/drawing/2014/main" val="4274801536"/>
                    </a:ext>
                  </a:extLst>
                </a:gridCol>
                <a:gridCol w="778957">
                  <a:extLst>
                    <a:ext uri="{9D8B030D-6E8A-4147-A177-3AD203B41FA5}">
                      <a16:colId xmlns:a16="http://schemas.microsoft.com/office/drawing/2014/main" val="734898726"/>
                    </a:ext>
                  </a:extLst>
                </a:gridCol>
                <a:gridCol w="1209500">
                  <a:extLst>
                    <a:ext uri="{9D8B030D-6E8A-4147-A177-3AD203B41FA5}">
                      <a16:colId xmlns:a16="http://schemas.microsoft.com/office/drawing/2014/main" val="3157960811"/>
                    </a:ext>
                  </a:extLst>
                </a:gridCol>
                <a:gridCol w="638628">
                  <a:extLst>
                    <a:ext uri="{9D8B030D-6E8A-4147-A177-3AD203B41FA5}">
                      <a16:colId xmlns:a16="http://schemas.microsoft.com/office/drawing/2014/main" val="2167261155"/>
                    </a:ext>
                  </a:extLst>
                </a:gridCol>
                <a:gridCol w="1064956">
                  <a:extLst>
                    <a:ext uri="{9D8B030D-6E8A-4147-A177-3AD203B41FA5}">
                      <a16:colId xmlns:a16="http://schemas.microsoft.com/office/drawing/2014/main" val="3544875999"/>
                    </a:ext>
                  </a:extLst>
                </a:gridCol>
                <a:gridCol w="606892">
                  <a:extLst>
                    <a:ext uri="{9D8B030D-6E8A-4147-A177-3AD203B41FA5}">
                      <a16:colId xmlns:a16="http://schemas.microsoft.com/office/drawing/2014/main" val="2094887067"/>
                    </a:ext>
                  </a:extLst>
                </a:gridCol>
                <a:gridCol w="606892">
                  <a:extLst>
                    <a:ext uri="{9D8B030D-6E8A-4147-A177-3AD203B41FA5}">
                      <a16:colId xmlns:a16="http://schemas.microsoft.com/office/drawing/2014/main" val="2603054139"/>
                    </a:ext>
                  </a:extLst>
                </a:gridCol>
              </a:tblGrid>
              <a:tr h="54887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COMPROMISO 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COMPROMISO REAL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REAL / 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OBLIGACIÓN META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OBLIGACIÓN REAL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REAL / 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49018"/>
                  </a:ext>
                </a:extLst>
              </a:tr>
              <a:tr h="3797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13.088.739.000,00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11.203.506.274,00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11.120.962.794,18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11.052.432.265,00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10.754.964.987,96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946220"/>
                  </a:ext>
                </a:extLst>
              </a:tr>
              <a:tr h="41536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20.000.000.000,00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19.918.468.800,00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19.927.204.254,00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16.946.267.467,00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16.654.196.565,00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810"/>
                  </a:ext>
                </a:extLst>
              </a:tr>
              <a:tr h="4153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10.697.846.880,00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10.695.846.880,00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10.644.621.624,05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9.707.030.192,00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8.902.674.762,66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-7,52%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771184"/>
                  </a:ext>
                </a:extLst>
              </a:tr>
              <a:tr h="4153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6.500.000.000,00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6.488.836.400,00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6.451.659.127,00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5.675.386.400,00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5.288.160.538,00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0868"/>
                  </a:ext>
                </a:extLst>
              </a:tr>
              <a:tr h="4153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C-1799-1100-3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17.000.000.000,00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16.994.000.000,00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16.668.679.816,48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-1,91%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15.046.328.395,00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13.603.346.729,00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374636"/>
                  </a:ext>
                </a:extLst>
              </a:tr>
              <a:tr h="64085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67.286.585.880,00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65.300.658.354,00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64.813.127.615,71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-0,72%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58.427.444.719,00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55.203.343.582,62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95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6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951532" y="299045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6. Gastos de viaje y manutención</a:t>
            </a:r>
          </a:p>
          <a:p>
            <a:pPr algn="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C12128-4BD9-5A86-E69A-27C5F5D9CD1B}"/>
              </a:ext>
            </a:extLst>
          </p:cNvPr>
          <p:cNvSpPr txBox="1"/>
          <p:nvPr/>
        </p:nvSpPr>
        <p:spPr>
          <a:xfrm>
            <a:off x="5152399" y="4953799"/>
            <a:ext cx="291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Al corte del 30 de noviembre de 2024 se encuentran 65 comisiones pendientes por legalizar por valor de $82.754.634,00 </a:t>
            </a:r>
            <a:endParaRPr lang="es-CO" sz="1600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2819B15-96C9-7987-587C-3DF5CE5A2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93" y="74297"/>
            <a:ext cx="945851" cy="945851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9C857767-987E-4F01-460B-3C2A27356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77" y="4841568"/>
            <a:ext cx="1669031" cy="1669031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3B4BA43-E552-6D2F-1F71-B1363BAC9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71584"/>
              </p:ext>
            </p:extLst>
          </p:nvPr>
        </p:nvGraphicFramePr>
        <p:xfrm>
          <a:off x="374754" y="1095064"/>
          <a:ext cx="11037883" cy="3423879"/>
        </p:xfrm>
        <a:graphic>
          <a:graphicData uri="http://schemas.openxmlformats.org/drawingml/2006/table">
            <a:tbl>
              <a:tblPr/>
              <a:tblGrid>
                <a:gridCol w="2392585">
                  <a:extLst>
                    <a:ext uri="{9D8B030D-6E8A-4147-A177-3AD203B41FA5}">
                      <a16:colId xmlns:a16="http://schemas.microsoft.com/office/drawing/2014/main" val="179945797"/>
                    </a:ext>
                  </a:extLst>
                </a:gridCol>
                <a:gridCol w="832204">
                  <a:extLst>
                    <a:ext uri="{9D8B030D-6E8A-4147-A177-3AD203B41FA5}">
                      <a16:colId xmlns:a16="http://schemas.microsoft.com/office/drawing/2014/main" val="255734472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2176905807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1789885413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1506423689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val="1079677220"/>
                    </a:ext>
                  </a:extLst>
                </a:gridCol>
                <a:gridCol w="1460773">
                  <a:extLst>
                    <a:ext uri="{9D8B030D-6E8A-4147-A177-3AD203B41FA5}">
                      <a16:colId xmlns:a16="http://schemas.microsoft.com/office/drawing/2014/main" val="138938347"/>
                    </a:ext>
                  </a:extLst>
                </a:gridCol>
                <a:gridCol w="865921">
                  <a:extLst>
                    <a:ext uri="{9D8B030D-6E8A-4147-A177-3AD203B41FA5}">
                      <a16:colId xmlns:a16="http://schemas.microsoft.com/office/drawing/2014/main" val="3096065165"/>
                    </a:ext>
                  </a:extLst>
                </a:gridCol>
              </a:tblGrid>
              <a:tr h="4353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Rubro / Dependencia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Valor Actual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Valor Comprometido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 Saldo por Comprometer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Valor Obligado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ptos Narrow" panose="020B0004020202020204" pitchFamily="34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04018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A-02-02-02-006-004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15.000.000,00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9.928.154,00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5.071.846,00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4.353.154,00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66,19%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906386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A-02-02-02-010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131.000.000,00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66.717.254,00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64.282.746,00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42.718.251,00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848921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C-1704-1100-10-30206C-1704024-02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120.262.880,00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119.015.980,00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1.246.900,00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117.411.480,00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190204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C-1704-1100-11-30206C-1704003-02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86.636.000,00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77.135.794,00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9.500.206,00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61.285.360,00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772725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C-1704-1100-9-30101A-1704001-02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215.230.000,00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210.266.770,00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4.963.230,00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203.627.440,00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97,69%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16442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C-1704-1100-9-30101A-1704002-02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606.897.866,00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540.018.401,00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66.879.465,00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465.371.409,00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089612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C-1704-1100-9-30101A-1704003-02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137.248.000,00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136.575.749,00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672.251,00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136.350.749,00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618537"/>
                  </a:ext>
                </a:extLst>
              </a:tr>
              <a:tr h="331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C-1799-1100-3-53105B-1799060-02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254.520.000,00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249.598.963,00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4.921.037,00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239.014.889,00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822903"/>
                  </a:ext>
                </a:extLst>
              </a:tr>
              <a:tr h="3006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1.566.794.746,00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1.409.257.065,00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157.537.681,00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1.270.132.732,00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36116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7DE34A9-E434-3899-D47E-3D1BED97F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79886"/>
              </p:ext>
            </p:extLst>
          </p:nvPr>
        </p:nvGraphicFramePr>
        <p:xfrm>
          <a:off x="374754" y="4772288"/>
          <a:ext cx="3863417" cy="1669030"/>
        </p:xfrm>
        <a:graphic>
          <a:graphicData uri="http://schemas.openxmlformats.org/drawingml/2006/table">
            <a:tbl>
              <a:tblPr/>
              <a:tblGrid>
                <a:gridCol w="1130193">
                  <a:extLst>
                    <a:ext uri="{9D8B030D-6E8A-4147-A177-3AD203B41FA5}">
                      <a16:colId xmlns:a16="http://schemas.microsoft.com/office/drawing/2014/main" val="154139328"/>
                    </a:ext>
                  </a:extLst>
                </a:gridCol>
                <a:gridCol w="1095596">
                  <a:extLst>
                    <a:ext uri="{9D8B030D-6E8A-4147-A177-3AD203B41FA5}">
                      <a16:colId xmlns:a16="http://schemas.microsoft.com/office/drawing/2014/main" val="3154831387"/>
                    </a:ext>
                  </a:extLst>
                </a:gridCol>
                <a:gridCol w="1637628">
                  <a:extLst>
                    <a:ext uri="{9D8B030D-6E8A-4147-A177-3AD203B41FA5}">
                      <a16:colId xmlns:a16="http://schemas.microsoft.com/office/drawing/2014/main" val="4003730378"/>
                    </a:ext>
                  </a:extLst>
                </a:gridCol>
              </a:tblGrid>
              <a:tr h="4436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Calibri" panose="020F0502020204030204" pitchFamily="34" charset="0"/>
                        </a:rPr>
                        <a:t>VIATICOS PENDIENTES POR LEGALIZAR CORTE A 30 DE NOVIEMBRE DE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496361"/>
                  </a:ext>
                </a:extLst>
              </a:tr>
              <a:tr h="306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Calibri" panose="020F0502020204030204" pitchFamily="34" charset="0"/>
                        </a:rPr>
                        <a:t>SALDO POR OBLIGAR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57023"/>
                  </a:ext>
                </a:extLst>
              </a:tr>
              <a:tr h="306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$ 10.910.688,00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45202"/>
                  </a:ext>
                </a:extLst>
              </a:tr>
              <a:tr h="306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$ 71.843.946,00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919611"/>
                  </a:ext>
                </a:extLst>
              </a:tr>
              <a:tr h="306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$ 82.754.634,00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36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951532" y="299045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7. Ejecución Vigencias Futuras</a:t>
            </a:r>
          </a:p>
          <a:p>
            <a:pPr algn="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ED6047-E2BA-1780-4152-E4CDF01D4589}"/>
              </a:ext>
            </a:extLst>
          </p:cNvPr>
          <p:cNvSpPr txBox="1"/>
          <p:nvPr/>
        </p:nvSpPr>
        <p:spPr>
          <a:xfrm>
            <a:off x="1255856" y="4359598"/>
            <a:ext cx="6294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Con corte al 30 de noviembre de 2024 hay una ejecución acumulada del 99,4% de los contratos suscritos con autorización de cupo vigencia futura.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Del 100% del cupo de VF autorizado para la vigencia 2024 por valor de $1.364.646.888,00 no se utilizó el valor de $64,544,342,57 principalmente en las órdenes de compra para el servicio de aseo y cafetería y de conectividad.  </a:t>
            </a:r>
            <a:endParaRPr lang="es-CO" dirty="0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9F1F50A-8E97-3512-3166-1C76D44C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87" y="4486303"/>
            <a:ext cx="2128938" cy="1935398"/>
          </a:xfrm>
          <a:prstGeom prst="rect">
            <a:avLst/>
          </a:prstGeom>
        </p:spPr>
      </p:pic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F34080-64A2-AA74-6A25-961D530C0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5768"/>
              </p:ext>
            </p:extLst>
          </p:nvPr>
        </p:nvGraphicFramePr>
        <p:xfrm>
          <a:off x="185057" y="1340445"/>
          <a:ext cx="11731171" cy="2892512"/>
        </p:xfrm>
        <a:graphic>
          <a:graphicData uri="http://schemas.openxmlformats.org/drawingml/2006/table">
            <a:tbl>
              <a:tblPr/>
              <a:tblGrid>
                <a:gridCol w="816429">
                  <a:extLst>
                    <a:ext uri="{9D8B030D-6E8A-4147-A177-3AD203B41FA5}">
                      <a16:colId xmlns:a16="http://schemas.microsoft.com/office/drawing/2014/main" val="1184281866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1743724680"/>
                    </a:ext>
                  </a:extLst>
                </a:gridCol>
                <a:gridCol w="1683657">
                  <a:extLst>
                    <a:ext uri="{9D8B030D-6E8A-4147-A177-3AD203B41FA5}">
                      <a16:colId xmlns:a16="http://schemas.microsoft.com/office/drawing/2014/main" val="4009181332"/>
                    </a:ext>
                  </a:extLst>
                </a:gridCol>
                <a:gridCol w="1053180">
                  <a:extLst>
                    <a:ext uri="{9D8B030D-6E8A-4147-A177-3AD203B41FA5}">
                      <a16:colId xmlns:a16="http://schemas.microsoft.com/office/drawing/2014/main" val="2797918665"/>
                    </a:ext>
                  </a:extLst>
                </a:gridCol>
                <a:gridCol w="993334">
                  <a:extLst>
                    <a:ext uri="{9D8B030D-6E8A-4147-A177-3AD203B41FA5}">
                      <a16:colId xmlns:a16="http://schemas.microsoft.com/office/drawing/2014/main" val="1954899255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3972578165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3688986974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207154847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66949537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694346981"/>
                    </a:ext>
                  </a:extLst>
                </a:gridCol>
                <a:gridCol w="682171">
                  <a:extLst>
                    <a:ext uri="{9D8B030D-6E8A-4147-A177-3AD203B41FA5}">
                      <a16:colId xmlns:a16="http://schemas.microsoft.com/office/drawing/2014/main" val="3229925649"/>
                    </a:ext>
                  </a:extLst>
                </a:gridCol>
              </a:tblGrid>
              <a:tr h="42347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EJECUCIÓN DE VIGENCIAS FUTURAS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66144"/>
                  </a:ext>
                </a:extLst>
              </a:tr>
              <a:tr h="4738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COMPROMISO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RAZÓN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TIPO DE CONTRATO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CUPO AUTORIZADO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CUPO NO UTILIZADO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OPERACIONES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VALOR OBLIGADO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SALDO POR OBLIGAR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Aptos Narrow" panose="020B0004020202020204" pitchFamily="34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65052"/>
                  </a:ext>
                </a:extLst>
              </a:tr>
              <a:tr h="3415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MUKIS 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ARRENDAMIENTO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$ 1.106.371.250,99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754334"/>
                  </a:ext>
                </a:extLst>
              </a:tr>
              <a:tr h="6049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EMPRESA DE TELECOMUNICACIONES DE BOGOTA SA ESP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$ 66.071.148,00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$ 51.597.361,26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$ 14.473.786,74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$ 14.473.786,74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$ 6.807.990,00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$ 7.665.796,74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827938"/>
                  </a:ext>
                </a:extLst>
              </a:tr>
              <a:tr h="4033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MAGIN COMUNICACIONES S A 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 DE PRESTACION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$ 146.666.760,00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$ 146.666.760,00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$ 18.033.242,00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$ 164.700.002,00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$ 164.700.002,00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36544"/>
                  </a:ext>
                </a:extLst>
              </a:tr>
              <a:tr h="3024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SERVIASEO S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ORDEN DE COMPRA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$ 45.537.725,00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$ 12.946.977,31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$ 32.590.747,69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-$ 8.282.592,12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$ 24.308.155,57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$ 24.308.155,57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851175"/>
                  </a:ext>
                </a:extLst>
              </a:tr>
              <a:tr h="3428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$ 1.364.646.888,00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$ 64.544.342,57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$ 1.300.102.545,43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$ 9.750.649,88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$ 1.309.853.195,31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$ 1.302.187.398,56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$ 7.665.796,75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3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9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839480" y="317689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8. Rezago Presupuestal 2023-2024</a:t>
            </a:r>
          </a:p>
          <a:p>
            <a:endParaRPr lang="es-ES" dirty="0"/>
          </a:p>
          <a:p>
            <a:pPr algn="r"/>
            <a:endParaRPr lang="es-CO" dirty="0"/>
          </a:p>
        </p:txBody>
      </p:sp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C6B25E-A519-07D2-329F-9F38A217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6" y="1378336"/>
            <a:ext cx="7778277" cy="49970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5DB0C7-3A20-39A0-C449-AAD5294AD7CD}"/>
              </a:ext>
            </a:extLst>
          </p:cNvPr>
          <p:cNvSpPr txBox="1"/>
          <p:nvPr/>
        </p:nvSpPr>
        <p:spPr>
          <a:xfrm>
            <a:off x="8861640" y="3429000"/>
            <a:ext cx="2805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 corte al 30 de noviembre de 2024 se ha ejecutado el 100% de la Reserva Presupuestal traslada para ejecución durante la vigencia actual.</a:t>
            </a:r>
            <a:endParaRPr lang="es-CO" dirty="0"/>
          </a:p>
        </p:txBody>
      </p:sp>
      <p:sp>
        <p:nvSpPr>
          <p:cNvPr id="6" name="Título 13">
            <a:extLst>
              <a:ext uri="{FF2B5EF4-FFF2-40B4-BE49-F238E27FC236}">
                <a16:creationId xmlns:a16="http://schemas.microsoft.com/office/drawing/2014/main" id="{CA6F4E12-45E5-9CEE-1797-FF7DB89A79F1}"/>
              </a:ext>
            </a:extLst>
          </p:cNvPr>
          <p:cNvSpPr txBox="1">
            <a:spLocks/>
          </p:cNvSpPr>
          <p:nvPr/>
        </p:nvSpPr>
        <p:spPr>
          <a:xfrm>
            <a:off x="8380603" y="2074021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Reserva Presupuestal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975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839480" y="317689"/>
            <a:ext cx="10461106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8. Rezago Presupuestal 2023-2024</a:t>
            </a:r>
          </a:p>
          <a:p>
            <a:endParaRPr lang="es-ES" dirty="0"/>
          </a:p>
          <a:p>
            <a:pPr algn="r"/>
            <a:endParaRPr lang="es-CO" dirty="0"/>
          </a:p>
        </p:txBody>
      </p:sp>
      <p:pic>
        <p:nvPicPr>
          <p:cNvPr id="12" name="Imagen 11" descr="Imagen que contiene objeto, reloj, firmar, señal&#10;&#10;Descripción generada automáticamente">
            <a:extLst>
              <a:ext uri="{FF2B5EF4-FFF2-40B4-BE49-F238E27FC236}">
                <a16:creationId xmlns:a16="http://schemas.microsoft.com/office/drawing/2014/main" id="{1B4AA03A-EF75-F57A-1493-B2246702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041400" cy="1041400"/>
          </a:xfrm>
          <a:prstGeom prst="rect">
            <a:avLst/>
          </a:prstGeom>
        </p:spPr>
      </p:pic>
      <p:sp>
        <p:nvSpPr>
          <p:cNvPr id="6" name="Título 13">
            <a:extLst>
              <a:ext uri="{FF2B5EF4-FFF2-40B4-BE49-F238E27FC236}">
                <a16:creationId xmlns:a16="http://schemas.microsoft.com/office/drawing/2014/main" id="{CA6F4E12-45E5-9CEE-1797-FF7DB89A79F1}"/>
              </a:ext>
            </a:extLst>
          </p:cNvPr>
          <p:cNvSpPr txBox="1">
            <a:spLocks/>
          </p:cNvSpPr>
          <p:nvPr/>
        </p:nvSpPr>
        <p:spPr>
          <a:xfrm>
            <a:off x="8380603" y="2074021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Cuentas por Pagar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9FF694-C2A3-16CD-DA1B-829591A0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5" y="1683472"/>
            <a:ext cx="7734300" cy="37909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92F0E6-12E2-8C83-740F-EED2946C284F}"/>
              </a:ext>
            </a:extLst>
          </p:cNvPr>
          <p:cNvSpPr txBox="1"/>
          <p:nvPr/>
        </p:nvSpPr>
        <p:spPr>
          <a:xfrm>
            <a:off x="8861639" y="3042059"/>
            <a:ext cx="2805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 corte al 30 de noviembre de 2024 se ha ejecutado el 100% de las cuentas por pagar suscritas a 31 de diciembre de 2023.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0254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646235" y="403434"/>
            <a:ext cx="10461106" cy="570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9. Plan Anual Mensualizado de Caja PAC</a:t>
            </a:r>
          </a:p>
          <a:p>
            <a:endParaRPr lang="es-ES" dirty="0"/>
          </a:p>
          <a:p>
            <a:endParaRPr lang="es-ES" dirty="0"/>
          </a:p>
          <a:p>
            <a:pPr algn="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D17324-42C8-DFE4-A6B1-731434215693}"/>
              </a:ext>
            </a:extLst>
          </p:cNvPr>
          <p:cNvSpPr txBox="1"/>
          <p:nvPr/>
        </p:nvSpPr>
        <p:spPr>
          <a:xfrm>
            <a:off x="344774" y="5813238"/>
            <a:ext cx="1152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 acuerdo con la ejecución del PAC solicitado para el mes de noviembre la UPRA logro mantenerse dentro de los parámetros establecidos del indicador INPANUT.</a:t>
            </a:r>
            <a:endParaRPr lang="es-CO" dirty="0"/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F3625D11-159B-B9B5-B269-6CB6308B2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368" y="121432"/>
            <a:ext cx="1097768" cy="109776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E1280C7-8109-CE08-7111-6DDC943C0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333"/>
              </p:ext>
            </p:extLst>
          </p:nvPr>
        </p:nvGraphicFramePr>
        <p:xfrm>
          <a:off x="504431" y="1131983"/>
          <a:ext cx="10762567" cy="4615054"/>
        </p:xfrm>
        <a:graphic>
          <a:graphicData uri="http://schemas.openxmlformats.org/drawingml/2006/table">
            <a:tbl>
              <a:tblPr/>
              <a:tblGrid>
                <a:gridCol w="1686914">
                  <a:extLst>
                    <a:ext uri="{9D8B030D-6E8A-4147-A177-3AD203B41FA5}">
                      <a16:colId xmlns:a16="http://schemas.microsoft.com/office/drawing/2014/main" val="754651469"/>
                    </a:ext>
                  </a:extLst>
                </a:gridCol>
                <a:gridCol w="1662467">
                  <a:extLst>
                    <a:ext uri="{9D8B030D-6E8A-4147-A177-3AD203B41FA5}">
                      <a16:colId xmlns:a16="http://schemas.microsoft.com/office/drawing/2014/main" val="2763291211"/>
                    </a:ext>
                  </a:extLst>
                </a:gridCol>
                <a:gridCol w="1662467">
                  <a:extLst>
                    <a:ext uri="{9D8B030D-6E8A-4147-A177-3AD203B41FA5}">
                      <a16:colId xmlns:a16="http://schemas.microsoft.com/office/drawing/2014/main" val="3079182384"/>
                    </a:ext>
                  </a:extLst>
                </a:gridCol>
                <a:gridCol w="1553808">
                  <a:extLst>
                    <a:ext uri="{9D8B030D-6E8A-4147-A177-3AD203B41FA5}">
                      <a16:colId xmlns:a16="http://schemas.microsoft.com/office/drawing/2014/main" val="1863831544"/>
                    </a:ext>
                  </a:extLst>
                </a:gridCol>
                <a:gridCol w="1523927">
                  <a:extLst>
                    <a:ext uri="{9D8B030D-6E8A-4147-A177-3AD203B41FA5}">
                      <a16:colId xmlns:a16="http://schemas.microsoft.com/office/drawing/2014/main" val="1876472763"/>
                    </a:ext>
                  </a:extLst>
                </a:gridCol>
                <a:gridCol w="1336492">
                  <a:extLst>
                    <a:ext uri="{9D8B030D-6E8A-4147-A177-3AD203B41FA5}">
                      <a16:colId xmlns:a16="http://schemas.microsoft.com/office/drawing/2014/main" val="1911894804"/>
                    </a:ext>
                  </a:extLst>
                </a:gridCol>
                <a:gridCol w="1336492">
                  <a:extLst>
                    <a:ext uri="{9D8B030D-6E8A-4147-A177-3AD203B41FA5}">
                      <a16:colId xmlns:a16="http://schemas.microsoft.com/office/drawing/2014/main" val="2321772268"/>
                    </a:ext>
                  </a:extLst>
                </a:gridCol>
              </a:tblGrid>
              <a:tr h="31944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REPORTE DE LA EJECUCIÓN DE PAC PROGRAMADO POR LAS AREAS  - NOVIEMBRE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099555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5112"/>
                  </a:ext>
                </a:extLst>
              </a:tr>
              <a:tr h="3533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POSICION DE PAC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PROGRAMADO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APROBADO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VALOR PAC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VALOR 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% PAC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% 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92808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24422"/>
                  </a:ext>
                </a:extLst>
              </a:tr>
              <a:tr h="309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$ 987.129.621,00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$ 1.010.021.057,55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$ 966.613.232,05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$ 43.407.825,50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95,70%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4,30%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3826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$ 846.000.000,00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$ 863.187.735,00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$ 822.459.013,00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$ 40.728.722,00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95,28%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49468"/>
                  </a:ext>
                </a:extLst>
              </a:tr>
              <a:tr h="24674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$ 141.129.621,00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$ 146.833.322,55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$ 144.154.219,05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$ 2.679.103,50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98,18%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1927"/>
                  </a:ext>
                </a:extLst>
              </a:tr>
              <a:tr h="1624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13391"/>
                  </a:ext>
                </a:extLst>
              </a:tr>
              <a:tr h="3141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$ 4.511.834.879,00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$ 4.511.896.880,00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$ 4.511.681.405,00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$ 215.475,00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2019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$ 1.909.280.000,00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$ 1.909.342.001,00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$ 1.912.361.962,00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-$ 3.019.961,00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100,16%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-0,16%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00916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TIC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$ 1.661.290.479,00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$ 1.661.290.479,00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$ 1.643.738.639,00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$ 17.551.840,00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98,94%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808596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FORTALECIMIENTO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$ 941.264.400,00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$ 941.264.400,00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$ 955.580.804,00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-$ 14.316.404,00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101,52%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-1,52%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25568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80833"/>
                  </a:ext>
                </a:extLst>
              </a:tr>
              <a:tr h="3015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TOTAL 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$ 5.498.964.500,00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$ 5.521.917.937,55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$ 5.478.294.637,05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$ 43.623.300,50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11741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51682"/>
                  </a:ext>
                </a:extLst>
              </a:tr>
              <a:tr h="56458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POSICIÓN DE PAC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PAC NO EJECTADO PERMITIDO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Arial" panose="020B0604020202020204" pitchFamily="34" charset="0"/>
                        </a:rPr>
                        <a:t>%  EXCEDIDO FRENTE AL % PERMITIDO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6965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4,72%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5,00%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74078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-9,4%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04063"/>
                  </a:ext>
                </a:extLst>
              </a:tr>
              <a:tr h="15468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ENTIDAD CUMPLIÓ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7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3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068286" y="4296944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6889843" y="5005215"/>
            <a:ext cx="579632" cy="5796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7A52DA7-0DB5-32B6-B29C-93E4C6807885}"/>
              </a:ext>
            </a:extLst>
          </p:cNvPr>
          <p:cNvSpPr txBox="1"/>
          <p:nvPr/>
        </p:nvSpPr>
        <p:spPr>
          <a:xfrm>
            <a:off x="2068285" y="3429000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3A7814-D512-A1BE-B54E-F9943C3A8169}"/>
              </a:ext>
            </a:extLst>
          </p:cNvPr>
          <p:cNvSpPr txBox="1"/>
          <p:nvPr/>
        </p:nvSpPr>
        <p:spPr>
          <a:xfrm>
            <a:off x="1985554" y="6392092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Noviembre 30 de 2024</a:t>
            </a:r>
          </a:p>
        </p:txBody>
      </p:sp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FAEB9F-E66F-E330-5A1B-3F684F5D53B7}"/>
              </a:ext>
            </a:extLst>
          </p:cNvPr>
          <p:cNvSpPr txBox="1"/>
          <p:nvPr/>
        </p:nvSpPr>
        <p:spPr>
          <a:xfrm>
            <a:off x="551727" y="2921168"/>
            <a:ext cx="1108854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  <a:latin typeface="+mj-lt"/>
              </a:rPr>
              <a:t>Ejecución Presupuestal UPRA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F2D106-82B9-0335-7236-4CF3863660F7}"/>
              </a:ext>
            </a:extLst>
          </p:cNvPr>
          <p:cNvSpPr txBox="1"/>
          <p:nvPr/>
        </p:nvSpPr>
        <p:spPr>
          <a:xfrm>
            <a:off x="1985554" y="5669281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30 de 2024</a:t>
            </a:r>
          </a:p>
        </p:txBody>
      </p:sp>
    </p:spTree>
    <p:extLst>
      <p:ext uri="{BB962C8B-B14F-4D97-AF65-F5344CB8AC3E}">
        <p14:creationId xmlns:p14="http://schemas.microsoft.com/office/powerpoint/2010/main" val="16103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2FF90-1053-383F-B230-C8184103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Contenido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27503A4-BC0C-E2FF-3475-0CC6FEBB0A92}"/>
              </a:ext>
            </a:extLst>
          </p:cNvPr>
          <p:cNvGrpSpPr/>
          <p:nvPr/>
        </p:nvGrpSpPr>
        <p:grpSpPr>
          <a:xfrm>
            <a:off x="2091019" y="1447692"/>
            <a:ext cx="3846794" cy="580693"/>
            <a:chOff x="2175321" y="1846081"/>
            <a:chExt cx="3820518" cy="65682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70AB6CA-C14E-9727-C1C8-14FCACEAB423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Normatividad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30BA8D1-93D9-0404-2CDA-E772C1120218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180A0D09-DF6F-550A-1380-BCDEC38B32FC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165B45E-4D6A-A219-9551-7D909ECA6777}"/>
              </a:ext>
            </a:extLst>
          </p:cNvPr>
          <p:cNvGrpSpPr/>
          <p:nvPr/>
        </p:nvGrpSpPr>
        <p:grpSpPr>
          <a:xfrm>
            <a:off x="2091019" y="2510137"/>
            <a:ext cx="3846794" cy="580693"/>
            <a:chOff x="2175321" y="1846081"/>
            <a:chExt cx="3820518" cy="656828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F07E4E5-A948-A762-5D8F-C9AC35E6C77E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Funcionamiento Adquisición de bienes y servicios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69C3481F-A1BB-DDC9-D88A-E9DA65971153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6253B3F-6099-5A50-7C30-50026FAD9CEC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CDBC53B-7398-8C4F-72CF-13A2B6B19391}"/>
              </a:ext>
            </a:extLst>
          </p:cNvPr>
          <p:cNvGrpSpPr/>
          <p:nvPr/>
        </p:nvGrpSpPr>
        <p:grpSpPr>
          <a:xfrm>
            <a:off x="2091019" y="3628289"/>
            <a:ext cx="3846794" cy="580693"/>
            <a:chOff x="2175321" y="1846081"/>
            <a:chExt cx="3820518" cy="656828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F84F5CA0-5A45-B3DF-F2DE-A5ED045E1553}"/>
                </a:ext>
              </a:extLst>
            </p:cNvPr>
            <p:cNvSpPr txBox="1"/>
            <p:nvPr/>
          </p:nvSpPr>
          <p:spPr>
            <a:xfrm>
              <a:off x="2175321" y="1846081"/>
              <a:ext cx="3820518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Ejecución Presupuestal VS Acuerdo de Gestión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D1FF07D-E4A3-1A64-2028-80200488D3CA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073BFF42-FF0B-4C78-4B95-237639A4EE44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1202C54-29BA-AEEA-117F-D7A1C28B8F9D}"/>
              </a:ext>
            </a:extLst>
          </p:cNvPr>
          <p:cNvGrpSpPr/>
          <p:nvPr/>
        </p:nvGrpSpPr>
        <p:grpSpPr>
          <a:xfrm>
            <a:off x="6454013" y="1447692"/>
            <a:ext cx="3846794" cy="580693"/>
            <a:chOff x="2175321" y="1846081"/>
            <a:chExt cx="3820518" cy="656828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24D3BD13-A5C0-6A78-76B3-524CFBBD7DF6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Ejecución general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CB104377-A173-6EAF-2414-403C2B8AA386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772EFA22-352B-C24A-4C1E-0150512BB977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D42C753-DA20-812B-9C5A-80481105BD37}"/>
              </a:ext>
            </a:extLst>
          </p:cNvPr>
          <p:cNvGrpSpPr/>
          <p:nvPr/>
        </p:nvGrpSpPr>
        <p:grpSpPr>
          <a:xfrm>
            <a:off x="6454013" y="2510137"/>
            <a:ext cx="3846794" cy="580693"/>
            <a:chOff x="2175321" y="1846081"/>
            <a:chExt cx="3820518" cy="656828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21E02EDA-0DA7-8351-09B3-EA9C2AB371AF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Inversión</a:t>
              </a: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6EA7F7EC-92A5-DEA9-0C25-CB0A371DD427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3950000-A8CC-30C0-A5BE-11396E14C091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7289843-464E-5CF9-903B-5E462358D3F4}"/>
              </a:ext>
            </a:extLst>
          </p:cNvPr>
          <p:cNvGrpSpPr/>
          <p:nvPr/>
        </p:nvGrpSpPr>
        <p:grpSpPr>
          <a:xfrm>
            <a:off x="6454012" y="3628289"/>
            <a:ext cx="3790961" cy="580693"/>
            <a:chOff x="2175321" y="1846081"/>
            <a:chExt cx="3765066" cy="656828"/>
          </a:xfrm>
        </p:grpSpPr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70D9E46-6FF0-F610-D7DD-F281FCFC93A5}"/>
                </a:ext>
              </a:extLst>
            </p:cNvPr>
            <p:cNvSpPr txBox="1"/>
            <p:nvPr/>
          </p:nvSpPr>
          <p:spPr>
            <a:xfrm>
              <a:off x="2175321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Gastos de viaje y manutención</a:t>
              </a: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965D68C-F205-AC29-25CD-937067EFCCD3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E004B58-DE29-4A5C-0A05-A2525063105D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FA9C982-7295-5468-06E5-DF2C7254F148}"/>
              </a:ext>
            </a:extLst>
          </p:cNvPr>
          <p:cNvGrpSpPr/>
          <p:nvPr/>
        </p:nvGrpSpPr>
        <p:grpSpPr>
          <a:xfrm>
            <a:off x="2091019" y="4660365"/>
            <a:ext cx="3846794" cy="580693"/>
            <a:chOff x="2175321" y="1846081"/>
            <a:chExt cx="3820518" cy="65682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4C9BA48-6B6F-C3A6-6A6C-8F94C9DA1646}"/>
                </a:ext>
              </a:extLst>
            </p:cNvPr>
            <p:cNvSpPr txBox="1"/>
            <p:nvPr/>
          </p:nvSpPr>
          <p:spPr>
            <a:xfrm>
              <a:off x="2175321" y="1846081"/>
              <a:ext cx="3820518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CO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Ejecución de vigencia futuras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2DA6301-A86B-458F-07DE-8CA066A37325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5B3D361-6998-822C-AA47-6CCD0BD44CD6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CA4535B-20E1-4E2F-B7F0-C7A8C94A2354}"/>
              </a:ext>
            </a:extLst>
          </p:cNvPr>
          <p:cNvGrpSpPr/>
          <p:nvPr/>
        </p:nvGrpSpPr>
        <p:grpSpPr>
          <a:xfrm>
            <a:off x="6454013" y="4660365"/>
            <a:ext cx="3846794" cy="580693"/>
            <a:chOff x="2175321" y="1846081"/>
            <a:chExt cx="3820518" cy="65682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AE106BF-1CCF-0607-88AB-49E7CF77F39B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Rezago Presupuestal 2023-2024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D1FBA40-D66C-EE1A-55E7-2789F5D3ECB3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BD3D9C6-1591-89C9-AC42-645B1AD56E20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11B471D-9BEC-4ECF-6430-4906BFF8C539}"/>
              </a:ext>
            </a:extLst>
          </p:cNvPr>
          <p:cNvGrpSpPr/>
          <p:nvPr/>
        </p:nvGrpSpPr>
        <p:grpSpPr>
          <a:xfrm>
            <a:off x="2091019" y="5692441"/>
            <a:ext cx="3846794" cy="648476"/>
            <a:chOff x="2175321" y="1846081"/>
            <a:chExt cx="3820518" cy="733498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6DE40C5-BE94-9C00-05A4-970D7C5E3DAE}"/>
                </a:ext>
              </a:extLst>
            </p:cNvPr>
            <p:cNvSpPr txBox="1"/>
            <p:nvPr/>
          </p:nvSpPr>
          <p:spPr>
            <a:xfrm>
              <a:off x="2230773" y="1846081"/>
              <a:ext cx="3765066" cy="6568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txBody>
            <a:bodyPr wrap="square" lIns="720000" rtlCol="0" anchor="ctr">
              <a:noAutofit/>
            </a:bodyPr>
            <a:lstStyle/>
            <a:p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Plan Anual Mensualizado de  caja PAC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83DCBDB-E7FA-D7E0-6F13-FD2ADF71107B}"/>
                </a:ext>
              </a:extLst>
            </p:cNvPr>
            <p:cNvSpPr/>
            <p:nvPr/>
          </p:nvSpPr>
          <p:spPr>
            <a:xfrm>
              <a:off x="2230773" y="1846081"/>
              <a:ext cx="656828" cy="656828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0D86B03-52E7-F073-2CA5-33AB36F0AB40}"/>
                </a:ext>
              </a:extLst>
            </p:cNvPr>
            <p:cNvSpPr txBox="1"/>
            <p:nvPr/>
          </p:nvSpPr>
          <p:spPr>
            <a:xfrm>
              <a:off x="2175321" y="1918134"/>
              <a:ext cx="767731" cy="66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2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AE6A-3AF6-C793-A3E1-667D05AC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20" y="326329"/>
            <a:ext cx="7963277" cy="1496291"/>
          </a:xfrm>
        </p:spPr>
        <p:txBody>
          <a:bodyPr/>
          <a:lstStyle/>
          <a:p>
            <a:r>
              <a:rPr lang="es-CO" dirty="0"/>
              <a:t>1. Normatividad Ejecución Presupuestal 2024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A956362-CDF9-B6F4-93D4-948135E8B577}"/>
              </a:ext>
            </a:extLst>
          </p:cNvPr>
          <p:cNvSpPr/>
          <p:nvPr/>
        </p:nvSpPr>
        <p:spPr>
          <a:xfrm>
            <a:off x="7162800" y="3676399"/>
            <a:ext cx="4848232" cy="26472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</a:rPr>
              <a:t>Ley 2342 del 15 de </a:t>
            </a:r>
            <a:r>
              <a:rPr lang="en-US" sz="1600" b="1" dirty="0" err="1">
                <a:solidFill>
                  <a:schemeClr val="tx1"/>
                </a:solidFill>
                <a:effectLst/>
              </a:rPr>
              <a:t>diciembre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del 2023 </a:t>
            </a:r>
            <a:r>
              <a:rPr lang="en-US" sz="1600" dirty="0">
                <a:solidFill>
                  <a:schemeClr val="tx1"/>
                </a:solidFill>
                <a:effectLst/>
              </a:rPr>
              <a:t>“Por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cual</a:t>
            </a:r>
            <a:r>
              <a:rPr lang="en-US" sz="1600" dirty="0">
                <a:solidFill>
                  <a:schemeClr val="tx1"/>
                </a:solidFill>
                <a:effectLst/>
              </a:rPr>
              <a:t>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Decreta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el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Presupuesto</a:t>
            </a:r>
            <a:r>
              <a:rPr lang="en-US" sz="1600" dirty="0">
                <a:solidFill>
                  <a:schemeClr val="tx1"/>
                </a:solidFill>
                <a:effectLst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Renta</a:t>
            </a:r>
            <a:r>
              <a:rPr lang="en-US" sz="1600" dirty="0">
                <a:solidFill>
                  <a:schemeClr val="tx1"/>
                </a:solidFill>
                <a:effectLst/>
              </a:rPr>
              <a:t> y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Recursos</a:t>
            </a:r>
            <a:r>
              <a:rPr lang="en-US" sz="1600" dirty="0">
                <a:solidFill>
                  <a:schemeClr val="tx1"/>
                </a:solidFill>
                <a:effectLst/>
              </a:rPr>
              <a:t> de Capital y Ley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Apropiaciones</a:t>
            </a:r>
            <a:r>
              <a:rPr lang="en-US" sz="1600" dirty="0">
                <a:solidFill>
                  <a:schemeClr val="tx1"/>
                </a:solidFill>
                <a:effectLst/>
              </a:rPr>
              <a:t> para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vigencia</a:t>
            </a:r>
            <a:r>
              <a:rPr lang="en-US" sz="1600" dirty="0">
                <a:solidFill>
                  <a:schemeClr val="tx1"/>
                </a:solidFill>
                <a:effectLst/>
              </a:rPr>
              <a:t> fiscal del 1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enero</a:t>
            </a:r>
            <a:r>
              <a:rPr lang="en-US" sz="1600" dirty="0">
                <a:solidFill>
                  <a:schemeClr val="tx1"/>
                </a:solidFill>
                <a:effectLst/>
              </a:rPr>
              <a:t> al 31 de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diciembre</a:t>
            </a:r>
            <a:r>
              <a:rPr lang="en-US" sz="1600" dirty="0">
                <a:solidFill>
                  <a:schemeClr val="tx1"/>
                </a:solidFill>
                <a:effectLst/>
              </a:rPr>
              <a:t> de 2024”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  <a:effectLst/>
              </a:rPr>
              <a:t>Decreto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2295 del 29 de </a:t>
            </a:r>
            <a:r>
              <a:rPr lang="en-US" sz="1600" b="1" dirty="0" err="1">
                <a:solidFill>
                  <a:schemeClr val="tx1"/>
                </a:solidFill>
                <a:effectLst/>
              </a:rPr>
              <a:t>diciembre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2023</a:t>
            </a:r>
            <a:r>
              <a:rPr lang="en-US" sz="1600" dirty="0">
                <a:solidFill>
                  <a:schemeClr val="tx1"/>
                </a:solidFill>
                <a:effectLst/>
              </a:rPr>
              <a:t> “Por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cual</a:t>
            </a:r>
            <a:r>
              <a:rPr lang="en-US" sz="1600" dirty="0">
                <a:solidFill>
                  <a:schemeClr val="tx1"/>
                </a:solidFill>
                <a:effectLst/>
              </a:rPr>
              <a:t>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Liquida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el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Presupuesto</a:t>
            </a:r>
            <a:r>
              <a:rPr lang="en-US" sz="1600" dirty="0">
                <a:solidFill>
                  <a:schemeClr val="tx1"/>
                </a:solidFill>
                <a:effectLst/>
              </a:rPr>
              <a:t> General de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Nación</a:t>
            </a:r>
            <a:r>
              <a:rPr lang="en-US" sz="1600" dirty="0">
                <a:solidFill>
                  <a:schemeClr val="tx1"/>
                </a:solidFill>
                <a:effectLst/>
              </a:rPr>
              <a:t> para la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Vigencia</a:t>
            </a:r>
            <a:r>
              <a:rPr lang="en-US" sz="1600" dirty="0">
                <a:solidFill>
                  <a:schemeClr val="tx1"/>
                </a:solidFill>
                <a:effectLst/>
              </a:rPr>
              <a:t> Fiscal 2024,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detallan</a:t>
            </a:r>
            <a:r>
              <a:rPr lang="en-US" sz="1600" dirty="0">
                <a:solidFill>
                  <a:schemeClr val="tx1"/>
                </a:solidFill>
                <a:effectLst/>
              </a:rPr>
              <a:t> las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apropiaciones</a:t>
            </a:r>
            <a:r>
              <a:rPr lang="en-US" sz="1600" dirty="0">
                <a:solidFill>
                  <a:schemeClr val="tx1"/>
                </a:solidFill>
                <a:effectLst/>
              </a:rPr>
              <a:t> y se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clasifican</a:t>
            </a:r>
            <a:r>
              <a:rPr lang="en-US" sz="1600" dirty="0">
                <a:solidFill>
                  <a:schemeClr val="tx1"/>
                </a:solidFill>
                <a:effectLst/>
              </a:rPr>
              <a:t> y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definen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los</a:t>
            </a:r>
            <a:r>
              <a:rPr lang="en-US" sz="160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gastos</a:t>
            </a:r>
            <a:r>
              <a:rPr lang="en-US" sz="1600" dirty="0">
                <a:solidFill>
                  <a:schemeClr val="tx1"/>
                </a:solidFill>
                <a:effectLst/>
              </a:rPr>
              <a:t>”.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D35954-7D90-C85F-4911-D7DFA6FF4182}"/>
              </a:ext>
            </a:extLst>
          </p:cNvPr>
          <p:cNvSpPr/>
          <p:nvPr/>
        </p:nvSpPr>
        <p:spPr>
          <a:xfrm>
            <a:off x="180968" y="3379287"/>
            <a:ext cx="6630140" cy="324143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</a:rPr>
              <a:t>Resolución 001 del 02 de </a:t>
            </a:r>
            <a:r>
              <a:rPr lang="en-US" sz="1600" b="1" dirty="0" err="1">
                <a:solidFill>
                  <a:schemeClr val="tx1"/>
                </a:solidFill>
                <a:effectLst/>
              </a:rPr>
              <a:t>enero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 de 2024 “</a:t>
            </a:r>
            <a:r>
              <a:rPr lang="es-ES" sz="1600" dirty="0">
                <a:solidFill>
                  <a:schemeClr val="tx1"/>
                </a:solidFill>
              </a:rPr>
              <a:t>Por medio de la cual se efectúa la desagregación del detalle del anexo del Decreto de Liquidación No 2295 del 29 de diciembre de 2023, correspondiente a las cuentas de Gasto de Personal y Gastos Generales e Inversión de la Unidad de Planificación de Tierras Rurales, Adecuación de Tierras y Usos Agropecuarios, UPRA, para la vigencia Fiscal 2024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”.</a:t>
            </a:r>
          </a:p>
          <a:p>
            <a:pPr marL="285750" indent="-228600" algn="just">
              <a:lnSpc>
                <a:spcPct val="90000"/>
              </a:lnSpc>
              <a:spcAft>
                <a:spcPts val="800"/>
              </a:spcAft>
              <a:buClr>
                <a:srgbClr val="397C3C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Resolución 3077 del 15 de octubre de 2024 “</a:t>
            </a:r>
            <a:r>
              <a:rPr lang="es-ES" sz="1600" dirty="0">
                <a:solidFill>
                  <a:schemeClr val="tx1"/>
                </a:solidFill>
              </a:rPr>
              <a:t>Por la cual se efectúa una distribución en el Presupuesto de Gastos de Funcionamiento del Ministerio de Hacienda y Crédito Público para la vigencia fiscal de 2024" con la cual se adicionan recursos para atender gastos de personal.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67CE151-1C9E-F165-37F4-9BE90CEC8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378041"/>
              </p:ext>
            </p:extLst>
          </p:nvPr>
        </p:nvGraphicFramePr>
        <p:xfrm>
          <a:off x="1664429" y="1522386"/>
          <a:ext cx="7963276" cy="1625549"/>
        </p:xfrm>
        <a:graphic>
          <a:graphicData uri="http://schemas.openxmlformats.org/drawingml/2006/table">
            <a:tbl>
              <a:tblPr/>
              <a:tblGrid>
                <a:gridCol w="1845694">
                  <a:extLst>
                    <a:ext uri="{9D8B030D-6E8A-4147-A177-3AD203B41FA5}">
                      <a16:colId xmlns:a16="http://schemas.microsoft.com/office/drawing/2014/main" val="3760270751"/>
                    </a:ext>
                  </a:extLst>
                </a:gridCol>
                <a:gridCol w="1503347">
                  <a:extLst>
                    <a:ext uri="{9D8B030D-6E8A-4147-A177-3AD203B41FA5}">
                      <a16:colId xmlns:a16="http://schemas.microsoft.com/office/drawing/2014/main" val="1118625151"/>
                    </a:ext>
                  </a:extLst>
                </a:gridCol>
                <a:gridCol w="1503347">
                  <a:extLst>
                    <a:ext uri="{9D8B030D-6E8A-4147-A177-3AD203B41FA5}">
                      <a16:colId xmlns:a16="http://schemas.microsoft.com/office/drawing/2014/main" val="1668832898"/>
                    </a:ext>
                  </a:extLst>
                </a:gridCol>
                <a:gridCol w="1503347">
                  <a:extLst>
                    <a:ext uri="{9D8B030D-6E8A-4147-A177-3AD203B41FA5}">
                      <a16:colId xmlns:a16="http://schemas.microsoft.com/office/drawing/2014/main" val="2019455163"/>
                    </a:ext>
                  </a:extLst>
                </a:gridCol>
                <a:gridCol w="1607541">
                  <a:extLst>
                    <a:ext uri="{9D8B030D-6E8A-4147-A177-3AD203B41FA5}">
                      <a16:colId xmlns:a16="http://schemas.microsoft.com/office/drawing/2014/main" val="3367029386"/>
                    </a:ext>
                  </a:extLst>
                </a:gridCol>
              </a:tblGrid>
              <a:tr h="2421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RUBRO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ADICIONADA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APR.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85810"/>
                  </a:ext>
                </a:extLst>
              </a:tr>
              <a:tr h="2536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3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BLOQUEADA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9657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$ 12.429.739.000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$ 659.000.000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$ 13.088.739.000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7751"/>
                  </a:ext>
                </a:extLst>
              </a:tr>
              <a:tr h="4380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$ 54.197.846.880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$ 54.197.846.880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$ 235.143.221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183515"/>
                  </a:ext>
                </a:extLst>
              </a:tr>
              <a:tr h="2536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$ 66.627.585.880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$ 659.000.000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$ 67.286.585.880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CD561"/>
                          </a:highlight>
                          <a:latin typeface="Times New Roman" panose="02020603050405020304" pitchFamily="18" charset="0"/>
                        </a:rPr>
                        <a:t>$ 235.143.221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6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35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AE6A-3AF6-C793-A3E1-667D05AC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20" y="326330"/>
            <a:ext cx="7442417" cy="946886"/>
          </a:xfrm>
        </p:spPr>
        <p:txBody>
          <a:bodyPr/>
          <a:lstStyle/>
          <a:p>
            <a:r>
              <a:rPr lang="es-CO" dirty="0"/>
              <a:t>2. Ejecución General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250405-93B5-B986-98C3-DB903B6A74C9}"/>
              </a:ext>
            </a:extLst>
          </p:cNvPr>
          <p:cNvSpPr txBox="1"/>
          <p:nvPr/>
        </p:nvSpPr>
        <p:spPr>
          <a:xfrm>
            <a:off x="4686301" y="4777344"/>
            <a:ext cx="4097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corte al 30 de noviembre de 2024 la Unidad de Planificación Rural Agropecuaria ha asumido compromisos por valor de $</a:t>
            </a:r>
            <a:r>
              <a:rPr lang="es-CO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$ 64.813.127.615,71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logrando un avance en la ejecución presupuestal acumulada del 96,32%.</a:t>
            </a:r>
          </a:p>
          <a:p>
            <a:pPr algn="just"/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8BF1DF2B-8BA7-F741-E684-2DF4E07D0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11" y="4872272"/>
            <a:ext cx="1182021" cy="1182021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26" y="5105185"/>
            <a:ext cx="1182021" cy="118202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97D797A-F40D-540F-F047-BBCD38B3BE6C}"/>
              </a:ext>
            </a:extLst>
          </p:cNvPr>
          <p:cNvSpPr/>
          <p:nvPr/>
        </p:nvSpPr>
        <p:spPr>
          <a:xfrm>
            <a:off x="11105121" y="4189687"/>
            <a:ext cx="862072" cy="2568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BF842DB-B007-F600-9DD6-F9ACC500848D}"/>
              </a:ext>
            </a:extLst>
          </p:cNvPr>
          <p:cNvSpPr/>
          <p:nvPr/>
        </p:nvSpPr>
        <p:spPr>
          <a:xfrm>
            <a:off x="7033476" y="4189687"/>
            <a:ext cx="1426748" cy="2648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A0ECABF-9B27-3B3C-196D-FD094186E7AA}"/>
              </a:ext>
            </a:extLst>
          </p:cNvPr>
          <p:cNvSpPr/>
          <p:nvPr/>
        </p:nvSpPr>
        <p:spPr>
          <a:xfrm>
            <a:off x="1263836" y="5822798"/>
            <a:ext cx="2557540" cy="2718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F80FB43-200F-12B3-EC86-01FB8533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99664"/>
              </p:ext>
            </p:extLst>
          </p:nvPr>
        </p:nvGraphicFramePr>
        <p:xfrm>
          <a:off x="205920" y="1013917"/>
          <a:ext cx="11780159" cy="3425198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16405062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55351971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3298996792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885075717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2503061167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234656962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95442986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1921337316"/>
                    </a:ext>
                  </a:extLst>
                </a:gridCol>
                <a:gridCol w="1407886">
                  <a:extLst>
                    <a:ext uri="{9D8B030D-6E8A-4147-A177-3AD203B41FA5}">
                      <a16:colId xmlns:a16="http://schemas.microsoft.com/office/drawing/2014/main" val="1533655121"/>
                    </a:ext>
                  </a:extLst>
                </a:gridCol>
                <a:gridCol w="885373">
                  <a:extLst>
                    <a:ext uri="{9D8B030D-6E8A-4147-A177-3AD203B41FA5}">
                      <a16:colId xmlns:a16="http://schemas.microsoft.com/office/drawing/2014/main" val="138536972"/>
                    </a:ext>
                  </a:extLst>
                </a:gridCol>
              </a:tblGrid>
              <a:tr h="29236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CDP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APR.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COMPROMISO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OBLIGACIÓN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ORDEN 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%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72837"/>
                  </a:ext>
                </a:extLst>
              </a:tr>
              <a:tr h="31272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FUNCIONAMIENTO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$ 10.524.053.000,00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$ 10.524.053.000,00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$ 8.770.761.873,00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$ 8.745.873.673,00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$ 8.745.873.673,00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265214"/>
                  </a:ext>
                </a:extLst>
              </a:tr>
              <a:tr h="3127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GASTOS DE 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$ 2.404.461.396,00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$ 2.382.730.492,39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$ 21.730.903,61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$ 2.209.767.338,18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$ 1.868.657.731,96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$ 1.868.176.971,96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248583"/>
                  </a:ext>
                </a:extLst>
              </a:tr>
              <a:tr h="301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$ 34.905.000,00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$ 34.905.000,00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$ 15.339.979,00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$ 15.339.979,00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$ 15.339.979,00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54815"/>
                  </a:ext>
                </a:extLst>
              </a:tr>
              <a:tr h="7013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GASTOS POR TRIBUTOS, MULTAS, SANCIONES E INTERESES DE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A-08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$ 125.319.604,00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$ 125.319.604,00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$ 125.093.604,00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32616"/>
                  </a:ext>
                </a:extLst>
              </a:tr>
              <a:tr h="30197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INVERSIÓN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$ 20.000.000.000,00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$ 19.999.870.000,00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$ 19.927.204.254,00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$ 16.654.196.565,00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$ 16.654.196.565,00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651098"/>
                  </a:ext>
                </a:extLst>
              </a:tr>
              <a:tr h="301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$ 10.697.846.880,00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$ 10.657.121.325,00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$ 10.644.621.624,05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$ 8.902.674.762,66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$ 8.902.674.762,66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2271"/>
                  </a:ext>
                </a:extLst>
              </a:tr>
              <a:tr h="301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C-1704-1100-11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$ 6.500.000.000,00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$ 6.500.000.000,00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$ 6.451.659.127,00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$ 5.288.160.538,00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$ 5.288.160.538,00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503287"/>
                  </a:ext>
                </a:extLst>
              </a:tr>
              <a:tr h="3019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C-1799-1100-3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$ 17.000.000.000,00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$ 16.805.712.334,00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$ 16.668.679.816,48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$ 13.603.346.729,00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$ 13.603.346.729,00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4454"/>
                  </a:ext>
                </a:extLst>
              </a:tr>
              <a:tr h="2532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$ 67.286.585.880,00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$ 67.029.711.755,39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$ 21.730.903,61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$ 64.813.127.615,71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$ 55.203.343.582,62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$ 55.202.862.822,62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991394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47E523D-C566-3E77-7867-61752A58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55431"/>
              </p:ext>
            </p:extLst>
          </p:nvPr>
        </p:nvGraphicFramePr>
        <p:xfrm>
          <a:off x="227277" y="4667495"/>
          <a:ext cx="3594099" cy="2057400"/>
        </p:xfrm>
        <a:graphic>
          <a:graphicData uri="http://schemas.openxmlformats.org/drawingml/2006/table">
            <a:tbl>
              <a:tblPr/>
              <a:tblGrid>
                <a:gridCol w="1015103">
                  <a:extLst>
                    <a:ext uri="{9D8B030D-6E8A-4147-A177-3AD203B41FA5}">
                      <a16:colId xmlns:a16="http://schemas.microsoft.com/office/drawing/2014/main" val="4002143121"/>
                    </a:ext>
                  </a:extLst>
                </a:gridCol>
                <a:gridCol w="1560721">
                  <a:extLst>
                    <a:ext uri="{9D8B030D-6E8A-4147-A177-3AD203B41FA5}">
                      <a16:colId xmlns:a16="http://schemas.microsoft.com/office/drawing/2014/main" val="4002782508"/>
                    </a:ext>
                  </a:extLst>
                </a:gridCol>
                <a:gridCol w="1018275">
                  <a:extLst>
                    <a:ext uri="{9D8B030D-6E8A-4147-A177-3AD203B41FA5}">
                      <a16:colId xmlns:a16="http://schemas.microsoft.com/office/drawing/2014/main" val="255466498"/>
                    </a:ext>
                  </a:extLst>
                </a:gridCol>
              </a:tblGrid>
              <a:tr h="2762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A4D153"/>
                          </a:highlight>
                          <a:latin typeface="Times New Roman" panose="02020603050405020304" pitchFamily="18" charset="0"/>
                        </a:rPr>
                        <a:t>EJECUCIÓN A 30 DE NOVIEMBRE DE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8238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APR. VIGENTE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$ 67.286.585.880,00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98656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CDP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$ 67.029.711.755,39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10115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APR. DISPONIBLE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$ 21.730.903,61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05069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COMPROMISO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$ 64.813.127.615,71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1595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OBLIGACIÓN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$ 55.203.343.582,62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61464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ORDEN PAGO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$ 55.202.862.822,62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05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5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3" y="1938499"/>
            <a:ext cx="4631436" cy="4430262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096536" y="342899"/>
            <a:ext cx="9398642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3. Funcionamiento Adquisición de bienes y servicios</a:t>
            </a:r>
          </a:p>
          <a:p>
            <a:pPr algn="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B3F893-37EB-1B24-5F58-30A8CB7927B3}"/>
              </a:ext>
            </a:extLst>
          </p:cNvPr>
          <p:cNvSpPr txBox="1"/>
          <p:nvPr/>
        </p:nvSpPr>
        <p:spPr>
          <a:xfrm>
            <a:off x="7053634" y="2458043"/>
            <a:ext cx="4631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30 de noviembre de 2024 la UPRA ha comprometido el 85% del presupuesto asignado para gastos de funcionamiento.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Del presupuesto de funcionamiento certificado sin compromiso o RP por valor de $1.946.045.302,21 es importante precisar que $1.772.856.148,00 son recursos para realizar los pagos relacionados con la nómina del mes de diciembre, prima de navidad, aportes de seguridad social y parafiscales, los demás recursos son para asumir servicios públicos, viáticos y comisiones.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659" y="157541"/>
            <a:ext cx="1041037" cy="1041037"/>
          </a:xfrm>
          <a:prstGeom prst="rect">
            <a:avLst/>
          </a:prstGeom>
        </p:spPr>
      </p:pic>
      <p:sp>
        <p:nvSpPr>
          <p:cNvPr id="27" name="Título 13">
            <a:extLst>
              <a:ext uri="{FF2B5EF4-FFF2-40B4-BE49-F238E27FC236}">
                <a16:creationId xmlns:a16="http://schemas.microsoft.com/office/drawing/2014/main" id="{BE7C2FC2-7124-6194-2937-8D0F227ACE7E}"/>
              </a:ext>
            </a:extLst>
          </p:cNvPr>
          <p:cNvSpPr txBox="1">
            <a:spLocks/>
          </p:cNvSpPr>
          <p:nvPr/>
        </p:nvSpPr>
        <p:spPr>
          <a:xfrm>
            <a:off x="1369576" y="1338176"/>
            <a:ext cx="3863187" cy="11198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$13.088.739.000,00</a:t>
            </a:r>
          </a:p>
          <a:p>
            <a:pPr algn="just"/>
            <a:endParaRPr lang="es-ES" dirty="0"/>
          </a:p>
          <a:p>
            <a:pPr algn="just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71053A-64D0-CFA2-19E9-E9661CE1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31" y="2503218"/>
            <a:ext cx="5864839" cy="37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7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9" y="1833163"/>
            <a:ext cx="5115455" cy="4333908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34016" y="400093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/>
              <a:t>4. Inversión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C1B9E4-D195-AAF8-CFF3-32E283E11CC5}"/>
              </a:ext>
            </a:extLst>
          </p:cNvPr>
          <p:cNvSpPr txBox="1"/>
          <p:nvPr/>
        </p:nvSpPr>
        <p:spPr>
          <a:xfrm>
            <a:off x="6548070" y="1845761"/>
            <a:ext cx="52667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30 de noviembre de 2024 la UPRA ha comprometido el 99,1% del presupuesto asignado para inversión.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El 0,5% del presupuesto de inversión certificado al corte del presente informe aún se encuentra sin compromiso o registro presupuestal, estos recursos están destinados para el reconocimiento de viáticos y gastos de desplazamiento para funcionarios y contratistas, algunas adiciones y prorrogas para contratos de prestación de servicios profesionales con el fin de garantizar el servicio prestado hasta el 30 o 31 de diciembre.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Es importante precisar que, con corte al 30 de noviembre el MHCP realizó un bloqueo presupuestal la UPRA por valor de </a:t>
            </a:r>
            <a:r>
              <a:rPr lang="es-CO" sz="1600" b="1" dirty="0"/>
              <a:t>$235.143.221,00 </a:t>
            </a:r>
            <a:r>
              <a:rPr lang="es-CO" sz="1600" dirty="0"/>
              <a:t>en el presupuesto de inversión.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0DF0829C-0E2B-4497-C2AA-0FC23BCAFE7B}"/>
              </a:ext>
            </a:extLst>
          </p:cNvPr>
          <p:cNvSpPr txBox="1">
            <a:spLocks/>
          </p:cNvSpPr>
          <p:nvPr/>
        </p:nvSpPr>
        <p:spPr>
          <a:xfrm>
            <a:off x="2075131" y="1539433"/>
            <a:ext cx="3709151" cy="99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$54.197.846.880,00</a:t>
            </a:r>
            <a:endParaRPr lang="es-ES" dirty="0"/>
          </a:p>
          <a:p>
            <a:pPr algn="just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85E6FA-19C2-2C70-E950-E2273B7AA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09" y="2614708"/>
            <a:ext cx="6341919" cy="37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2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1253306"/>
            <a:ext cx="5115455" cy="5115455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706057" y="280710"/>
            <a:ext cx="9340068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DOTA C-1704-1100-9</a:t>
            </a:r>
          </a:p>
          <a:p>
            <a:pPr algn="r"/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F3E368-E78D-4B31-F5C8-49060C3AF8A5}"/>
              </a:ext>
            </a:extLst>
          </p:cNvPr>
          <p:cNvSpPr txBox="1"/>
          <p:nvPr/>
        </p:nvSpPr>
        <p:spPr>
          <a:xfrm>
            <a:off x="7115223" y="1605236"/>
            <a:ext cx="48971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Con corte al 30 de noviembre de 2024 se ha comprometido el 99,6% de los recursos asignados para ejecutar el proyecto de inversión C-1704-1100-9 - DOTA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 El 0,4% del presupuesto certificado del proyecto DOTA al corte del presente informe aún se encuentra sin afectación presupuestal, esto debido a que los recursos certificados son para atender los gastos de desplazamiento y viáticos que están disponibles para ejecutar en el mes de diciembre conforme a las solicitudes radicadas derivadas de los compromisos misionales de la Entidad.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Es importante precisar que, con corte al 30 de noviembre el MHCP realizó un bloqueo presupuestal la UPRA por valor de </a:t>
            </a:r>
            <a:r>
              <a:rPr lang="es-CO" sz="1600" b="1" dirty="0"/>
              <a:t>$130.000,00 </a:t>
            </a:r>
            <a:r>
              <a:rPr lang="es-CO" sz="1600" dirty="0"/>
              <a:t>en este  proyecto de inversión.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sp>
        <p:nvSpPr>
          <p:cNvPr id="4" name="Título 13">
            <a:extLst>
              <a:ext uri="{FF2B5EF4-FFF2-40B4-BE49-F238E27FC236}">
                <a16:creationId xmlns:a16="http://schemas.microsoft.com/office/drawing/2014/main" id="{C986F3B3-92AF-2F6B-D6BA-3BD236912AB7}"/>
              </a:ext>
            </a:extLst>
          </p:cNvPr>
          <p:cNvSpPr txBox="1">
            <a:spLocks/>
          </p:cNvSpPr>
          <p:nvPr/>
        </p:nvSpPr>
        <p:spPr>
          <a:xfrm>
            <a:off x="1875099" y="1383936"/>
            <a:ext cx="3923818" cy="999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$20.000.000.000,00</a:t>
            </a:r>
            <a:endParaRPr lang="es-ES" dirty="0"/>
          </a:p>
          <a:p>
            <a:pPr algn="just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EAAC4F-78AF-6358-9B7E-EAFFCD548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84" y="2345719"/>
            <a:ext cx="6573313" cy="41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BE1BAB8A-9B20-89B8-192A-FB911D98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41" y="1795096"/>
            <a:ext cx="5115455" cy="4573665"/>
          </a:xfrm>
          <a:prstGeom prst="rect">
            <a:avLst/>
          </a:prstGeom>
        </p:spPr>
      </p:pic>
      <p:sp>
        <p:nvSpPr>
          <p:cNvPr id="17" name="Título 13">
            <a:extLst>
              <a:ext uri="{FF2B5EF4-FFF2-40B4-BE49-F238E27FC236}">
                <a16:creationId xmlns:a16="http://schemas.microsoft.com/office/drawing/2014/main" id="{34A696FD-3857-C3E9-DB95-2A8D050319EF}"/>
              </a:ext>
            </a:extLst>
          </p:cNvPr>
          <p:cNvSpPr txBox="1">
            <a:spLocks/>
          </p:cNvSpPr>
          <p:nvPr/>
        </p:nvSpPr>
        <p:spPr>
          <a:xfrm>
            <a:off x="1545591" y="280710"/>
            <a:ext cx="8500533" cy="79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dirty="0"/>
              <a:t>4. Inversión - INFO C-1704-1100-10</a:t>
            </a:r>
            <a:endParaRPr lang="es-CO" dirty="0"/>
          </a:p>
        </p:txBody>
      </p:sp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FB3FC1FE-48C3-865D-5E52-B231984CD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42899"/>
            <a:ext cx="1041037" cy="1041037"/>
          </a:xfrm>
          <a:prstGeom prst="rect">
            <a:avLst/>
          </a:prstGeom>
        </p:spPr>
      </p:pic>
      <p:sp>
        <p:nvSpPr>
          <p:cNvPr id="2" name="Título 13">
            <a:extLst>
              <a:ext uri="{FF2B5EF4-FFF2-40B4-BE49-F238E27FC236}">
                <a16:creationId xmlns:a16="http://schemas.microsoft.com/office/drawing/2014/main" id="{6D86630F-B571-36FC-2F3B-FCCD3D9D5239}"/>
              </a:ext>
            </a:extLst>
          </p:cNvPr>
          <p:cNvSpPr txBox="1">
            <a:spLocks/>
          </p:cNvSpPr>
          <p:nvPr/>
        </p:nvSpPr>
        <p:spPr>
          <a:xfrm>
            <a:off x="1482512" y="1503117"/>
            <a:ext cx="3767189" cy="96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dirty="0">
                <a:solidFill>
                  <a:schemeClr val="tx1"/>
                </a:solidFill>
              </a:rPr>
              <a:t>Apropiación vigente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$10.697.846.880,00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C022A3-BBCF-B714-4581-99F248C821BE}"/>
              </a:ext>
            </a:extLst>
          </p:cNvPr>
          <p:cNvSpPr txBox="1"/>
          <p:nvPr/>
        </p:nvSpPr>
        <p:spPr>
          <a:xfrm>
            <a:off x="6700238" y="1795096"/>
            <a:ext cx="51829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Con corte al 30 de noviembre de 2024 se ha comprometido el 99,5% de los recursos asignados para ejecutar el proyecto de inversión C-1704-1100-10 - INFO</a:t>
            </a:r>
          </a:p>
          <a:p>
            <a:pPr algn="just"/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 El 0,1% del presupuesto certificado del proyecto INFO al corte del presente informe aún se encuentra sin afectación presupuestal, esto debido a que los recursos certificados son para atender los gastos de desplazamiento y viáticos que serán ejecutados en el mes de diciembre de acuerdo con la programación o compromisos de la entidad.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Los demás saldos son susceptibles a liberación pues los contratos fueron suscritos por menor valor.</a:t>
            </a:r>
          </a:p>
          <a:p>
            <a:pPr algn="just"/>
            <a:endParaRPr lang="es-CO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500" dirty="0"/>
              <a:t>Es importante precisar que, con corte al 30 de noviembre el MHCP realizó un bloqueo presupuestal la UPRA por valor de </a:t>
            </a:r>
            <a:r>
              <a:rPr lang="es-CO" sz="1500" b="1" dirty="0"/>
              <a:t>$40.725.555,00 </a:t>
            </a:r>
            <a:r>
              <a:rPr lang="es-CO" sz="1500" dirty="0"/>
              <a:t>en este  proyecto de inversión.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AF1782-F318-83DB-5A2A-B8B848108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03" y="2620077"/>
            <a:ext cx="6323935" cy="37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26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2024</Año>
    <Categoría_x0020_Documento xmlns="a7912b74-821a-4119-aad9-e1c9b233eb5e">Presupuesto</Categoría_x0020_Documento>
    <VariationsItemGroupID xmlns="http://schemas.microsoft.com/sharepoint/v3">40bfdcca-e33c-4488-89c6-8c1580103c3a</VariationsItemGroupI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86184-31A9-42F6-9B4E-F4A0DA26B438}"/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2209</Words>
  <Application>Microsoft Office PowerPoint</Application>
  <PresentationFormat>Panorámica</PresentationFormat>
  <Paragraphs>583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Nunito Sans</vt:lpstr>
      <vt:lpstr>Nunito Sans ExtraBold</vt:lpstr>
      <vt:lpstr>Aptos Narrow</vt:lpstr>
      <vt:lpstr>Tema de Office</vt:lpstr>
      <vt:lpstr>Presentación de PowerPoint</vt:lpstr>
      <vt:lpstr>Presentación de PowerPoint</vt:lpstr>
      <vt:lpstr>Contenido</vt:lpstr>
      <vt:lpstr>1. Normatividad Ejecución Presupuestal 2024</vt:lpstr>
      <vt:lpstr>2. Ejecución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noviembre 2024</dc:title>
  <dc:creator>Usuario de Windows</dc:creator>
  <cp:lastModifiedBy>Astrid Lucero Hernandez Martinez</cp:lastModifiedBy>
  <cp:revision>99</cp:revision>
  <dcterms:created xsi:type="dcterms:W3CDTF">2019-02-12T04:28:07Z</dcterms:created>
  <dcterms:modified xsi:type="dcterms:W3CDTF">2024-12-06T01:02:35Z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  <property fmtid="{D5CDD505-2E9C-101B-9397-08002B2CF9AE}" pid="3" name="MediaServiceImageTags">
    <vt:lpwstr/>
  </property>
</Properties>
</file>