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81" r:id="rId5"/>
    <p:sldId id="277" r:id="rId6"/>
    <p:sldId id="273" r:id="rId7"/>
    <p:sldId id="274" r:id="rId8"/>
    <p:sldId id="285" r:id="rId9"/>
    <p:sldId id="283" r:id="rId10"/>
    <p:sldId id="287" r:id="rId11"/>
    <p:sldId id="289" r:id="rId12"/>
    <p:sldId id="288" r:id="rId13"/>
    <p:sldId id="290" r:id="rId14"/>
    <p:sldId id="291" r:id="rId15"/>
    <p:sldId id="292" r:id="rId16"/>
    <p:sldId id="293" r:id="rId17"/>
    <p:sldId id="294" r:id="rId18"/>
    <p:sldId id="295" r:id="rId19"/>
    <p:sldId id="296" r:id="rId20"/>
    <p:sldId id="298" r:id="rId21"/>
    <p:sldId id="279" r:id="rId22"/>
  </p:sldIdLst>
  <p:sldSz cx="12192000" cy="6858000"/>
  <p:notesSz cx="6858000" cy="9144000"/>
  <p:embeddedFontLst>
    <p:embeddedFont>
      <p:font typeface="Aptos Narrow" panose="020B0004020202020204" pitchFamily="34" charset="0"/>
      <p:regular r:id="rId24"/>
      <p:bold r:id="rId25"/>
      <p:italic r:id="rId26"/>
      <p:boldItalic r:id="rId27"/>
    </p:embeddedFont>
    <p:embeddedFont>
      <p:font typeface="Nunito Sans" pitchFamily="2" charset="0"/>
      <p:regular r:id="rId28"/>
      <p:bold r:id="rId29"/>
      <p:italic r:id="rId30"/>
      <p:boldItalic r:id="rId31"/>
    </p:embeddedFont>
    <p:embeddedFont>
      <p:font typeface="Nunito Sans ExtraBold" pitchFamily="2" charset="0"/>
      <p:bold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F0263-C79D-44EE-9524-C9EA60678C4E}" v="73" dt="2024-11-15T18:37:53.09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varScale="1">
        <p:scale>
          <a:sx n="64" d="100"/>
          <a:sy n="64" d="100"/>
        </p:scale>
        <p:origin x="1176" y="72"/>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Lucero Hernandez Martinez" userId="d16621fd-296d-4f9d-ab44-ced30efccfe3" providerId="ADAL" clId="{0EDC3330-D018-4930-826A-C1BBB7F65174}"/>
    <pc:docChg chg="modSld">
      <pc:chgData name="Astrid Lucero Hernandez Martinez" userId="d16621fd-296d-4f9d-ab44-ced30efccfe3" providerId="ADAL" clId="{0EDC3330-D018-4930-826A-C1BBB7F65174}" dt="2024-10-01T20:17:30.703" v="33" actId="20577"/>
      <pc:docMkLst>
        <pc:docMk/>
      </pc:docMkLst>
      <pc:sldChg chg="modSp mod">
        <pc:chgData name="Astrid Lucero Hernandez Martinez" userId="d16621fd-296d-4f9d-ab44-ced30efccfe3" providerId="ADAL" clId="{0EDC3330-D018-4930-826A-C1BBB7F65174}" dt="2024-10-01T20:17:12.255" v="13" actId="20577"/>
        <pc:sldMkLst>
          <pc:docMk/>
          <pc:sldMk cId="1610350232" sldId="277"/>
        </pc:sldMkLst>
        <pc:spChg chg="mod">
          <ac:chgData name="Astrid Lucero Hernandez Martinez" userId="d16621fd-296d-4f9d-ab44-ced30efccfe3" providerId="ADAL" clId="{0EDC3330-D018-4930-826A-C1BBB7F65174}" dt="2024-10-01T20:17:12.255" v="13" actId="20577"/>
          <ac:spMkLst>
            <pc:docMk/>
            <pc:sldMk cId="1610350232" sldId="277"/>
            <ac:spMk id="6" creationId="{B2F2D106-82B9-0335-7236-4CF3863660F7}"/>
          </ac:spMkLst>
        </pc:spChg>
      </pc:sldChg>
      <pc:sldChg chg="modSp mod">
        <pc:chgData name="Astrid Lucero Hernandez Martinez" userId="d16621fd-296d-4f9d-ab44-ced30efccfe3" providerId="ADAL" clId="{0EDC3330-D018-4930-826A-C1BBB7F65174}" dt="2024-10-01T20:17:30.703" v="33" actId="20577"/>
        <pc:sldMkLst>
          <pc:docMk/>
          <pc:sldMk cId="3675170584" sldId="279"/>
        </pc:sldMkLst>
        <pc:spChg chg="mod">
          <ac:chgData name="Astrid Lucero Hernandez Martinez" userId="d16621fd-296d-4f9d-ab44-ced30efccfe3" providerId="ADAL" clId="{0EDC3330-D018-4930-826A-C1BBB7F65174}" dt="2024-10-01T20:17:30.703" v="33" actId="20577"/>
          <ac:spMkLst>
            <pc:docMk/>
            <pc:sldMk cId="3675170584" sldId="279"/>
            <ac:spMk id="6" creationId="{783A7814-D512-A1BE-B54E-F9943C3A8169}"/>
          </ac:spMkLst>
        </pc:spChg>
      </pc:sldChg>
    </pc:docChg>
  </pc:docChgLst>
  <pc:docChgLst>
    <pc:chgData name="Astrid Lucero Hernandez Martinez" userId="d16621fd-296d-4f9d-ab44-ced30efccfe3" providerId="ADAL" clId="{27BF0263-C79D-44EE-9524-C9EA60678C4E}"/>
    <pc:docChg chg="undo redo custSel modSld">
      <pc:chgData name="Astrid Lucero Hernandez Martinez" userId="d16621fd-296d-4f9d-ab44-ced30efccfe3" providerId="ADAL" clId="{27BF0263-C79D-44EE-9524-C9EA60678C4E}" dt="2024-11-15T18:37:55.913" v="982" actId="20577"/>
      <pc:docMkLst>
        <pc:docMk/>
      </pc:docMkLst>
      <pc:sldChg chg="modSp mod">
        <pc:chgData name="Astrid Lucero Hernandez Martinez" userId="d16621fd-296d-4f9d-ab44-ced30efccfe3" providerId="ADAL" clId="{27BF0263-C79D-44EE-9524-C9EA60678C4E}" dt="2024-11-14T19:28:11.985" v="942" actId="20577"/>
        <pc:sldMkLst>
          <pc:docMk/>
          <pc:sldMk cId="721350290" sldId="274"/>
        </pc:sldMkLst>
        <pc:spChg chg="mod">
          <ac:chgData name="Astrid Lucero Hernandez Martinez" userId="d16621fd-296d-4f9d-ab44-ced30efccfe3" providerId="ADAL" clId="{27BF0263-C79D-44EE-9524-C9EA60678C4E}" dt="2024-11-14T19:28:11.985" v="942" actId="20577"/>
          <ac:spMkLst>
            <pc:docMk/>
            <pc:sldMk cId="721350290" sldId="274"/>
            <ac:spMk id="9" creationId="{FED35954-7D90-C85F-4911-D7DFA6FF4182}"/>
          </ac:spMkLst>
        </pc:spChg>
      </pc:sldChg>
      <pc:sldChg chg="modSp mod">
        <pc:chgData name="Astrid Lucero Hernandez Martinez" userId="d16621fd-296d-4f9d-ab44-ced30efccfe3" providerId="ADAL" clId="{27BF0263-C79D-44EE-9524-C9EA60678C4E}" dt="2024-11-14T19:27:19.431" v="898" actId="20577"/>
        <pc:sldMkLst>
          <pc:docMk/>
          <pc:sldMk cId="3675170584" sldId="279"/>
        </pc:sldMkLst>
        <pc:spChg chg="mod">
          <ac:chgData name="Astrid Lucero Hernandez Martinez" userId="d16621fd-296d-4f9d-ab44-ced30efccfe3" providerId="ADAL" clId="{27BF0263-C79D-44EE-9524-C9EA60678C4E}" dt="2024-11-14T19:27:19.431" v="898" actId="20577"/>
          <ac:spMkLst>
            <pc:docMk/>
            <pc:sldMk cId="3675170584" sldId="279"/>
            <ac:spMk id="6" creationId="{783A7814-D512-A1BE-B54E-F9943C3A8169}"/>
          </ac:spMkLst>
        </pc:spChg>
      </pc:sldChg>
      <pc:sldChg chg="modSp mod">
        <pc:chgData name="Astrid Lucero Hernandez Martinez" userId="d16621fd-296d-4f9d-ab44-ced30efccfe3" providerId="ADAL" clId="{27BF0263-C79D-44EE-9524-C9EA60678C4E}" dt="2024-11-14T17:19:27.992" v="4" actId="13926"/>
        <pc:sldMkLst>
          <pc:docMk/>
          <pc:sldMk cId="649828499" sldId="287"/>
        </pc:sldMkLst>
        <pc:spChg chg="mod">
          <ac:chgData name="Astrid Lucero Hernandez Martinez" userId="d16621fd-296d-4f9d-ab44-ced30efccfe3" providerId="ADAL" clId="{27BF0263-C79D-44EE-9524-C9EA60678C4E}" dt="2024-11-14T17:19:27.992" v="4" actId="13926"/>
          <ac:spMkLst>
            <pc:docMk/>
            <pc:sldMk cId="649828499" sldId="287"/>
            <ac:spMk id="3" creationId="{69C1B9E4-D195-AAF8-CFF3-32E283E11CC5}"/>
          </ac:spMkLst>
        </pc:spChg>
      </pc:sldChg>
      <pc:sldChg chg="addSp delSp modSp mod">
        <pc:chgData name="Astrid Lucero Hernandez Martinez" userId="d16621fd-296d-4f9d-ab44-ced30efccfe3" providerId="ADAL" clId="{27BF0263-C79D-44EE-9524-C9EA60678C4E}" dt="2024-11-14T17:34:37.300" v="340" actId="20577"/>
        <pc:sldMkLst>
          <pc:docMk/>
          <pc:sldMk cId="756526457" sldId="288"/>
        </pc:sldMkLst>
        <pc:spChg chg="mod">
          <ac:chgData name="Astrid Lucero Hernandez Martinez" userId="d16621fd-296d-4f9d-ab44-ced30efccfe3" providerId="ADAL" clId="{27BF0263-C79D-44EE-9524-C9EA60678C4E}" dt="2024-11-14T17:34:37.300" v="340" actId="20577"/>
          <ac:spMkLst>
            <pc:docMk/>
            <pc:sldMk cId="756526457" sldId="288"/>
            <ac:spMk id="4" creationId="{B1C022A3-BBCF-B714-4581-99F248C821BE}"/>
          </ac:spMkLst>
        </pc:spChg>
        <pc:picChg chg="del">
          <ac:chgData name="Astrid Lucero Hernandez Martinez" userId="d16621fd-296d-4f9d-ab44-ced30efccfe3" providerId="ADAL" clId="{27BF0263-C79D-44EE-9524-C9EA60678C4E}" dt="2024-11-14T17:23:20.685" v="16" actId="478"/>
          <ac:picMkLst>
            <pc:docMk/>
            <pc:sldMk cId="756526457" sldId="288"/>
            <ac:picMk id="5" creationId="{0F7BF9C1-DE23-4460-7E6D-74D18B33788E}"/>
          </ac:picMkLst>
        </pc:picChg>
        <pc:picChg chg="add mod">
          <ac:chgData name="Astrid Lucero Hernandez Martinez" userId="d16621fd-296d-4f9d-ab44-ced30efccfe3" providerId="ADAL" clId="{27BF0263-C79D-44EE-9524-C9EA60678C4E}" dt="2024-11-14T17:24:02.629" v="20" actId="14100"/>
          <ac:picMkLst>
            <pc:docMk/>
            <pc:sldMk cId="756526457" sldId="288"/>
            <ac:picMk id="6" creationId="{E8093B7F-7FC5-BFF7-4195-1294A386F4F3}"/>
          </ac:picMkLst>
        </pc:picChg>
      </pc:sldChg>
      <pc:sldChg chg="addSp delSp modSp mod">
        <pc:chgData name="Astrid Lucero Hernandez Martinez" userId="d16621fd-296d-4f9d-ab44-ced30efccfe3" providerId="ADAL" clId="{27BF0263-C79D-44EE-9524-C9EA60678C4E}" dt="2024-11-14T17:22:02.446" v="15" actId="20577"/>
        <pc:sldMkLst>
          <pc:docMk/>
          <pc:sldMk cId="1850455820" sldId="289"/>
        </pc:sldMkLst>
        <pc:spChg chg="mod">
          <ac:chgData name="Astrid Lucero Hernandez Martinez" userId="d16621fd-296d-4f9d-ab44-ced30efccfe3" providerId="ADAL" clId="{27BF0263-C79D-44EE-9524-C9EA60678C4E}" dt="2024-11-14T17:22:02.446" v="15" actId="20577"/>
          <ac:spMkLst>
            <pc:docMk/>
            <pc:sldMk cId="1850455820" sldId="289"/>
            <ac:spMk id="3" creationId="{63F3E368-E78D-4B31-F5C8-49060C3AF8A5}"/>
          </ac:spMkLst>
        </pc:spChg>
        <pc:picChg chg="del mod">
          <ac:chgData name="Astrid Lucero Hernandez Martinez" userId="d16621fd-296d-4f9d-ab44-ced30efccfe3" providerId="ADAL" clId="{27BF0263-C79D-44EE-9524-C9EA60678C4E}" dt="2024-11-14T17:21:18.660" v="7" actId="478"/>
          <ac:picMkLst>
            <pc:docMk/>
            <pc:sldMk cId="1850455820" sldId="289"/>
            <ac:picMk id="5" creationId="{1B5D9508-1FF8-ADE2-F8B8-0574CBCE7733}"/>
          </ac:picMkLst>
        </pc:picChg>
        <pc:picChg chg="add mod">
          <ac:chgData name="Astrid Lucero Hernandez Martinez" userId="d16621fd-296d-4f9d-ab44-ced30efccfe3" providerId="ADAL" clId="{27BF0263-C79D-44EE-9524-C9EA60678C4E}" dt="2024-11-14T17:21:45.191" v="11" actId="14100"/>
          <ac:picMkLst>
            <pc:docMk/>
            <pc:sldMk cId="1850455820" sldId="289"/>
            <ac:picMk id="6" creationId="{D902076E-42E9-4558-954E-A73F05ADB5E7}"/>
          </ac:picMkLst>
        </pc:picChg>
      </pc:sldChg>
      <pc:sldChg chg="addSp delSp modSp mod">
        <pc:chgData name="Astrid Lucero Hernandez Martinez" userId="d16621fd-296d-4f9d-ab44-ced30efccfe3" providerId="ADAL" clId="{27BF0263-C79D-44EE-9524-C9EA60678C4E}" dt="2024-11-14T17:38:54.310" v="443" actId="20577"/>
        <pc:sldMkLst>
          <pc:docMk/>
          <pc:sldMk cId="2123245595" sldId="290"/>
        </pc:sldMkLst>
        <pc:spChg chg="mod">
          <ac:chgData name="Astrid Lucero Hernandez Martinez" userId="d16621fd-296d-4f9d-ab44-ced30efccfe3" providerId="ADAL" clId="{27BF0263-C79D-44EE-9524-C9EA60678C4E}" dt="2024-11-14T17:38:54.310" v="443" actId="20577"/>
          <ac:spMkLst>
            <pc:docMk/>
            <pc:sldMk cId="2123245595" sldId="290"/>
            <ac:spMk id="4" creationId="{B60B00F2-B004-95E3-9D76-F664C7D6A801}"/>
          </ac:spMkLst>
        </pc:spChg>
        <pc:picChg chg="del">
          <ac:chgData name="Astrid Lucero Hernandez Martinez" userId="d16621fd-296d-4f9d-ab44-ced30efccfe3" providerId="ADAL" clId="{27BF0263-C79D-44EE-9524-C9EA60678C4E}" dt="2024-11-14T17:35:04.074" v="342" actId="478"/>
          <ac:picMkLst>
            <pc:docMk/>
            <pc:sldMk cId="2123245595" sldId="290"/>
            <ac:picMk id="5" creationId="{2B42D48D-7129-C20D-0AD9-C55665459DDC}"/>
          </ac:picMkLst>
        </pc:picChg>
        <pc:picChg chg="add mod">
          <ac:chgData name="Astrid Lucero Hernandez Martinez" userId="d16621fd-296d-4f9d-ab44-ced30efccfe3" providerId="ADAL" clId="{27BF0263-C79D-44EE-9524-C9EA60678C4E}" dt="2024-11-14T17:35:37.484" v="347" actId="1076"/>
          <ac:picMkLst>
            <pc:docMk/>
            <pc:sldMk cId="2123245595" sldId="290"/>
            <ac:picMk id="6" creationId="{98514A7B-7528-0DFE-7021-5363844DBD75}"/>
          </ac:picMkLst>
        </pc:picChg>
      </pc:sldChg>
      <pc:sldChg chg="addSp delSp modSp mod">
        <pc:chgData name="Astrid Lucero Hernandez Martinez" userId="d16621fd-296d-4f9d-ab44-ced30efccfe3" providerId="ADAL" clId="{27BF0263-C79D-44EE-9524-C9EA60678C4E}" dt="2024-11-14T17:57:23.325" v="643" actId="20577"/>
        <pc:sldMkLst>
          <pc:docMk/>
          <pc:sldMk cId="244336464" sldId="291"/>
        </pc:sldMkLst>
        <pc:spChg chg="mod">
          <ac:chgData name="Astrid Lucero Hernandez Martinez" userId="d16621fd-296d-4f9d-ab44-ced30efccfe3" providerId="ADAL" clId="{27BF0263-C79D-44EE-9524-C9EA60678C4E}" dt="2024-11-14T17:57:23.325" v="643" actId="20577"/>
          <ac:spMkLst>
            <pc:docMk/>
            <pc:sldMk cId="244336464" sldId="291"/>
            <ac:spMk id="6" creationId="{6EC5BA0C-330A-F4A3-F3A6-0E1DC232D869}"/>
          </ac:spMkLst>
        </pc:spChg>
        <pc:picChg chg="add del">
          <ac:chgData name="Astrid Lucero Hernandez Martinez" userId="d16621fd-296d-4f9d-ab44-ced30efccfe3" providerId="ADAL" clId="{27BF0263-C79D-44EE-9524-C9EA60678C4E}" dt="2024-11-14T17:42:17.707" v="479" actId="478"/>
          <ac:picMkLst>
            <pc:docMk/>
            <pc:sldMk cId="244336464" sldId="291"/>
            <ac:picMk id="4" creationId="{4CD805B9-9D14-A9F1-F272-D55CB7743F67}"/>
          </ac:picMkLst>
        </pc:picChg>
        <pc:picChg chg="add del mod">
          <ac:chgData name="Astrid Lucero Hernandez Martinez" userId="d16621fd-296d-4f9d-ab44-ced30efccfe3" providerId="ADAL" clId="{27BF0263-C79D-44EE-9524-C9EA60678C4E}" dt="2024-11-14T17:42:19.124" v="483" actId="14100"/>
          <ac:picMkLst>
            <pc:docMk/>
            <pc:sldMk cId="244336464" sldId="291"/>
            <ac:picMk id="5" creationId="{17FCA8D8-14A6-846D-0D45-60D3A6F9DD65}"/>
          </ac:picMkLst>
        </pc:picChg>
      </pc:sldChg>
      <pc:sldChg chg="addSp delSp modSp mod">
        <pc:chgData name="Astrid Lucero Hernandez Martinez" userId="d16621fd-296d-4f9d-ab44-ced30efccfe3" providerId="ADAL" clId="{27BF0263-C79D-44EE-9524-C9EA60678C4E}" dt="2024-11-14T18:01:43.091" v="707" actId="1076"/>
        <pc:sldMkLst>
          <pc:docMk/>
          <pc:sldMk cId="1883064273" sldId="292"/>
        </pc:sldMkLst>
        <pc:graphicFrameChg chg="add mod">
          <ac:chgData name="Astrid Lucero Hernandez Martinez" userId="d16621fd-296d-4f9d-ab44-ced30efccfe3" providerId="ADAL" clId="{27BF0263-C79D-44EE-9524-C9EA60678C4E}" dt="2024-11-14T17:58:23.607" v="645"/>
          <ac:graphicFrameMkLst>
            <pc:docMk/>
            <pc:sldMk cId="1883064273" sldId="292"/>
            <ac:graphicFrameMk id="2" creationId="{9088CA2F-F99F-673D-23A1-9453ABF2BC4F}"/>
          </ac:graphicFrameMkLst>
        </pc:graphicFrameChg>
        <pc:graphicFrameChg chg="add mod modGraphic">
          <ac:chgData name="Astrid Lucero Hernandez Martinez" userId="d16621fd-296d-4f9d-ab44-ced30efccfe3" providerId="ADAL" clId="{27BF0263-C79D-44EE-9524-C9EA60678C4E}" dt="2024-11-14T18:01:43.091" v="707" actId="1076"/>
          <ac:graphicFrameMkLst>
            <pc:docMk/>
            <pc:sldMk cId="1883064273" sldId="292"/>
            <ac:graphicFrameMk id="3" creationId="{7A92CC2C-B160-C76C-4BFD-4FE6C328B4EA}"/>
          </ac:graphicFrameMkLst>
        </pc:graphicFrameChg>
        <pc:graphicFrameChg chg="del">
          <ac:chgData name="Astrid Lucero Hernandez Martinez" userId="d16621fd-296d-4f9d-ab44-ced30efccfe3" providerId="ADAL" clId="{27BF0263-C79D-44EE-9524-C9EA60678C4E}" dt="2024-11-14T17:58:22.189" v="644" actId="478"/>
          <ac:graphicFrameMkLst>
            <pc:docMk/>
            <pc:sldMk cId="1883064273" sldId="292"/>
            <ac:graphicFrameMk id="8" creationId="{E95375E8-D730-9EBD-53C1-17F6F690F175}"/>
          </ac:graphicFrameMkLst>
        </pc:graphicFrameChg>
      </pc:sldChg>
      <pc:sldChg chg="addSp delSp modSp mod">
        <pc:chgData name="Astrid Lucero Hernandez Martinez" userId="d16621fd-296d-4f9d-ab44-ced30efccfe3" providerId="ADAL" clId="{27BF0263-C79D-44EE-9524-C9EA60678C4E}" dt="2024-11-14T18:19:26.443" v="791" actId="2062"/>
        <pc:sldMkLst>
          <pc:docMk/>
          <pc:sldMk cId="300037228" sldId="293"/>
        </pc:sldMkLst>
        <pc:spChg chg="mod">
          <ac:chgData name="Astrid Lucero Hernandez Martinez" userId="d16621fd-296d-4f9d-ab44-ced30efccfe3" providerId="ADAL" clId="{27BF0263-C79D-44EE-9524-C9EA60678C4E}" dt="2024-11-14T18:14:18.431" v="776" actId="6549"/>
          <ac:spMkLst>
            <pc:docMk/>
            <pc:sldMk cId="300037228" sldId="293"/>
            <ac:spMk id="6" creationId="{46C12128-4BD9-5A86-E69A-27C5F5D9CD1B}"/>
          </ac:spMkLst>
        </pc:spChg>
        <pc:graphicFrameChg chg="add mod">
          <ac:chgData name="Astrid Lucero Hernandez Martinez" userId="d16621fd-296d-4f9d-ab44-ced30efccfe3" providerId="ADAL" clId="{27BF0263-C79D-44EE-9524-C9EA60678C4E}" dt="2024-11-14T18:05:04.534" v="721"/>
          <ac:graphicFrameMkLst>
            <pc:docMk/>
            <pc:sldMk cId="300037228" sldId="293"/>
            <ac:graphicFrameMk id="2" creationId="{65760830-2674-17B2-76D2-E35A258AC1AC}"/>
          </ac:graphicFrameMkLst>
        </pc:graphicFrameChg>
        <pc:graphicFrameChg chg="add mod modGraphic">
          <ac:chgData name="Astrid Lucero Hernandez Martinez" userId="d16621fd-296d-4f9d-ab44-ced30efccfe3" providerId="ADAL" clId="{27BF0263-C79D-44EE-9524-C9EA60678C4E}" dt="2024-11-14T18:06:29.899" v="738" actId="14734"/>
          <ac:graphicFrameMkLst>
            <pc:docMk/>
            <pc:sldMk cId="300037228" sldId="293"/>
            <ac:graphicFrameMk id="3" creationId="{4FF1E148-CA11-4DE2-60E0-6300B855631C}"/>
          </ac:graphicFrameMkLst>
        </pc:graphicFrameChg>
        <pc:graphicFrameChg chg="del">
          <ac:chgData name="Astrid Lucero Hernandez Martinez" userId="d16621fd-296d-4f9d-ab44-ced30efccfe3" providerId="ADAL" clId="{27BF0263-C79D-44EE-9524-C9EA60678C4E}" dt="2024-11-14T18:05:03.072" v="720" actId="478"/>
          <ac:graphicFrameMkLst>
            <pc:docMk/>
            <pc:sldMk cId="300037228" sldId="293"/>
            <ac:graphicFrameMk id="4" creationId="{E8CBA659-C0FF-BB5D-F719-AD26E041C0E7}"/>
          </ac:graphicFrameMkLst>
        </pc:graphicFrameChg>
        <pc:graphicFrameChg chg="add mod">
          <ac:chgData name="Astrid Lucero Hernandez Martinez" userId="d16621fd-296d-4f9d-ab44-ced30efccfe3" providerId="ADAL" clId="{27BF0263-C79D-44EE-9524-C9EA60678C4E}" dt="2024-11-14T18:11:48.527" v="740"/>
          <ac:graphicFrameMkLst>
            <pc:docMk/>
            <pc:sldMk cId="300037228" sldId="293"/>
            <ac:graphicFrameMk id="5" creationId="{428F22A7-E537-4687-401C-82AA4B7A9609}"/>
          </ac:graphicFrameMkLst>
        </pc:graphicFrameChg>
        <pc:graphicFrameChg chg="add mod modGraphic">
          <ac:chgData name="Astrid Lucero Hernandez Martinez" userId="d16621fd-296d-4f9d-ab44-ced30efccfe3" providerId="ADAL" clId="{27BF0263-C79D-44EE-9524-C9EA60678C4E}" dt="2024-11-14T18:12:11.516" v="748" actId="1076"/>
          <ac:graphicFrameMkLst>
            <pc:docMk/>
            <pc:sldMk cId="300037228" sldId="293"/>
            <ac:graphicFrameMk id="7" creationId="{02EF3EBE-7CEC-421E-C1BE-DE409ACB2E37}"/>
          </ac:graphicFrameMkLst>
        </pc:graphicFrameChg>
        <pc:graphicFrameChg chg="del modGraphic">
          <ac:chgData name="Astrid Lucero Hernandez Martinez" userId="d16621fd-296d-4f9d-ab44-ced30efccfe3" providerId="ADAL" clId="{27BF0263-C79D-44EE-9524-C9EA60678C4E}" dt="2024-11-14T18:11:36.073" v="739" actId="478"/>
          <ac:graphicFrameMkLst>
            <pc:docMk/>
            <pc:sldMk cId="300037228" sldId="293"/>
            <ac:graphicFrameMk id="9" creationId="{1E5DF023-EE32-5831-2F37-C953A298910E}"/>
          </ac:graphicFrameMkLst>
        </pc:graphicFrameChg>
        <pc:graphicFrameChg chg="add mod">
          <ac:chgData name="Astrid Lucero Hernandez Martinez" userId="d16621fd-296d-4f9d-ab44-ced30efccfe3" providerId="ADAL" clId="{27BF0263-C79D-44EE-9524-C9EA60678C4E}" dt="2024-11-14T18:12:33.660" v="749"/>
          <ac:graphicFrameMkLst>
            <pc:docMk/>
            <pc:sldMk cId="300037228" sldId="293"/>
            <ac:graphicFrameMk id="11" creationId="{D64D42C1-5DB1-4B96-5E69-E3674DADE2E9}"/>
          </ac:graphicFrameMkLst>
        </pc:graphicFrameChg>
        <pc:graphicFrameChg chg="add del mod modGraphic">
          <ac:chgData name="Astrid Lucero Hernandez Martinez" userId="d16621fd-296d-4f9d-ab44-ced30efccfe3" providerId="ADAL" clId="{27BF0263-C79D-44EE-9524-C9EA60678C4E}" dt="2024-11-14T18:18:31.786" v="777" actId="478"/>
          <ac:graphicFrameMkLst>
            <pc:docMk/>
            <pc:sldMk cId="300037228" sldId="293"/>
            <ac:graphicFrameMk id="12" creationId="{1DA10BD2-1575-FC45-0192-A71FD7FF1B54}"/>
          </ac:graphicFrameMkLst>
        </pc:graphicFrameChg>
        <pc:graphicFrameChg chg="add mod">
          <ac:chgData name="Astrid Lucero Hernandez Martinez" userId="d16621fd-296d-4f9d-ab44-ced30efccfe3" providerId="ADAL" clId="{27BF0263-C79D-44EE-9524-C9EA60678C4E}" dt="2024-11-14T18:18:32.869" v="778"/>
          <ac:graphicFrameMkLst>
            <pc:docMk/>
            <pc:sldMk cId="300037228" sldId="293"/>
            <ac:graphicFrameMk id="13" creationId="{C385B590-4F38-E838-B152-DE2D80EAF62A}"/>
          </ac:graphicFrameMkLst>
        </pc:graphicFrameChg>
        <pc:graphicFrameChg chg="add mod">
          <ac:chgData name="Astrid Lucero Hernandez Martinez" userId="d16621fd-296d-4f9d-ab44-ced30efccfe3" providerId="ADAL" clId="{27BF0263-C79D-44EE-9524-C9EA60678C4E}" dt="2024-11-14T18:18:41.115" v="781" actId="1076"/>
          <ac:graphicFrameMkLst>
            <pc:docMk/>
            <pc:sldMk cId="300037228" sldId="293"/>
            <ac:graphicFrameMk id="14" creationId="{0A50EFD4-A044-EAF2-24B9-5C18B5265B66}"/>
          </ac:graphicFrameMkLst>
        </pc:graphicFrameChg>
        <pc:graphicFrameChg chg="add mod">
          <ac:chgData name="Astrid Lucero Hernandez Martinez" userId="d16621fd-296d-4f9d-ab44-ced30efccfe3" providerId="ADAL" clId="{27BF0263-C79D-44EE-9524-C9EA60678C4E}" dt="2024-11-14T18:18:43.677" v="782"/>
          <ac:graphicFrameMkLst>
            <pc:docMk/>
            <pc:sldMk cId="300037228" sldId="293"/>
            <ac:graphicFrameMk id="15" creationId="{E9D317D4-D371-1AA9-3E81-6AA5F2029AD6}"/>
          </ac:graphicFrameMkLst>
        </pc:graphicFrameChg>
        <pc:graphicFrameChg chg="add mod modGraphic">
          <ac:chgData name="Astrid Lucero Hernandez Martinez" userId="d16621fd-296d-4f9d-ab44-ced30efccfe3" providerId="ADAL" clId="{27BF0263-C79D-44EE-9524-C9EA60678C4E}" dt="2024-11-14T18:19:26.443" v="791" actId="2062"/>
          <ac:graphicFrameMkLst>
            <pc:docMk/>
            <pc:sldMk cId="300037228" sldId="293"/>
            <ac:graphicFrameMk id="16" creationId="{2B15DCDD-81CC-1BCD-56FB-82839203E51C}"/>
          </ac:graphicFrameMkLst>
        </pc:graphicFrameChg>
      </pc:sldChg>
      <pc:sldChg chg="addSp delSp modSp mod">
        <pc:chgData name="Astrid Lucero Hernandez Martinez" userId="d16621fd-296d-4f9d-ab44-ced30efccfe3" providerId="ADAL" clId="{27BF0263-C79D-44EE-9524-C9EA60678C4E}" dt="2024-11-14T18:24:26.148" v="879" actId="14734"/>
        <pc:sldMkLst>
          <pc:docMk/>
          <pc:sldMk cId="1613795287" sldId="294"/>
        </pc:sldMkLst>
        <pc:spChg chg="mod">
          <ac:chgData name="Astrid Lucero Hernandez Martinez" userId="d16621fd-296d-4f9d-ab44-ced30efccfe3" providerId="ADAL" clId="{27BF0263-C79D-44EE-9524-C9EA60678C4E}" dt="2024-11-14T18:23:19.134" v="858" actId="20577"/>
          <ac:spMkLst>
            <pc:docMk/>
            <pc:sldMk cId="1613795287" sldId="294"/>
            <ac:spMk id="4" creationId="{E2ED6047-E2BA-1780-4152-E4CDF01D4589}"/>
          </ac:spMkLst>
        </pc:spChg>
        <pc:graphicFrameChg chg="add mod">
          <ac:chgData name="Astrid Lucero Hernandez Martinez" userId="d16621fd-296d-4f9d-ab44-ced30efccfe3" providerId="ADAL" clId="{27BF0263-C79D-44EE-9524-C9EA60678C4E}" dt="2024-11-14T18:20:17.570" v="793"/>
          <ac:graphicFrameMkLst>
            <pc:docMk/>
            <pc:sldMk cId="1613795287" sldId="294"/>
            <ac:graphicFrameMk id="2" creationId="{A38ED508-E5EA-D180-FDF0-654E344D8FC8}"/>
          </ac:graphicFrameMkLst>
        </pc:graphicFrameChg>
        <pc:graphicFrameChg chg="add mod modGraphic">
          <ac:chgData name="Astrid Lucero Hernandez Martinez" userId="d16621fd-296d-4f9d-ab44-ced30efccfe3" providerId="ADAL" clId="{27BF0263-C79D-44EE-9524-C9EA60678C4E}" dt="2024-11-14T18:24:26.148" v="879" actId="14734"/>
          <ac:graphicFrameMkLst>
            <pc:docMk/>
            <pc:sldMk cId="1613795287" sldId="294"/>
            <ac:graphicFrameMk id="3" creationId="{229A6F4C-E019-45E0-7727-372B10C773E4}"/>
          </ac:graphicFrameMkLst>
        </pc:graphicFrameChg>
        <pc:graphicFrameChg chg="del">
          <ac:chgData name="Astrid Lucero Hernandez Martinez" userId="d16621fd-296d-4f9d-ab44-ced30efccfe3" providerId="ADAL" clId="{27BF0263-C79D-44EE-9524-C9EA60678C4E}" dt="2024-11-14T18:20:16.848" v="792" actId="478"/>
          <ac:graphicFrameMkLst>
            <pc:docMk/>
            <pc:sldMk cId="1613795287" sldId="294"/>
            <ac:graphicFrameMk id="5" creationId="{9C24DB98-98F2-2FBC-162F-1A3C2DFD2C53}"/>
          </ac:graphicFrameMkLst>
        </pc:graphicFrameChg>
      </pc:sldChg>
      <pc:sldChg chg="modSp mod">
        <pc:chgData name="Astrid Lucero Hernandez Martinez" userId="d16621fd-296d-4f9d-ab44-ced30efccfe3" providerId="ADAL" clId="{27BF0263-C79D-44EE-9524-C9EA60678C4E}" dt="2024-11-14T18:24:52.647" v="880" actId="20577"/>
        <pc:sldMkLst>
          <pc:docMk/>
          <pc:sldMk cId="4239758551" sldId="295"/>
        </pc:sldMkLst>
        <pc:spChg chg="mod">
          <ac:chgData name="Astrid Lucero Hernandez Martinez" userId="d16621fd-296d-4f9d-ab44-ced30efccfe3" providerId="ADAL" clId="{27BF0263-C79D-44EE-9524-C9EA60678C4E}" dt="2024-11-14T18:24:52.647" v="880" actId="20577"/>
          <ac:spMkLst>
            <pc:docMk/>
            <pc:sldMk cId="4239758551" sldId="295"/>
            <ac:spMk id="5" creationId="{B35DB0C7-3A20-39A0-C449-AAD5294AD7CD}"/>
          </ac:spMkLst>
        </pc:spChg>
      </pc:sldChg>
      <pc:sldChg chg="modSp mod">
        <pc:chgData name="Astrid Lucero Hernandez Martinez" userId="d16621fd-296d-4f9d-ab44-ced30efccfe3" providerId="ADAL" clId="{27BF0263-C79D-44EE-9524-C9EA60678C4E}" dt="2024-11-14T18:24:58.627" v="881" actId="20577"/>
        <pc:sldMkLst>
          <pc:docMk/>
          <pc:sldMk cId="2202548061" sldId="296"/>
        </pc:sldMkLst>
        <pc:spChg chg="mod">
          <ac:chgData name="Astrid Lucero Hernandez Martinez" userId="d16621fd-296d-4f9d-ab44-ced30efccfe3" providerId="ADAL" clId="{27BF0263-C79D-44EE-9524-C9EA60678C4E}" dt="2024-11-14T18:24:58.627" v="881"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27BF0263-C79D-44EE-9524-C9EA60678C4E}" dt="2024-11-15T18:37:55.913" v="982" actId="20577"/>
        <pc:sldMkLst>
          <pc:docMk/>
          <pc:sldMk cId="2129439834" sldId="298"/>
        </pc:sldMkLst>
        <pc:spChg chg="mod">
          <ac:chgData name="Astrid Lucero Hernandez Martinez" userId="d16621fd-296d-4f9d-ab44-ced30efccfe3" providerId="ADAL" clId="{27BF0263-C79D-44EE-9524-C9EA60678C4E}" dt="2024-11-15T18:37:55.913" v="982" actId="20577"/>
          <ac:spMkLst>
            <pc:docMk/>
            <pc:sldMk cId="2129439834" sldId="298"/>
            <ac:spMk id="5" creationId="{95D17324-42C8-DFE4-A6B1-731434215693}"/>
          </ac:spMkLst>
        </pc:spChg>
        <pc:graphicFrameChg chg="add mod">
          <ac:chgData name="Astrid Lucero Hernandez Martinez" userId="d16621fd-296d-4f9d-ab44-ced30efccfe3" providerId="ADAL" clId="{27BF0263-C79D-44EE-9524-C9EA60678C4E}" dt="2024-11-15T18:35:24.846" v="946"/>
          <ac:graphicFrameMkLst>
            <pc:docMk/>
            <pc:sldMk cId="2129439834" sldId="298"/>
            <ac:graphicFrameMk id="2" creationId="{3A26FBAE-48B3-6FD4-E0B6-03C10F8BD082}"/>
          </ac:graphicFrameMkLst>
        </pc:graphicFrameChg>
        <pc:graphicFrameChg chg="add mod modGraphic">
          <ac:chgData name="Astrid Lucero Hernandez Martinez" userId="d16621fd-296d-4f9d-ab44-ced30efccfe3" providerId="ADAL" clId="{27BF0263-C79D-44EE-9524-C9EA60678C4E}" dt="2024-11-15T18:37:08.533" v="963" actId="1076"/>
          <ac:graphicFrameMkLst>
            <pc:docMk/>
            <pc:sldMk cId="2129439834" sldId="298"/>
            <ac:graphicFrameMk id="3" creationId="{52F46268-5166-4432-FC92-B9C52717FF3C}"/>
          </ac:graphicFrameMkLst>
        </pc:graphicFrameChg>
        <pc:graphicFrameChg chg="del modGraphic">
          <ac:chgData name="Astrid Lucero Hernandez Martinez" userId="d16621fd-296d-4f9d-ab44-ced30efccfe3" providerId="ADAL" clId="{27BF0263-C79D-44EE-9524-C9EA60678C4E}" dt="2024-11-15T18:35:23.557" v="945" actId="478"/>
          <ac:graphicFrameMkLst>
            <pc:docMk/>
            <pc:sldMk cId="2129439834" sldId="298"/>
            <ac:graphicFrameMk id="4" creationId="{D1F0ACB7-F523-5881-8ED7-DD1C7B3477FC}"/>
          </ac:graphicFrameMkLst>
        </pc:graphicFrameChg>
      </pc:sldChg>
    </pc:docChg>
  </pc:docChgLst>
  <pc:docChgLst>
    <pc:chgData name="Astrid Lucero Hernandez Martinez" userId="d16621fd-296d-4f9d-ab44-ced30efccfe3" providerId="ADAL" clId="{79C7125D-66F1-42A5-ACED-17A5CB948A5B}"/>
    <pc:docChg chg="custSel modSld">
      <pc:chgData name="Astrid Lucero Hernandez Martinez" userId="d16621fd-296d-4f9d-ab44-ced30efccfe3" providerId="ADAL" clId="{79C7125D-66F1-42A5-ACED-17A5CB948A5B}" dt="2024-08-12T20:40:34.728" v="8" actId="20577"/>
      <pc:docMkLst>
        <pc:docMk/>
      </pc:docMkLst>
      <pc:sldChg chg="modSp mod">
        <pc:chgData name="Astrid Lucero Hernandez Martinez" userId="d16621fd-296d-4f9d-ab44-ced30efccfe3" providerId="ADAL" clId="{79C7125D-66F1-42A5-ACED-17A5CB948A5B}" dt="2024-08-12T20:35:29" v="3" actId="20577"/>
        <pc:sldMkLst>
          <pc:docMk/>
          <pc:sldMk cId="2284358386" sldId="285"/>
        </pc:sldMkLst>
        <pc:spChg chg="mod">
          <ac:chgData name="Astrid Lucero Hernandez Martinez" userId="d16621fd-296d-4f9d-ab44-ced30efccfe3" providerId="ADAL" clId="{79C7125D-66F1-42A5-ACED-17A5CB948A5B}" dt="2024-08-12T20:35:29" v="3" actId="20577"/>
          <ac:spMkLst>
            <pc:docMk/>
            <pc:sldMk cId="2284358386" sldId="285"/>
            <ac:spMk id="5" creationId="{4A250405-93B5-B986-98C3-DB903B6A74C9}"/>
          </ac:spMkLst>
        </pc:spChg>
      </pc:sldChg>
      <pc:sldChg chg="modSp mod">
        <pc:chgData name="Astrid Lucero Hernandez Martinez" userId="d16621fd-296d-4f9d-ab44-ced30efccfe3" providerId="ADAL" clId="{79C7125D-66F1-42A5-ACED-17A5CB948A5B}" dt="2024-08-12T20:40:34.728" v="8" actId="20577"/>
        <pc:sldMkLst>
          <pc:docMk/>
          <pc:sldMk cId="244336464" sldId="291"/>
        </pc:sldMkLst>
        <pc:spChg chg="mod">
          <ac:chgData name="Astrid Lucero Hernandez Martinez" userId="d16621fd-296d-4f9d-ab44-ced30efccfe3" providerId="ADAL" clId="{79C7125D-66F1-42A5-ACED-17A5CB948A5B}" dt="2024-08-12T20:40:34.728" v="8" actId="20577"/>
          <ac:spMkLst>
            <pc:docMk/>
            <pc:sldMk cId="244336464" sldId="291"/>
            <ac:spMk id="6" creationId="{6EC5BA0C-330A-F4A3-F3A6-0E1DC232D869}"/>
          </ac:spMkLst>
        </pc:spChg>
      </pc:sldChg>
      <pc:sldChg chg="delSp modSp mod">
        <pc:chgData name="Astrid Lucero Hernandez Martinez" userId="d16621fd-296d-4f9d-ab44-ced30efccfe3" providerId="ADAL" clId="{79C7125D-66F1-42A5-ACED-17A5CB948A5B}" dt="2024-08-12T20:38:50.828" v="6" actId="1076"/>
        <pc:sldMkLst>
          <pc:docMk/>
          <pc:sldMk cId="1883064273" sldId="292"/>
        </pc:sldMkLst>
        <pc:spChg chg="del">
          <ac:chgData name="Astrid Lucero Hernandez Martinez" userId="d16621fd-296d-4f9d-ab44-ced30efccfe3" providerId="ADAL" clId="{79C7125D-66F1-42A5-ACED-17A5CB948A5B}" dt="2024-08-12T20:38:42.410" v="4" actId="478"/>
          <ac:spMkLst>
            <pc:docMk/>
            <pc:sldMk cId="1883064273" sldId="292"/>
            <ac:spMk id="4" creationId="{FB401411-B705-40A8-1D3E-0C6FA0A4D0C5}"/>
          </ac:spMkLst>
        </pc:spChg>
        <pc:graphicFrameChg chg="mod">
          <ac:chgData name="Astrid Lucero Hernandez Martinez" userId="d16621fd-296d-4f9d-ab44-ced30efccfe3" providerId="ADAL" clId="{79C7125D-66F1-42A5-ACED-17A5CB948A5B}" dt="2024-08-12T20:38:50.828" v="6" actId="1076"/>
          <ac:graphicFrameMkLst>
            <pc:docMk/>
            <pc:sldMk cId="1883064273" sldId="292"/>
            <ac:graphicFrameMk id="3" creationId="{B2D5B8AA-17CD-DC2D-FE76-62D9B7652327}"/>
          </ac:graphicFrameMkLst>
        </pc:graphicFrameChg>
        <pc:picChg chg="del">
          <ac:chgData name="Astrid Lucero Hernandez Martinez" userId="d16621fd-296d-4f9d-ab44-ced30efccfe3" providerId="ADAL" clId="{79C7125D-66F1-42A5-ACED-17A5CB948A5B}" dt="2024-08-12T20:38:44.710" v="5" actId="478"/>
          <ac:picMkLst>
            <pc:docMk/>
            <pc:sldMk cId="1883064273" sldId="292"/>
            <ac:picMk id="22" creationId="{FB3FC1FE-48C3-865D-5E52-B231984CD4AE}"/>
          </ac:picMkLst>
        </pc:picChg>
      </pc:sldChg>
    </pc:docChg>
  </pc:docChgLst>
  <pc:docChgLst>
    <pc:chgData name="Astrid Lucero Hernandez Martinez" userId="d16621fd-296d-4f9d-ab44-ced30efccfe3" providerId="ADAL" clId="{41E3DFC8-83E2-45CE-9774-3835BAD88144}"/>
    <pc:docChg chg="undo custSel delSld modSld">
      <pc:chgData name="Astrid Lucero Hernandez Martinez" userId="d16621fd-296d-4f9d-ab44-ced30efccfe3" providerId="ADAL" clId="{41E3DFC8-83E2-45CE-9774-3835BAD88144}" dt="2024-07-18T19:37:28.092" v="749" actId="1076"/>
      <pc:docMkLst>
        <pc:docMk/>
      </pc:docMkLst>
      <pc:sldChg chg="delSp mod">
        <pc:chgData name="Astrid Lucero Hernandez Martinez" userId="d16621fd-296d-4f9d-ab44-ced30efccfe3" providerId="ADAL" clId="{41E3DFC8-83E2-45CE-9774-3835BAD88144}" dt="2024-07-06T14:03:53.683" v="704" actId="478"/>
        <pc:sldMkLst>
          <pc:docMk/>
          <pc:sldMk cId="178122350" sldId="273"/>
        </pc:sldMkLst>
        <pc:grpChg chg="del">
          <ac:chgData name="Astrid Lucero Hernandez Martinez" userId="d16621fd-296d-4f9d-ab44-ced30efccfe3" providerId="ADAL" clId="{41E3DFC8-83E2-45CE-9774-3835BAD88144}" dt="2024-07-06T14:03:53.683" v="704" actId="478"/>
          <ac:grpSpMkLst>
            <pc:docMk/>
            <pc:sldMk cId="178122350" sldId="273"/>
            <ac:grpSpMk id="12" creationId="{5A35E3B1-8185-E497-929C-97E98DDF2D01}"/>
          </ac:grpSpMkLst>
        </pc:grpChg>
      </pc:sldChg>
      <pc:sldChg chg="addSp delSp modSp mod">
        <pc:chgData name="Astrid Lucero Hernandez Martinez" userId="d16621fd-296d-4f9d-ab44-ced30efccfe3" providerId="ADAL" clId="{41E3DFC8-83E2-45CE-9774-3835BAD88144}" dt="2024-07-05T20:12:31.814" v="153" actId="1076"/>
        <pc:sldMkLst>
          <pc:docMk/>
          <pc:sldMk cId="721350290" sldId="274"/>
        </pc:sldMkLst>
        <pc:spChg chg="add mod">
          <ac:chgData name="Astrid Lucero Hernandez Martinez" userId="d16621fd-296d-4f9d-ab44-ced30efccfe3" providerId="ADAL" clId="{41E3DFC8-83E2-45CE-9774-3835BAD88144}" dt="2024-07-05T20:12:18.341" v="144" actId="1076"/>
          <ac:spMkLst>
            <pc:docMk/>
            <pc:sldMk cId="721350290" sldId="274"/>
            <ac:spMk id="6" creationId="{59C529E0-561F-F0EA-3E8A-9CC1E2D6D32E}"/>
          </ac:spMkLst>
        </pc:spChg>
        <pc:graphicFrameChg chg="add mod">
          <ac:chgData name="Astrid Lucero Hernandez Martinez" userId="d16621fd-296d-4f9d-ab44-ced30efccfe3" providerId="ADAL" clId="{41E3DFC8-83E2-45CE-9774-3835BAD88144}" dt="2024-07-05T19:54:18.899" v="7"/>
          <ac:graphicFrameMkLst>
            <pc:docMk/>
            <pc:sldMk cId="721350290" sldId="274"/>
            <ac:graphicFrameMk id="3" creationId="{C408A7BC-642D-015E-1445-372BCA9C9366}"/>
          </ac:graphicFrameMkLst>
        </pc:graphicFrameChg>
        <pc:graphicFrameChg chg="add mod modGraphic">
          <ac:chgData name="Astrid Lucero Hernandez Martinez" userId="d16621fd-296d-4f9d-ab44-ced30efccfe3" providerId="ADAL" clId="{41E3DFC8-83E2-45CE-9774-3835BAD88144}" dt="2024-07-05T19:55:56.273" v="25" actId="14100"/>
          <ac:graphicFrameMkLst>
            <pc:docMk/>
            <pc:sldMk cId="721350290" sldId="274"/>
            <ac:graphicFrameMk id="4" creationId="{9E3539A6-9028-5085-B388-075A2DC01BF3}"/>
          </ac:graphicFrameMkLst>
        </pc:graphicFrameChg>
        <pc:graphicFrameChg chg="add mod">
          <ac:chgData name="Astrid Lucero Hernandez Martinez" userId="d16621fd-296d-4f9d-ab44-ced30efccfe3" providerId="ADAL" clId="{41E3DFC8-83E2-45CE-9774-3835BAD88144}" dt="2024-07-05T20:09:12.199" v="35"/>
          <ac:graphicFrameMkLst>
            <pc:docMk/>
            <pc:sldMk cId="721350290" sldId="274"/>
            <ac:graphicFrameMk id="5" creationId="{6BF51124-108A-DD3A-9911-3D15762B9455}"/>
          </ac:graphicFrameMkLst>
        </pc:graphicFrameChg>
        <pc:picChg chg="add del mod">
          <ac:chgData name="Astrid Lucero Hernandez Martinez" userId="d16621fd-296d-4f9d-ab44-ced30efccfe3" providerId="ADAL" clId="{41E3DFC8-83E2-45CE-9774-3835BAD88144}" dt="2024-07-05T20:12:31.814" v="153" actId="1076"/>
          <ac:picMkLst>
            <pc:docMk/>
            <pc:sldMk cId="721350290" sldId="274"/>
            <ac:picMk id="10" creationId="{3565073E-0569-B969-1A5E-418C3FEE18C2}"/>
          </ac:picMkLst>
        </pc:picChg>
        <pc:picChg chg="del">
          <ac:chgData name="Astrid Lucero Hernandez Martinez" userId="d16621fd-296d-4f9d-ab44-ced30efccfe3" providerId="ADAL" clId="{41E3DFC8-83E2-45CE-9774-3835BAD88144}" dt="2024-07-05T19:54:17.716" v="6" actId="478"/>
          <ac:picMkLst>
            <pc:docMk/>
            <pc:sldMk cId="721350290" sldId="274"/>
            <ac:picMk id="14" creationId="{AD703688-6B68-1791-2D59-9271ADED6D6A}"/>
          </ac:picMkLst>
        </pc:picChg>
        <pc:picChg chg="mod">
          <ac:chgData name="Astrid Lucero Hernandez Martinez" userId="d16621fd-296d-4f9d-ab44-ced30efccfe3" providerId="ADAL" clId="{41E3DFC8-83E2-45CE-9774-3835BAD88144}" dt="2024-07-05T20:12:24.670" v="152" actId="1076"/>
          <ac:picMkLst>
            <pc:docMk/>
            <pc:sldMk cId="721350290" sldId="274"/>
            <ac:picMk id="16" creationId="{1802D5CD-C3DC-593F-7E6C-09889EDAA5FF}"/>
          </ac:picMkLst>
        </pc:picChg>
      </pc:sldChg>
      <pc:sldChg chg="modSp mod">
        <pc:chgData name="Astrid Lucero Hernandez Martinez" userId="d16621fd-296d-4f9d-ab44-ced30efccfe3" providerId="ADAL" clId="{41E3DFC8-83E2-45CE-9774-3835BAD88144}" dt="2024-07-05T19:45:05.664" v="5" actId="20577"/>
        <pc:sldMkLst>
          <pc:docMk/>
          <pc:sldMk cId="1610350232" sldId="277"/>
        </pc:sldMkLst>
        <pc:spChg chg="mod">
          <ac:chgData name="Astrid Lucero Hernandez Martinez" userId="d16621fd-296d-4f9d-ab44-ced30efccfe3" providerId="ADAL" clId="{41E3DFC8-83E2-45CE-9774-3835BAD88144}" dt="2024-07-05T19:45:05.664" v="5" actId="20577"/>
          <ac:spMkLst>
            <pc:docMk/>
            <pc:sldMk cId="1610350232" sldId="277"/>
            <ac:spMk id="6" creationId="{B2F2D106-82B9-0335-7236-4CF3863660F7}"/>
          </ac:spMkLst>
        </pc:spChg>
      </pc:sldChg>
      <pc:sldChg chg="modSp mod">
        <pc:chgData name="Astrid Lucero Hernandez Martinez" userId="d16621fd-296d-4f9d-ab44-ced30efccfe3" providerId="ADAL" clId="{41E3DFC8-83E2-45CE-9774-3835BAD88144}" dt="2024-07-06T01:04:04.862" v="700" actId="20577"/>
        <pc:sldMkLst>
          <pc:docMk/>
          <pc:sldMk cId="3675170584" sldId="279"/>
        </pc:sldMkLst>
        <pc:spChg chg="mod">
          <ac:chgData name="Astrid Lucero Hernandez Martinez" userId="d16621fd-296d-4f9d-ab44-ced30efccfe3" providerId="ADAL" clId="{41E3DFC8-83E2-45CE-9774-3835BAD88144}" dt="2024-07-06T01:04:04.862" v="700"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41E3DFC8-83E2-45CE-9774-3835BAD88144}" dt="2024-07-05T21:50:30.538" v="294" actId="20577"/>
        <pc:sldMkLst>
          <pc:docMk/>
          <pc:sldMk cId="3827677764" sldId="283"/>
        </pc:sldMkLst>
        <pc:spChg chg="mod">
          <ac:chgData name="Astrid Lucero Hernandez Martinez" userId="d16621fd-296d-4f9d-ab44-ced30efccfe3" providerId="ADAL" clId="{41E3DFC8-83E2-45CE-9774-3835BAD88144}" dt="2024-07-05T21:50:30.538" v="294" actId="20577"/>
          <ac:spMkLst>
            <pc:docMk/>
            <pc:sldMk cId="3827677764" sldId="283"/>
            <ac:spMk id="19" creationId="{F3B3F893-37EB-1B24-5F58-30A8CB7927B3}"/>
          </ac:spMkLst>
        </pc:spChg>
        <pc:picChg chg="add mod">
          <ac:chgData name="Astrid Lucero Hernandez Martinez" userId="d16621fd-296d-4f9d-ab44-ced30efccfe3" providerId="ADAL" clId="{41E3DFC8-83E2-45CE-9774-3835BAD88144}" dt="2024-07-05T21:46:53.467" v="279" actId="1076"/>
          <ac:picMkLst>
            <pc:docMk/>
            <pc:sldMk cId="3827677764" sldId="283"/>
            <ac:picMk id="3" creationId="{7909E86C-632C-DEFA-D2DB-9E0C6D7E01A9}"/>
          </ac:picMkLst>
        </pc:picChg>
        <pc:picChg chg="del">
          <ac:chgData name="Astrid Lucero Hernandez Martinez" userId="d16621fd-296d-4f9d-ab44-ced30efccfe3" providerId="ADAL" clId="{41E3DFC8-83E2-45CE-9774-3835BAD88144}" dt="2024-07-05T21:46:44.980" v="275" actId="478"/>
          <ac:picMkLst>
            <pc:docMk/>
            <pc:sldMk cId="3827677764" sldId="283"/>
            <ac:picMk id="18" creationId="{6C21575A-3781-B18C-2BE1-C9332D3FECFD}"/>
          </ac:picMkLst>
        </pc:picChg>
      </pc:sldChg>
      <pc:sldChg chg="addSp delSp modSp mod">
        <pc:chgData name="Astrid Lucero Hernandez Martinez" userId="d16621fd-296d-4f9d-ab44-ced30efccfe3" providerId="ADAL" clId="{41E3DFC8-83E2-45CE-9774-3835BAD88144}" dt="2024-07-06T13:57:42.715" v="701" actId="1076"/>
        <pc:sldMkLst>
          <pc:docMk/>
          <pc:sldMk cId="2284358386" sldId="285"/>
        </pc:sldMkLst>
        <pc:spChg chg="mod">
          <ac:chgData name="Astrid Lucero Hernandez Martinez" userId="d16621fd-296d-4f9d-ab44-ced30efccfe3" providerId="ADAL" clId="{41E3DFC8-83E2-45CE-9774-3835BAD88144}" dt="2024-07-05T20:49:16.828" v="247" actId="1076"/>
          <ac:spMkLst>
            <pc:docMk/>
            <pc:sldMk cId="2284358386" sldId="285"/>
            <ac:spMk id="5" creationId="{4A250405-93B5-B986-98C3-DB903B6A74C9}"/>
          </ac:spMkLst>
        </pc:spChg>
        <pc:spChg chg="mod">
          <ac:chgData name="Astrid Lucero Hernandez Martinez" userId="d16621fd-296d-4f9d-ab44-ced30efccfe3" providerId="ADAL" clId="{41E3DFC8-83E2-45CE-9774-3835BAD88144}" dt="2024-07-05T20:41:25.957" v="191" actId="14100"/>
          <ac:spMkLst>
            <pc:docMk/>
            <pc:sldMk cId="2284358386" sldId="285"/>
            <ac:spMk id="6" creationId="{C97D797A-F40D-540F-F047-BBCD38B3BE6C}"/>
          </ac:spMkLst>
        </pc:spChg>
        <pc:spChg chg="mod">
          <ac:chgData name="Astrid Lucero Hernandez Martinez" userId="d16621fd-296d-4f9d-ab44-ced30efccfe3" providerId="ADAL" clId="{41E3DFC8-83E2-45CE-9774-3835BAD88144}" dt="2024-07-05T20:41:39.197" v="193" actId="14100"/>
          <ac:spMkLst>
            <pc:docMk/>
            <pc:sldMk cId="2284358386" sldId="285"/>
            <ac:spMk id="7" creationId="{5BF842DB-B007-F600-9DD6-F9ACC500848D}"/>
          </ac:spMkLst>
        </pc:spChg>
        <pc:spChg chg="mod">
          <ac:chgData name="Astrid Lucero Hernandez Martinez" userId="d16621fd-296d-4f9d-ab44-ced30efccfe3" providerId="ADAL" clId="{41E3DFC8-83E2-45CE-9774-3835BAD88144}" dt="2024-07-06T13:57:42.715" v="701" actId="1076"/>
          <ac:spMkLst>
            <pc:docMk/>
            <pc:sldMk cId="2284358386" sldId="285"/>
            <ac:spMk id="8" creationId="{5A0ECABF-9B27-3B3C-196D-FD094186E7AA}"/>
          </ac:spMkLst>
        </pc:spChg>
        <pc:graphicFrameChg chg="add mod">
          <ac:chgData name="Astrid Lucero Hernandez Martinez" userId="d16621fd-296d-4f9d-ab44-ced30efccfe3" providerId="ADAL" clId="{41E3DFC8-83E2-45CE-9774-3835BAD88144}" dt="2024-07-05T20:36:34.450" v="155"/>
          <ac:graphicFrameMkLst>
            <pc:docMk/>
            <pc:sldMk cId="2284358386" sldId="285"/>
            <ac:graphicFrameMk id="9" creationId="{D89DF594-7D9D-FB29-58CA-9B3D638F9059}"/>
          </ac:graphicFrameMkLst>
        </pc:graphicFrameChg>
        <pc:graphicFrameChg chg="add del mod modGraphic">
          <ac:chgData name="Astrid Lucero Hernandez Martinez" userId="d16621fd-296d-4f9d-ab44-ced30efccfe3" providerId="ADAL" clId="{41E3DFC8-83E2-45CE-9774-3835BAD88144}" dt="2024-07-05T20:39:59.768" v="181" actId="478"/>
          <ac:graphicFrameMkLst>
            <pc:docMk/>
            <pc:sldMk cId="2284358386" sldId="285"/>
            <ac:graphicFrameMk id="10" creationId="{F228BC68-7320-0475-026E-5825469CB3E0}"/>
          </ac:graphicFrameMkLst>
        </pc:graphicFrameChg>
        <pc:graphicFrameChg chg="add mod">
          <ac:chgData name="Astrid Lucero Hernandez Martinez" userId="d16621fd-296d-4f9d-ab44-ced30efccfe3" providerId="ADAL" clId="{41E3DFC8-83E2-45CE-9774-3835BAD88144}" dt="2024-07-05T20:40:01.490" v="182"/>
          <ac:graphicFrameMkLst>
            <pc:docMk/>
            <pc:sldMk cId="2284358386" sldId="285"/>
            <ac:graphicFrameMk id="11" creationId="{E28B00C3-979B-359D-8948-52D8AA046367}"/>
          </ac:graphicFrameMkLst>
        </pc:graphicFrameChg>
        <pc:graphicFrameChg chg="add mod modGraphic">
          <ac:chgData name="Astrid Lucero Hernandez Martinez" userId="d16621fd-296d-4f9d-ab44-ced30efccfe3" providerId="ADAL" clId="{41E3DFC8-83E2-45CE-9774-3835BAD88144}" dt="2024-07-05T20:49:38.713" v="249" actId="14100"/>
          <ac:graphicFrameMkLst>
            <pc:docMk/>
            <pc:sldMk cId="2284358386" sldId="285"/>
            <ac:graphicFrameMk id="13" creationId="{3BB895E1-12C8-9B68-044B-8340F7D9AD42}"/>
          </ac:graphicFrameMkLst>
        </pc:graphicFrameChg>
        <pc:graphicFrameChg chg="add mod">
          <ac:chgData name="Astrid Lucero Hernandez Martinez" userId="d16621fd-296d-4f9d-ab44-ced30efccfe3" providerId="ADAL" clId="{41E3DFC8-83E2-45CE-9774-3835BAD88144}" dt="2024-07-05T20:46:23.930" v="197"/>
          <ac:graphicFrameMkLst>
            <pc:docMk/>
            <pc:sldMk cId="2284358386" sldId="285"/>
            <ac:graphicFrameMk id="14" creationId="{379F9A86-547D-0EE2-4842-DEDA08459A65}"/>
          </ac:graphicFrameMkLst>
        </pc:graphicFrameChg>
        <pc:graphicFrameChg chg="add mod modGraphic">
          <ac:chgData name="Astrid Lucero Hernandez Martinez" userId="d16621fd-296d-4f9d-ab44-ced30efccfe3" providerId="ADAL" clId="{41E3DFC8-83E2-45CE-9774-3835BAD88144}" dt="2024-07-05T20:49:42.950" v="250" actId="14100"/>
          <ac:graphicFrameMkLst>
            <pc:docMk/>
            <pc:sldMk cId="2284358386" sldId="285"/>
            <ac:graphicFrameMk id="16" creationId="{A9BC83FD-870F-C25A-CED2-3332FB3F2BBB}"/>
          </ac:graphicFrameMkLst>
        </pc:graphicFrameChg>
        <pc:picChg chg="del">
          <ac:chgData name="Astrid Lucero Hernandez Martinez" userId="d16621fd-296d-4f9d-ab44-ced30efccfe3" providerId="ADAL" clId="{41E3DFC8-83E2-45CE-9774-3835BAD88144}" dt="2024-07-05T20:36:33.009" v="154" actId="478"/>
          <ac:picMkLst>
            <pc:docMk/>
            <pc:sldMk cId="2284358386" sldId="285"/>
            <ac:picMk id="3" creationId="{981AB602-315E-AAC9-A82F-4362C8C383A1}"/>
          </ac:picMkLst>
        </pc:picChg>
        <pc:picChg chg="del mod">
          <ac:chgData name="Astrid Lucero Hernandez Martinez" userId="d16621fd-296d-4f9d-ab44-ced30efccfe3" providerId="ADAL" clId="{41E3DFC8-83E2-45CE-9774-3835BAD88144}" dt="2024-07-05T20:46:23.088" v="196" actId="478"/>
          <ac:picMkLst>
            <pc:docMk/>
            <pc:sldMk cId="2284358386" sldId="285"/>
            <ac:picMk id="4" creationId="{E022F6A5-48F6-6F80-43B7-38A6FEF001EA}"/>
          </ac:picMkLst>
        </pc:picChg>
        <pc:picChg chg="mod">
          <ac:chgData name="Astrid Lucero Hernandez Martinez" userId="d16621fd-296d-4f9d-ab44-ced30efccfe3" providerId="ADAL" clId="{41E3DFC8-83E2-45CE-9774-3835BAD88144}" dt="2024-07-05T20:38:28.044" v="180" actId="1076"/>
          <ac:picMkLst>
            <pc:docMk/>
            <pc:sldMk cId="2284358386" sldId="285"/>
            <ac:picMk id="12" creationId="{8BF1DF2B-8BA7-F741-E684-2DF4E07D08A3}"/>
          </ac:picMkLst>
        </pc:picChg>
      </pc:sldChg>
      <pc:sldChg chg="addSp delSp modSp mod">
        <pc:chgData name="Astrid Lucero Hernandez Martinez" userId="d16621fd-296d-4f9d-ab44-ced30efccfe3" providerId="ADAL" clId="{41E3DFC8-83E2-45CE-9774-3835BAD88144}" dt="2024-07-05T22:00:06.438" v="322" actId="20577"/>
        <pc:sldMkLst>
          <pc:docMk/>
          <pc:sldMk cId="649828499" sldId="287"/>
        </pc:sldMkLst>
        <pc:spChg chg="mod">
          <ac:chgData name="Astrid Lucero Hernandez Martinez" userId="d16621fd-296d-4f9d-ab44-ced30efccfe3" providerId="ADAL" clId="{41E3DFC8-83E2-45CE-9774-3835BAD88144}" dt="2024-07-05T22:00:06.438" v="322" actId="20577"/>
          <ac:spMkLst>
            <pc:docMk/>
            <pc:sldMk cId="649828499" sldId="287"/>
            <ac:spMk id="3" creationId="{69C1B9E4-D195-AAF8-CFF3-32E283E11CC5}"/>
          </ac:spMkLst>
        </pc:spChg>
        <pc:picChg chg="del">
          <ac:chgData name="Astrid Lucero Hernandez Martinez" userId="d16621fd-296d-4f9d-ab44-ced30efccfe3" providerId="ADAL" clId="{41E3DFC8-83E2-45CE-9774-3835BAD88144}" dt="2024-07-05T21:58:40.236" v="295" actId="478"/>
          <ac:picMkLst>
            <pc:docMk/>
            <pc:sldMk cId="649828499" sldId="287"/>
            <ac:picMk id="2" creationId="{7EDB9090-C939-2C05-9438-D5894C770416}"/>
          </ac:picMkLst>
        </pc:picChg>
        <pc:picChg chg="add del mod">
          <ac:chgData name="Astrid Lucero Hernandez Martinez" userId="d16621fd-296d-4f9d-ab44-ced30efccfe3" providerId="ADAL" clId="{41E3DFC8-83E2-45CE-9774-3835BAD88144}" dt="2024-07-05T21:58:49.756" v="297" actId="478"/>
          <ac:picMkLst>
            <pc:docMk/>
            <pc:sldMk cId="649828499" sldId="287"/>
            <ac:picMk id="5" creationId="{F22EFA3C-1B67-EA54-49AC-4917AB9CA930}"/>
          </ac:picMkLst>
        </pc:picChg>
        <pc:picChg chg="add mod">
          <ac:chgData name="Astrid Lucero Hernandez Martinez" userId="d16621fd-296d-4f9d-ab44-ced30efccfe3" providerId="ADAL" clId="{41E3DFC8-83E2-45CE-9774-3835BAD88144}" dt="2024-07-05T21:59:31.131" v="303" actId="14100"/>
          <ac:picMkLst>
            <pc:docMk/>
            <pc:sldMk cId="649828499" sldId="287"/>
            <ac:picMk id="7" creationId="{8453D818-7CB9-1152-4CBE-D29BAAEDAAE2}"/>
          </ac:picMkLst>
        </pc:picChg>
      </pc:sldChg>
      <pc:sldChg chg="addSp delSp modSp mod">
        <pc:chgData name="Astrid Lucero Hernandez Martinez" userId="d16621fd-296d-4f9d-ab44-ced30efccfe3" providerId="ADAL" clId="{41E3DFC8-83E2-45CE-9774-3835BAD88144}" dt="2024-07-05T22:38:34.534" v="402" actId="20577"/>
        <pc:sldMkLst>
          <pc:docMk/>
          <pc:sldMk cId="756526457" sldId="288"/>
        </pc:sldMkLst>
        <pc:spChg chg="mod">
          <ac:chgData name="Astrid Lucero Hernandez Martinez" userId="d16621fd-296d-4f9d-ab44-ced30efccfe3" providerId="ADAL" clId="{41E3DFC8-83E2-45CE-9774-3835BAD88144}" dt="2024-07-05T22:38:34.534" v="402" actId="20577"/>
          <ac:spMkLst>
            <pc:docMk/>
            <pc:sldMk cId="756526457" sldId="288"/>
            <ac:spMk id="4" creationId="{B1C022A3-BBCF-B714-4581-99F248C821BE}"/>
          </ac:spMkLst>
        </pc:spChg>
        <pc:picChg chg="del">
          <ac:chgData name="Astrid Lucero Hernandez Martinez" userId="d16621fd-296d-4f9d-ab44-ced30efccfe3" providerId="ADAL" clId="{41E3DFC8-83E2-45CE-9774-3835BAD88144}" dt="2024-07-05T22:35:06.309" v="381" actId="478"/>
          <ac:picMkLst>
            <pc:docMk/>
            <pc:sldMk cId="756526457" sldId="288"/>
            <ac:picMk id="3" creationId="{AF1D571E-E349-50C8-4C23-3121B5633D9C}"/>
          </ac:picMkLst>
        </pc:picChg>
        <pc:picChg chg="add mod">
          <ac:chgData name="Astrid Lucero Hernandez Martinez" userId="d16621fd-296d-4f9d-ab44-ced30efccfe3" providerId="ADAL" clId="{41E3DFC8-83E2-45CE-9774-3835BAD88144}" dt="2024-07-05T22:35:16.907" v="386" actId="1076"/>
          <ac:picMkLst>
            <pc:docMk/>
            <pc:sldMk cId="756526457" sldId="288"/>
            <ac:picMk id="6" creationId="{BEB76EC1-940B-5102-EFD8-11646E80D82F}"/>
          </ac:picMkLst>
        </pc:picChg>
      </pc:sldChg>
      <pc:sldChg chg="addSp delSp modSp mod">
        <pc:chgData name="Astrid Lucero Hernandez Martinez" userId="d16621fd-296d-4f9d-ab44-ced30efccfe3" providerId="ADAL" clId="{41E3DFC8-83E2-45CE-9774-3835BAD88144}" dt="2024-07-05T22:32:27.530" v="373" actId="20577"/>
        <pc:sldMkLst>
          <pc:docMk/>
          <pc:sldMk cId="1850455820" sldId="289"/>
        </pc:sldMkLst>
        <pc:spChg chg="mod">
          <ac:chgData name="Astrid Lucero Hernandez Martinez" userId="d16621fd-296d-4f9d-ab44-ced30efccfe3" providerId="ADAL" clId="{41E3DFC8-83E2-45CE-9774-3835BAD88144}" dt="2024-07-05T22:32:27.530" v="373" actId="20577"/>
          <ac:spMkLst>
            <pc:docMk/>
            <pc:sldMk cId="1850455820" sldId="289"/>
            <ac:spMk id="3" creationId="{63F3E368-E78D-4B31-F5C8-49060C3AF8A5}"/>
          </ac:spMkLst>
        </pc:spChg>
        <pc:graphicFrameChg chg="add mod">
          <ac:chgData name="Astrid Lucero Hernandez Martinez" userId="d16621fd-296d-4f9d-ab44-ced30efccfe3" providerId="ADAL" clId="{41E3DFC8-83E2-45CE-9774-3835BAD88144}" dt="2024-07-05T22:31:26.452" v="359"/>
          <ac:graphicFrameMkLst>
            <pc:docMk/>
            <pc:sldMk cId="1850455820" sldId="289"/>
            <ac:graphicFrameMk id="7" creationId="{9F582D39-31EC-12E5-F3A6-6E7FB40775C4}"/>
          </ac:graphicFrameMkLst>
        </pc:graphicFrameChg>
        <pc:graphicFrameChg chg="add mod">
          <ac:chgData name="Astrid Lucero Hernandez Martinez" userId="d16621fd-296d-4f9d-ab44-ced30efccfe3" providerId="ADAL" clId="{41E3DFC8-83E2-45CE-9774-3835BAD88144}" dt="2024-07-05T22:31:36.949" v="362"/>
          <ac:graphicFrameMkLst>
            <pc:docMk/>
            <pc:sldMk cId="1850455820" sldId="289"/>
            <ac:graphicFrameMk id="8" creationId="{9F582D39-31EC-12E5-F3A6-6E7FB40775C4}"/>
          </ac:graphicFrameMkLst>
        </pc:graphicFrameChg>
        <pc:picChg chg="del">
          <ac:chgData name="Astrid Lucero Hernandez Martinez" userId="d16621fd-296d-4f9d-ab44-ced30efccfe3" providerId="ADAL" clId="{41E3DFC8-83E2-45CE-9774-3835BAD88144}" dt="2024-07-05T22:18:32.385" v="330" actId="478"/>
          <ac:picMkLst>
            <pc:docMk/>
            <pc:sldMk cId="1850455820" sldId="289"/>
            <ac:picMk id="2" creationId="{EE03D65E-CA8A-EBD1-D1CC-D7E9C7422DF3}"/>
          </ac:picMkLst>
        </pc:picChg>
        <pc:picChg chg="add del mod">
          <ac:chgData name="Astrid Lucero Hernandez Martinez" userId="d16621fd-296d-4f9d-ab44-ced30efccfe3" providerId="ADAL" clId="{41E3DFC8-83E2-45CE-9774-3835BAD88144}" dt="2024-07-05T22:30:42.407" v="334" actId="21"/>
          <ac:picMkLst>
            <pc:docMk/>
            <pc:sldMk cId="1850455820" sldId="289"/>
            <ac:picMk id="6" creationId="{7955BBAA-5226-2851-6B01-FC1FDA02AD16}"/>
          </ac:picMkLst>
        </pc:picChg>
        <pc:picChg chg="add mod">
          <ac:chgData name="Astrid Lucero Hernandez Martinez" userId="d16621fd-296d-4f9d-ab44-ced30efccfe3" providerId="ADAL" clId="{41E3DFC8-83E2-45CE-9774-3835BAD88144}" dt="2024-07-05T22:32:02.835" v="367" actId="1076"/>
          <ac:picMkLst>
            <pc:docMk/>
            <pc:sldMk cId="1850455820" sldId="289"/>
            <ac:picMk id="10" creationId="{4F856950-1303-49A9-4174-FA3BAC17CD52}"/>
          </ac:picMkLst>
        </pc:picChg>
      </pc:sldChg>
      <pc:sldChg chg="addSp delSp modSp mod">
        <pc:chgData name="Astrid Lucero Hernandez Martinez" userId="d16621fd-296d-4f9d-ab44-ced30efccfe3" providerId="ADAL" clId="{41E3DFC8-83E2-45CE-9774-3835BAD88144}" dt="2024-07-05T22:47:27.870" v="431" actId="20577"/>
        <pc:sldMkLst>
          <pc:docMk/>
          <pc:sldMk cId="2123245595" sldId="290"/>
        </pc:sldMkLst>
        <pc:spChg chg="mod">
          <ac:chgData name="Astrid Lucero Hernandez Martinez" userId="d16621fd-296d-4f9d-ab44-ced30efccfe3" providerId="ADAL" clId="{41E3DFC8-83E2-45CE-9774-3835BAD88144}" dt="2024-07-05T22:47:27.870" v="431" actId="20577"/>
          <ac:spMkLst>
            <pc:docMk/>
            <pc:sldMk cId="2123245595" sldId="290"/>
            <ac:spMk id="4" creationId="{B60B00F2-B004-95E3-9D76-F664C7D6A801}"/>
          </ac:spMkLst>
        </pc:spChg>
        <pc:picChg chg="del">
          <ac:chgData name="Astrid Lucero Hernandez Martinez" userId="d16621fd-296d-4f9d-ab44-ced30efccfe3" providerId="ADAL" clId="{41E3DFC8-83E2-45CE-9774-3835BAD88144}" dt="2024-07-05T22:41:09.393" v="403" actId="478"/>
          <ac:picMkLst>
            <pc:docMk/>
            <pc:sldMk cId="2123245595" sldId="290"/>
            <ac:picMk id="3" creationId="{6A1F0A70-8FFF-D399-87A7-85C07A827FC9}"/>
          </ac:picMkLst>
        </pc:picChg>
        <pc:picChg chg="add mod">
          <ac:chgData name="Astrid Lucero Hernandez Martinez" userId="d16621fd-296d-4f9d-ab44-ced30efccfe3" providerId="ADAL" clId="{41E3DFC8-83E2-45CE-9774-3835BAD88144}" dt="2024-07-05T22:41:18.372" v="408" actId="1076"/>
          <ac:picMkLst>
            <pc:docMk/>
            <pc:sldMk cId="2123245595" sldId="290"/>
            <ac:picMk id="6" creationId="{9BC30206-17D0-439D-59E8-F80164892593}"/>
          </ac:picMkLst>
        </pc:picChg>
        <pc:picChg chg="mod">
          <ac:chgData name="Astrid Lucero Hernandez Martinez" userId="d16621fd-296d-4f9d-ab44-ced30efccfe3" providerId="ADAL" clId="{41E3DFC8-83E2-45CE-9774-3835BAD88144}" dt="2024-07-05T22:47:26.968" v="429" actId="1076"/>
          <ac:picMkLst>
            <pc:docMk/>
            <pc:sldMk cId="2123245595" sldId="290"/>
            <ac:picMk id="15" creationId="{BE1BAB8A-9B20-89B8-192A-FB911D98956E}"/>
          </ac:picMkLst>
        </pc:picChg>
      </pc:sldChg>
      <pc:sldChg chg="addSp delSp modSp mod">
        <pc:chgData name="Astrid Lucero Hernandez Martinez" userId="d16621fd-296d-4f9d-ab44-ced30efccfe3" providerId="ADAL" clId="{41E3DFC8-83E2-45CE-9774-3835BAD88144}" dt="2024-07-18T19:37:28.092" v="749" actId="1076"/>
        <pc:sldMkLst>
          <pc:docMk/>
          <pc:sldMk cId="244336464" sldId="291"/>
        </pc:sldMkLst>
        <pc:spChg chg="mod">
          <ac:chgData name="Astrid Lucero Hernandez Martinez" userId="d16621fd-296d-4f9d-ab44-ced30efccfe3" providerId="ADAL" clId="{41E3DFC8-83E2-45CE-9774-3835BAD88144}" dt="2024-07-18T19:37:28.092" v="749" actId="1076"/>
          <ac:spMkLst>
            <pc:docMk/>
            <pc:sldMk cId="244336464" sldId="291"/>
            <ac:spMk id="2" creationId="{6D86630F-B571-36FC-2F3B-FCCD3D9D5239}"/>
          </ac:spMkLst>
        </pc:spChg>
        <pc:spChg chg="mod">
          <ac:chgData name="Astrid Lucero Hernandez Martinez" userId="d16621fd-296d-4f9d-ab44-ced30efccfe3" providerId="ADAL" clId="{41E3DFC8-83E2-45CE-9774-3835BAD88144}" dt="2024-07-18T19:37:14.667" v="745" actId="1076"/>
          <ac:spMkLst>
            <pc:docMk/>
            <pc:sldMk cId="244336464" sldId="291"/>
            <ac:spMk id="6" creationId="{6EC5BA0C-330A-F4A3-F3A6-0E1DC232D869}"/>
          </ac:spMkLst>
        </pc:spChg>
        <pc:picChg chg="add del mod">
          <ac:chgData name="Astrid Lucero Hernandez Martinez" userId="d16621fd-296d-4f9d-ab44-ced30efccfe3" providerId="ADAL" clId="{41E3DFC8-83E2-45CE-9774-3835BAD88144}" dt="2024-07-05T21:46:33.413" v="273" actId="22"/>
          <ac:picMkLst>
            <pc:docMk/>
            <pc:sldMk cId="244336464" sldId="291"/>
            <ac:picMk id="4" creationId="{6C6F912E-9364-C0A0-89D8-E864C89AD32E}"/>
          </ac:picMkLst>
        </pc:picChg>
        <pc:picChg chg="add del">
          <ac:chgData name="Astrid Lucero Hernandez Martinez" userId="d16621fd-296d-4f9d-ab44-ced30efccfe3" providerId="ADAL" clId="{41E3DFC8-83E2-45CE-9774-3835BAD88144}" dt="2024-07-05T22:50:58.134" v="439" actId="478"/>
          <ac:picMkLst>
            <pc:docMk/>
            <pc:sldMk cId="244336464" sldId="291"/>
            <ac:picMk id="5" creationId="{7E8AAAE4-0378-4872-BD27-E257957BEB2C}"/>
          </ac:picMkLst>
        </pc:picChg>
        <pc:picChg chg="add mod">
          <ac:chgData name="Astrid Lucero Hernandez Martinez" userId="d16621fd-296d-4f9d-ab44-ced30efccfe3" providerId="ADAL" clId="{41E3DFC8-83E2-45CE-9774-3835BAD88144}" dt="2024-07-18T19:37:21.896" v="748" actId="14100"/>
          <ac:picMkLst>
            <pc:docMk/>
            <pc:sldMk cId="244336464" sldId="291"/>
            <ac:picMk id="8" creationId="{7F41126E-456E-AACC-BBFD-C55C778A2A54}"/>
          </ac:picMkLst>
        </pc:picChg>
      </pc:sldChg>
      <pc:sldChg chg="addSp delSp modSp mod">
        <pc:chgData name="Astrid Lucero Hernandez Martinez" userId="d16621fd-296d-4f9d-ab44-ced30efccfe3" providerId="ADAL" clId="{41E3DFC8-83E2-45CE-9774-3835BAD88144}" dt="2024-07-05T23:47:43.115" v="603" actId="20577"/>
        <pc:sldMkLst>
          <pc:docMk/>
          <pc:sldMk cId="1883064273" sldId="292"/>
        </pc:sldMkLst>
        <pc:spChg chg="mod">
          <ac:chgData name="Astrid Lucero Hernandez Martinez" userId="d16621fd-296d-4f9d-ab44-ced30efccfe3" providerId="ADAL" clId="{41E3DFC8-83E2-45CE-9774-3835BAD88144}" dt="2024-07-05T23:47:43.115" v="603" actId="20577"/>
          <ac:spMkLst>
            <pc:docMk/>
            <pc:sldMk cId="1883064273" sldId="292"/>
            <ac:spMk id="4" creationId="{FB401411-B705-40A8-1D3E-0C6FA0A4D0C5}"/>
          </ac:spMkLst>
        </pc:spChg>
        <pc:graphicFrameChg chg="add mod">
          <ac:chgData name="Astrid Lucero Hernandez Martinez" userId="d16621fd-296d-4f9d-ab44-ced30efccfe3" providerId="ADAL" clId="{41E3DFC8-83E2-45CE-9774-3835BAD88144}" dt="2024-07-05T23:42:03.426" v="541"/>
          <ac:graphicFrameMkLst>
            <pc:docMk/>
            <pc:sldMk cId="1883064273" sldId="292"/>
            <ac:graphicFrameMk id="2" creationId="{97AE6295-88DE-4822-C011-D516B2896541}"/>
          </ac:graphicFrameMkLst>
        </pc:graphicFrameChg>
        <pc:graphicFrameChg chg="add mod modGraphic">
          <ac:chgData name="Astrid Lucero Hernandez Martinez" userId="d16621fd-296d-4f9d-ab44-ced30efccfe3" providerId="ADAL" clId="{41E3DFC8-83E2-45CE-9774-3835BAD88144}" dt="2024-07-05T23:46:16.963" v="589" actId="14734"/>
          <ac:graphicFrameMkLst>
            <pc:docMk/>
            <pc:sldMk cId="1883064273" sldId="292"/>
            <ac:graphicFrameMk id="5" creationId="{ED2434B3-5D2D-07D0-5344-F07EA59AA35F}"/>
          </ac:graphicFrameMkLst>
        </pc:graphicFrameChg>
        <pc:picChg chg="del">
          <ac:chgData name="Astrid Lucero Hernandez Martinez" userId="d16621fd-296d-4f9d-ab44-ced30efccfe3" providerId="ADAL" clId="{41E3DFC8-83E2-45CE-9774-3835BAD88144}" dt="2024-07-05T23:42:02.080" v="540" actId="478"/>
          <ac:picMkLst>
            <pc:docMk/>
            <pc:sldMk cId="1883064273" sldId="292"/>
            <ac:picMk id="3" creationId="{5F458C7D-B295-DA56-FA79-7036849792C9}"/>
          </ac:picMkLst>
        </pc:picChg>
      </pc:sldChg>
      <pc:sldChg chg="addSp delSp modSp mod">
        <pc:chgData name="Astrid Lucero Hernandez Martinez" userId="d16621fd-296d-4f9d-ab44-ced30efccfe3" providerId="ADAL" clId="{41E3DFC8-83E2-45CE-9774-3835BAD88144}" dt="2024-07-06T00:28:43.258" v="653" actId="20577"/>
        <pc:sldMkLst>
          <pc:docMk/>
          <pc:sldMk cId="300037228" sldId="293"/>
        </pc:sldMkLst>
        <pc:spChg chg="mod">
          <ac:chgData name="Astrid Lucero Hernandez Martinez" userId="d16621fd-296d-4f9d-ab44-ced30efccfe3" providerId="ADAL" clId="{41E3DFC8-83E2-45CE-9774-3835BAD88144}" dt="2024-07-06T00:28:43.258" v="653" actId="20577"/>
          <ac:spMkLst>
            <pc:docMk/>
            <pc:sldMk cId="300037228" sldId="293"/>
            <ac:spMk id="6" creationId="{46C12128-4BD9-5A86-E69A-27C5F5D9CD1B}"/>
          </ac:spMkLst>
        </pc:spChg>
        <pc:graphicFrameChg chg="add mod">
          <ac:chgData name="Astrid Lucero Hernandez Martinez" userId="d16621fd-296d-4f9d-ab44-ced30efccfe3" providerId="ADAL" clId="{41E3DFC8-83E2-45CE-9774-3835BAD88144}" dt="2024-07-06T00:11:41.462" v="605"/>
          <ac:graphicFrameMkLst>
            <pc:docMk/>
            <pc:sldMk cId="300037228" sldId="293"/>
            <ac:graphicFrameMk id="3" creationId="{F4654E56-EB0A-41FC-9F01-DCBD0612F5CB}"/>
          </ac:graphicFrameMkLst>
        </pc:graphicFrameChg>
        <pc:graphicFrameChg chg="add del mod">
          <ac:chgData name="Astrid Lucero Hernandez Martinez" userId="d16621fd-296d-4f9d-ab44-ced30efccfe3" providerId="ADAL" clId="{41E3DFC8-83E2-45CE-9774-3835BAD88144}" dt="2024-07-06T00:12:01.951" v="608" actId="478"/>
          <ac:graphicFrameMkLst>
            <pc:docMk/>
            <pc:sldMk cId="300037228" sldId="293"/>
            <ac:graphicFrameMk id="4" creationId="{A9DDC6C2-C470-0926-D3CE-FF01348E41FF}"/>
          </ac:graphicFrameMkLst>
        </pc:graphicFrameChg>
        <pc:graphicFrameChg chg="add mod">
          <ac:chgData name="Astrid Lucero Hernandez Martinez" userId="d16621fd-296d-4f9d-ab44-ced30efccfe3" providerId="ADAL" clId="{41E3DFC8-83E2-45CE-9774-3835BAD88144}" dt="2024-07-06T00:12:03.320" v="609"/>
          <ac:graphicFrameMkLst>
            <pc:docMk/>
            <pc:sldMk cId="300037228" sldId="293"/>
            <ac:graphicFrameMk id="7" creationId="{EB462383-D9D8-A27D-8BC3-C920C1DAF625}"/>
          </ac:graphicFrameMkLst>
        </pc:graphicFrameChg>
        <pc:graphicFrameChg chg="add mod">
          <ac:chgData name="Astrid Lucero Hernandez Martinez" userId="d16621fd-296d-4f9d-ab44-ced30efccfe3" providerId="ADAL" clId="{41E3DFC8-83E2-45CE-9774-3835BAD88144}" dt="2024-07-06T00:25:58.276" v="619"/>
          <ac:graphicFrameMkLst>
            <pc:docMk/>
            <pc:sldMk cId="300037228" sldId="293"/>
            <ac:graphicFrameMk id="11" creationId="{AF8FBCC7-C7CA-0922-5890-654D92AAE0FF}"/>
          </ac:graphicFrameMkLst>
        </pc:graphicFrameChg>
        <pc:graphicFrameChg chg="add mod modGraphic">
          <ac:chgData name="Astrid Lucero Hernandez Martinez" userId="d16621fd-296d-4f9d-ab44-ced30efccfe3" providerId="ADAL" clId="{41E3DFC8-83E2-45CE-9774-3835BAD88144}" dt="2024-07-06T00:28:07.966" v="645" actId="2062"/>
          <ac:graphicFrameMkLst>
            <pc:docMk/>
            <pc:sldMk cId="300037228" sldId="293"/>
            <ac:graphicFrameMk id="12" creationId="{89E1E858-D41D-BDDC-06C1-BBE640FB8469}"/>
          </ac:graphicFrameMkLst>
        </pc:graphicFrameChg>
        <pc:picChg chg="del">
          <ac:chgData name="Astrid Lucero Hernandez Martinez" userId="d16621fd-296d-4f9d-ab44-ced30efccfe3" providerId="ADAL" clId="{41E3DFC8-83E2-45CE-9774-3835BAD88144}" dt="2024-07-06T00:11:37.939" v="604" actId="478"/>
          <ac:picMkLst>
            <pc:docMk/>
            <pc:sldMk cId="300037228" sldId="293"/>
            <ac:picMk id="2" creationId="{4B643736-8E01-8D51-BF2D-16521253A3F1}"/>
          </ac:picMkLst>
        </pc:picChg>
        <pc:picChg chg="del">
          <ac:chgData name="Astrid Lucero Hernandez Martinez" userId="d16621fd-296d-4f9d-ab44-ced30efccfe3" providerId="ADAL" clId="{41E3DFC8-83E2-45CE-9774-3835BAD88144}" dt="2024-07-06T00:25:56.764" v="618" actId="478"/>
          <ac:picMkLst>
            <pc:docMk/>
            <pc:sldMk cId="300037228" sldId="293"/>
            <ac:picMk id="5" creationId="{365EB3D6-B6B4-D6ED-6E80-E77D06D02E57}"/>
          </ac:picMkLst>
        </pc:picChg>
        <pc:picChg chg="add mod">
          <ac:chgData name="Astrid Lucero Hernandez Martinez" userId="d16621fd-296d-4f9d-ab44-ced30efccfe3" providerId="ADAL" clId="{41E3DFC8-83E2-45CE-9774-3835BAD88144}" dt="2024-07-06T00:12:13.910" v="611" actId="1076"/>
          <ac:picMkLst>
            <pc:docMk/>
            <pc:sldMk cId="300037228" sldId="293"/>
            <ac:picMk id="9" creationId="{81D7B5D6-0561-8CBD-DB67-39108C91CA9B}"/>
          </ac:picMkLst>
        </pc:picChg>
      </pc:sldChg>
      <pc:sldChg chg="addSp delSp modSp mod">
        <pc:chgData name="Astrid Lucero Hernandez Martinez" userId="d16621fd-296d-4f9d-ab44-ced30efccfe3" providerId="ADAL" clId="{41E3DFC8-83E2-45CE-9774-3835BAD88144}" dt="2024-07-06T00:58:39.588" v="692" actId="14734"/>
        <pc:sldMkLst>
          <pc:docMk/>
          <pc:sldMk cId="1613795287" sldId="294"/>
        </pc:sldMkLst>
        <pc:spChg chg="mod">
          <ac:chgData name="Astrid Lucero Hernandez Martinez" userId="d16621fd-296d-4f9d-ab44-ced30efccfe3" providerId="ADAL" clId="{41E3DFC8-83E2-45CE-9774-3835BAD88144}" dt="2024-07-06T00:57:50.225" v="687" actId="20577"/>
          <ac:spMkLst>
            <pc:docMk/>
            <pc:sldMk cId="1613795287" sldId="294"/>
            <ac:spMk id="4" creationId="{E2ED6047-E2BA-1780-4152-E4CDF01D4589}"/>
          </ac:spMkLst>
        </pc:spChg>
        <pc:graphicFrameChg chg="add mod">
          <ac:chgData name="Astrid Lucero Hernandez Martinez" userId="d16621fd-296d-4f9d-ab44-ced30efccfe3" providerId="ADAL" clId="{41E3DFC8-83E2-45CE-9774-3835BAD88144}" dt="2024-07-06T00:56:57.406" v="667"/>
          <ac:graphicFrameMkLst>
            <pc:docMk/>
            <pc:sldMk cId="1613795287" sldId="294"/>
            <ac:graphicFrameMk id="2" creationId="{20D7FA51-2979-D947-68A8-964018AC4838}"/>
          </ac:graphicFrameMkLst>
        </pc:graphicFrameChg>
        <pc:graphicFrameChg chg="add mod modGraphic">
          <ac:chgData name="Astrid Lucero Hernandez Martinez" userId="d16621fd-296d-4f9d-ab44-ced30efccfe3" providerId="ADAL" clId="{41E3DFC8-83E2-45CE-9774-3835BAD88144}" dt="2024-07-06T00:58:39.588" v="692" actId="14734"/>
          <ac:graphicFrameMkLst>
            <pc:docMk/>
            <pc:sldMk cId="1613795287" sldId="294"/>
            <ac:graphicFrameMk id="5" creationId="{D4C4D8DD-607B-CB44-C253-C0190C9E41A1}"/>
          </ac:graphicFrameMkLst>
        </pc:graphicFrameChg>
        <pc:picChg chg="del">
          <ac:chgData name="Astrid Lucero Hernandez Martinez" userId="d16621fd-296d-4f9d-ab44-ced30efccfe3" providerId="ADAL" clId="{41E3DFC8-83E2-45CE-9774-3835BAD88144}" dt="2024-07-06T00:56:56.113" v="666" actId="478"/>
          <ac:picMkLst>
            <pc:docMk/>
            <pc:sldMk cId="1613795287" sldId="294"/>
            <ac:picMk id="3" creationId="{B4B7DAED-327F-9591-5089-EE2B751C0E9B}"/>
          </ac:picMkLst>
        </pc:picChg>
        <pc:picChg chg="mod">
          <ac:chgData name="Astrid Lucero Hernandez Martinez" userId="d16621fd-296d-4f9d-ab44-ced30efccfe3" providerId="ADAL" clId="{41E3DFC8-83E2-45CE-9774-3835BAD88144}" dt="2024-07-06T00:57:14.116" v="674" actId="14100"/>
          <ac:picMkLst>
            <pc:docMk/>
            <pc:sldMk cId="1613795287" sldId="294"/>
            <ac:picMk id="9" creationId="{E9F1F50A-8E97-3512-3166-1C76D44CFAE4}"/>
          </ac:picMkLst>
        </pc:picChg>
      </pc:sldChg>
      <pc:sldChg chg="modSp mod">
        <pc:chgData name="Astrid Lucero Hernandez Martinez" userId="d16621fd-296d-4f9d-ab44-ced30efccfe3" providerId="ADAL" clId="{41E3DFC8-83E2-45CE-9774-3835BAD88144}" dt="2024-07-06T00:29:11.447" v="659" actId="20577"/>
        <pc:sldMkLst>
          <pc:docMk/>
          <pc:sldMk cId="4239758551" sldId="295"/>
        </pc:sldMkLst>
        <pc:spChg chg="mod">
          <ac:chgData name="Astrid Lucero Hernandez Martinez" userId="d16621fd-296d-4f9d-ab44-ced30efccfe3" providerId="ADAL" clId="{41E3DFC8-83E2-45CE-9774-3835BAD88144}" dt="2024-07-06T00:29:11.447" v="659" actId="20577"/>
          <ac:spMkLst>
            <pc:docMk/>
            <pc:sldMk cId="4239758551" sldId="295"/>
            <ac:spMk id="5" creationId="{B35DB0C7-3A20-39A0-C449-AAD5294AD7CD}"/>
          </ac:spMkLst>
        </pc:spChg>
      </pc:sldChg>
      <pc:sldChg chg="modSp mod">
        <pc:chgData name="Astrid Lucero Hernandez Martinez" userId="d16621fd-296d-4f9d-ab44-ced30efccfe3" providerId="ADAL" clId="{41E3DFC8-83E2-45CE-9774-3835BAD88144}" dt="2024-07-06T00:29:31.992" v="660"/>
        <pc:sldMkLst>
          <pc:docMk/>
          <pc:sldMk cId="2202548061" sldId="296"/>
        </pc:sldMkLst>
        <pc:spChg chg="mod">
          <ac:chgData name="Astrid Lucero Hernandez Martinez" userId="d16621fd-296d-4f9d-ab44-ced30efccfe3" providerId="ADAL" clId="{41E3DFC8-83E2-45CE-9774-3835BAD88144}" dt="2024-07-06T00:29:31.992" v="660"/>
          <ac:spMkLst>
            <pc:docMk/>
            <pc:sldMk cId="2202548061" sldId="296"/>
            <ac:spMk id="4" creationId="{0592F0E6-12E2-8C83-740F-EED2946C284F}"/>
          </ac:spMkLst>
        </pc:spChg>
      </pc:sldChg>
      <pc:sldChg chg="delSp modSp del mod">
        <pc:chgData name="Astrid Lucero Hernandez Martinez" userId="d16621fd-296d-4f9d-ab44-ced30efccfe3" providerId="ADAL" clId="{41E3DFC8-83E2-45CE-9774-3835BAD88144}" dt="2024-07-06T14:03:43.947" v="703" actId="2696"/>
        <pc:sldMkLst>
          <pc:docMk/>
          <pc:sldMk cId="2129439834" sldId="297"/>
        </pc:sldMkLst>
        <pc:spChg chg="mod">
          <ac:chgData name="Astrid Lucero Hernandez Martinez" userId="d16621fd-296d-4f9d-ab44-ced30efccfe3" providerId="ADAL" clId="{41E3DFC8-83E2-45CE-9774-3835BAD88144}" dt="2024-07-06T00:29:41.967" v="665" actId="20577"/>
          <ac:spMkLst>
            <pc:docMk/>
            <pc:sldMk cId="2129439834" sldId="297"/>
            <ac:spMk id="5" creationId="{95D17324-42C8-DFE4-A6B1-731434215693}"/>
          </ac:spMkLst>
        </pc:spChg>
        <pc:picChg chg="del">
          <ac:chgData name="Astrid Lucero Hernandez Martinez" userId="d16621fd-296d-4f9d-ab44-ced30efccfe3" providerId="ADAL" clId="{41E3DFC8-83E2-45CE-9774-3835BAD88144}" dt="2024-07-06T14:02:51.653" v="702" actId="478"/>
          <ac:picMkLst>
            <pc:docMk/>
            <pc:sldMk cId="2129439834" sldId="297"/>
            <ac:picMk id="2" creationId="{EAADD488-750F-3D36-D32C-44FDEB3E47F4}"/>
          </ac:picMkLst>
        </pc:picChg>
      </pc:sldChg>
    </pc:docChg>
  </pc:docChgLst>
  <pc:docChgLst>
    <pc:chgData name="Astrid Lucero Hernandez Martinez" userId="d16621fd-296d-4f9d-ab44-ced30efccfe3" providerId="ADAL" clId="{9D4FFED4-02A8-4DBE-94E5-D18AA1AA7050}"/>
    <pc:docChg chg="custSel modSld">
      <pc:chgData name="Astrid Lucero Hernandez Martinez" userId="d16621fd-296d-4f9d-ab44-ced30efccfe3" providerId="ADAL" clId="{9D4FFED4-02A8-4DBE-94E5-D18AA1AA7050}" dt="2024-10-22T20:44:40.886" v="72" actId="14100"/>
      <pc:docMkLst>
        <pc:docMk/>
      </pc:docMkLst>
      <pc:sldChg chg="modSp mod">
        <pc:chgData name="Astrid Lucero Hernandez Martinez" userId="d16621fd-296d-4f9d-ab44-ced30efccfe3" providerId="ADAL" clId="{9D4FFED4-02A8-4DBE-94E5-D18AA1AA7050}" dt="2024-10-22T20:44:40.886" v="72" actId="14100"/>
        <pc:sldMkLst>
          <pc:docMk/>
          <pc:sldMk cId="649828499" sldId="287"/>
        </pc:sldMkLst>
        <pc:spChg chg="mod">
          <ac:chgData name="Astrid Lucero Hernandez Martinez" userId="d16621fd-296d-4f9d-ab44-ced30efccfe3" providerId="ADAL" clId="{9D4FFED4-02A8-4DBE-94E5-D18AA1AA7050}" dt="2024-10-22T20:44:40.886" v="72" actId="14100"/>
          <ac:spMkLst>
            <pc:docMk/>
            <pc:sldMk cId="649828499" sldId="287"/>
            <ac:spMk id="3" creationId="{69C1B9E4-D195-AAF8-CFF3-32E283E11CC5}"/>
          </ac:spMkLst>
        </pc:spChg>
        <pc:picChg chg="mod">
          <ac:chgData name="Astrid Lucero Hernandez Martinez" userId="d16621fd-296d-4f9d-ab44-ced30efccfe3" providerId="ADAL" clId="{9D4FFED4-02A8-4DBE-94E5-D18AA1AA7050}" dt="2024-10-22T20:44:12.759" v="63" actId="1076"/>
          <ac:picMkLst>
            <pc:docMk/>
            <pc:sldMk cId="649828499" sldId="287"/>
            <ac:picMk id="15" creationId="{BE1BAB8A-9B20-89B8-192A-FB911D98956E}"/>
          </ac:picMkLst>
        </pc:picChg>
      </pc:sldChg>
    </pc:docChg>
  </pc:docChgLst>
  <pc:docChgLst>
    <pc:chgData name="Astrid Lucero Hernandez Martinez" userId="d16621fd-296d-4f9d-ab44-ced30efccfe3" providerId="ADAL" clId="{0FC08625-9A16-4184-B836-D1ADD999DE2B}"/>
    <pc:docChg chg="undo redo custSel modSld">
      <pc:chgData name="Astrid Lucero Hernandez Martinez" userId="d16621fd-296d-4f9d-ab44-ced30efccfe3" providerId="ADAL" clId="{0FC08625-9A16-4184-B836-D1ADD999DE2B}" dt="2024-11-06T23:02:06.136" v="726" actId="13926"/>
      <pc:docMkLst>
        <pc:docMk/>
      </pc:docMkLst>
      <pc:sldChg chg="addSp delSp modSp mod">
        <pc:chgData name="Astrid Lucero Hernandez Martinez" userId="d16621fd-296d-4f9d-ab44-ced30efccfe3" providerId="ADAL" clId="{0FC08625-9A16-4184-B836-D1ADD999DE2B}" dt="2024-11-06T22:28:31.124" v="172" actId="20577"/>
        <pc:sldMkLst>
          <pc:docMk/>
          <pc:sldMk cId="721350290" sldId="274"/>
        </pc:sldMkLst>
        <pc:spChg chg="mod">
          <ac:chgData name="Astrid Lucero Hernandez Martinez" userId="d16621fd-296d-4f9d-ab44-ced30efccfe3" providerId="ADAL" clId="{0FC08625-9A16-4184-B836-D1ADD999DE2B}" dt="2024-11-06T22:28:09.959" v="144" actId="14100"/>
          <ac:spMkLst>
            <pc:docMk/>
            <pc:sldMk cId="721350290" sldId="274"/>
            <ac:spMk id="7" creationId="{DA956362-CDF9-B6F4-93D4-948135E8B577}"/>
          </ac:spMkLst>
        </pc:spChg>
        <pc:spChg chg="mod">
          <ac:chgData name="Astrid Lucero Hernandez Martinez" userId="d16621fd-296d-4f9d-ab44-ced30efccfe3" providerId="ADAL" clId="{0FC08625-9A16-4184-B836-D1ADD999DE2B}" dt="2024-11-06T22:28:31.124" v="172" actId="20577"/>
          <ac:spMkLst>
            <pc:docMk/>
            <pc:sldMk cId="721350290" sldId="274"/>
            <ac:spMk id="9" creationId="{FED35954-7D90-C85F-4911-D7DFA6FF4182}"/>
          </ac:spMkLst>
        </pc:spChg>
        <pc:graphicFrameChg chg="add mod">
          <ac:chgData name="Astrid Lucero Hernandez Martinez" userId="d16621fd-296d-4f9d-ab44-ced30efccfe3" providerId="ADAL" clId="{0FC08625-9A16-4184-B836-D1ADD999DE2B}" dt="2024-11-06T22:20:30.527" v="22"/>
          <ac:graphicFrameMkLst>
            <pc:docMk/>
            <pc:sldMk cId="721350290" sldId="274"/>
            <ac:graphicFrameMk id="3" creationId="{54BFFE1B-ADD2-F3C5-6BA6-A60DE0EAB5C1}"/>
          </ac:graphicFrameMkLst>
        </pc:graphicFrameChg>
        <pc:graphicFrameChg chg="add mod modGraphic">
          <ac:chgData name="Astrid Lucero Hernandez Martinez" userId="d16621fd-296d-4f9d-ab44-ced30efccfe3" providerId="ADAL" clId="{0FC08625-9A16-4184-B836-D1ADD999DE2B}" dt="2024-11-06T22:28:02.677" v="142" actId="20577"/>
          <ac:graphicFrameMkLst>
            <pc:docMk/>
            <pc:sldMk cId="721350290" sldId="274"/>
            <ac:graphicFrameMk id="4" creationId="{5CA4FC3E-BEAC-7690-CA7A-4C8210199F86}"/>
          </ac:graphicFrameMkLst>
        </pc:graphicFrameChg>
        <pc:graphicFrameChg chg="del">
          <ac:chgData name="Astrid Lucero Hernandez Martinez" userId="d16621fd-296d-4f9d-ab44-ced30efccfe3" providerId="ADAL" clId="{0FC08625-9A16-4184-B836-D1ADD999DE2B}" dt="2024-11-06T22:20:14.335" v="21" actId="478"/>
          <ac:graphicFrameMkLst>
            <pc:docMk/>
            <pc:sldMk cId="721350290" sldId="274"/>
            <ac:graphicFrameMk id="5" creationId="{94C63321-D76B-881B-564A-AD878F8693E2}"/>
          </ac:graphicFrameMkLst>
        </pc:graphicFrameChg>
        <pc:picChg chg="del mod">
          <ac:chgData name="Astrid Lucero Hernandez Martinez" userId="d16621fd-296d-4f9d-ab44-ced30efccfe3" providerId="ADAL" clId="{0FC08625-9A16-4184-B836-D1ADD999DE2B}" dt="2024-11-06T22:21:05.577" v="31" actId="478"/>
          <ac:picMkLst>
            <pc:docMk/>
            <pc:sldMk cId="721350290" sldId="274"/>
            <ac:picMk id="10" creationId="{3565073E-0569-B969-1A5E-418C3FEE18C2}"/>
          </ac:picMkLst>
        </pc:picChg>
        <pc:picChg chg="del mod">
          <ac:chgData name="Astrid Lucero Hernandez Martinez" userId="d16621fd-296d-4f9d-ab44-ced30efccfe3" providerId="ADAL" clId="{0FC08625-9A16-4184-B836-D1ADD999DE2B}" dt="2024-11-06T22:21:03.367" v="30" actId="478"/>
          <ac:picMkLst>
            <pc:docMk/>
            <pc:sldMk cId="721350290" sldId="274"/>
            <ac:picMk id="16" creationId="{1802D5CD-C3DC-593F-7E6C-09889EDAA5FF}"/>
          </ac:picMkLst>
        </pc:picChg>
      </pc:sldChg>
      <pc:sldChg chg="modSp mod">
        <pc:chgData name="Astrid Lucero Hernandez Martinez" userId="d16621fd-296d-4f9d-ab44-ced30efccfe3" providerId="ADAL" clId="{0FC08625-9A16-4184-B836-D1ADD999DE2B}" dt="2024-11-06T22:18:02.457" v="9" actId="20577"/>
        <pc:sldMkLst>
          <pc:docMk/>
          <pc:sldMk cId="1610350232" sldId="277"/>
        </pc:sldMkLst>
        <pc:spChg chg="mod">
          <ac:chgData name="Astrid Lucero Hernandez Martinez" userId="d16621fd-296d-4f9d-ab44-ced30efccfe3" providerId="ADAL" clId="{0FC08625-9A16-4184-B836-D1ADD999DE2B}" dt="2024-11-06T22:18:02.457" v="9" actId="20577"/>
          <ac:spMkLst>
            <pc:docMk/>
            <pc:sldMk cId="1610350232" sldId="277"/>
            <ac:spMk id="6" creationId="{B2F2D106-82B9-0335-7236-4CF3863660F7}"/>
          </ac:spMkLst>
        </pc:spChg>
      </pc:sldChg>
      <pc:sldChg chg="addSp delSp modSp mod">
        <pc:chgData name="Astrid Lucero Hernandez Martinez" userId="d16621fd-296d-4f9d-ab44-ced30efccfe3" providerId="ADAL" clId="{0FC08625-9A16-4184-B836-D1ADD999DE2B}" dt="2024-11-06T22:47:36.990" v="688" actId="20577"/>
        <pc:sldMkLst>
          <pc:docMk/>
          <pc:sldMk cId="3827677764" sldId="283"/>
        </pc:sldMkLst>
        <pc:spChg chg="mod">
          <ac:chgData name="Astrid Lucero Hernandez Martinez" userId="d16621fd-296d-4f9d-ab44-ced30efccfe3" providerId="ADAL" clId="{0FC08625-9A16-4184-B836-D1ADD999DE2B}" dt="2024-11-06T22:47:36.990" v="688" actId="20577"/>
          <ac:spMkLst>
            <pc:docMk/>
            <pc:sldMk cId="3827677764" sldId="283"/>
            <ac:spMk id="19" creationId="{F3B3F893-37EB-1B24-5F58-30A8CB7927B3}"/>
          </ac:spMkLst>
        </pc:spChg>
        <pc:spChg chg="mod">
          <ac:chgData name="Astrid Lucero Hernandez Martinez" userId="d16621fd-296d-4f9d-ab44-ced30efccfe3" providerId="ADAL" clId="{0FC08625-9A16-4184-B836-D1ADD999DE2B}" dt="2024-11-06T22:38:33.005" v="266" actId="1076"/>
          <ac:spMkLst>
            <pc:docMk/>
            <pc:sldMk cId="3827677764" sldId="283"/>
            <ac:spMk id="27" creationId="{BE7C2FC2-7124-6194-2937-8D0F227ACE7E}"/>
          </ac:spMkLst>
        </pc:spChg>
        <pc:graphicFrameChg chg="add del mod">
          <ac:chgData name="Astrid Lucero Hernandez Martinez" userId="d16621fd-296d-4f9d-ab44-ced30efccfe3" providerId="ADAL" clId="{0FC08625-9A16-4184-B836-D1ADD999DE2B}" dt="2024-11-06T22:39:58.149" v="271" actId="21"/>
          <ac:graphicFrameMkLst>
            <pc:docMk/>
            <pc:sldMk cId="3827677764" sldId="283"/>
            <ac:graphicFrameMk id="2" creationId="{F9B8FB31-62B6-4B75-B7CC-3919D152FDA0}"/>
          </ac:graphicFrameMkLst>
        </pc:graphicFrameChg>
        <pc:picChg chg="del">
          <ac:chgData name="Astrid Lucero Hernandez Martinez" userId="d16621fd-296d-4f9d-ab44-ced30efccfe3" providerId="ADAL" clId="{0FC08625-9A16-4184-B836-D1ADD999DE2B}" dt="2024-11-06T22:39:47.936" v="267" actId="478"/>
          <ac:picMkLst>
            <pc:docMk/>
            <pc:sldMk cId="3827677764" sldId="283"/>
            <ac:picMk id="4" creationId="{0A347976-D89F-0480-CD02-7275633D3380}"/>
          </ac:picMkLst>
        </pc:picChg>
        <pc:picChg chg="add mod">
          <ac:chgData name="Astrid Lucero Hernandez Martinez" userId="d16621fd-296d-4f9d-ab44-ced30efccfe3" providerId="ADAL" clId="{0FC08625-9A16-4184-B836-D1ADD999DE2B}" dt="2024-11-06T22:40:58.138" v="274" actId="14100"/>
          <ac:picMkLst>
            <pc:docMk/>
            <pc:sldMk cId="3827677764" sldId="283"/>
            <ac:picMk id="5" creationId="{4BA74944-9CAD-5777-5354-D13F8A23C2AA}"/>
          </ac:picMkLst>
        </pc:picChg>
      </pc:sldChg>
      <pc:sldChg chg="addSp delSp modSp mod">
        <pc:chgData name="Astrid Lucero Hernandez Martinez" userId="d16621fd-296d-4f9d-ab44-ced30efccfe3" providerId="ADAL" clId="{0FC08625-9A16-4184-B836-D1ADD999DE2B}" dt="2024-11-06T22:34:29.942" v="243" actId="20577"/>
        <pc:sldMkLst>
          <pc:docMk/>
          <pc:sldMk cId="2284358386" sldId="285"/>
        </pc:sldMkLst>
        <pc:spChg chg="mod">
          <ac:chgData name="Astrid Lucero Hernandez Martinez" userId="d16621fd-296d-4f9d-ab44-ced30efccfe3" providerId="ADAL" clId="{0FC08625-9A16-4184-B836-D1ADD999DE2B}" dt="2024-11-06T22:34:29.942" v="243" actId="20577"/>
          <ac:spMkLst>
            <pc:docMk/>
            <pc:sldMk cId="2284358386" sldId="285"/>
            <ac:spMk id="5" creationId="{4A250405-93B5-B986-98C3-DB903B6A74C9}"/>
          </ac:spMkLst>
        </pc:spChg>
        <pc:spChg chg="mod">
          <ac:chgData name="Astrid Lucero Hernandez Martinez" userId="d16621fd-296d-4f9d-ab44-ced30efccfe3" providerId="ADAL" clId="{0FC08625-9A16-4184-B836-D1ADD999DE2B}" dt="2024-11-06T22:33:54.754" v="225" actId="1076"/>
          <ac:spMkLst>
            <pc:docMk/>
            <pc:sldMk cId="2284358386" sldId="285"/>
            <ac:spMk id="6" creationId="{C97D797A-F40D-540F-F047-BBCD38B3BE6C}"/>
          </ac:spMkLst>
        </pc:spChg>
        <pc:spChg chg="mod">
          <ac:chgData name="Astrid Lucero Hernandez Martinez" userId="d16621fd-296d-4f9d-ab44-ced30efccfe3" providerId="ADAL" clId="{0FC08625-9A16-4184-B836-D1ADD999DE2B}" dt="2024-11-06T22:33:51.482" v="224" actId="1076"/>
          <ac:spMkLst>
            <pc:docMk/>
            <pc:sldMk cId="2284358386" sldId="285"/>
            <ac:spMk id="7" creationId="{5BF842DB-B007-F600-9DD6-F9ACC500848D}"/>
          </ac:spMkLst>
        </pc:spChg>
        <pc:spChg chg="mod">
          <ac:chgData name="Astrid Lucero Hernandez Martinez" userId="d16621fd-296d-4f9d-ab44-ced30efccfe3" providerId="ADAL" clId="{0FC08625-9A16-4184-B836-D1ADD999DE2B}" dt="2024-11-06T22:32:50.223" v="210" actId="1076"/>
          <ac:spMkLst>
            <pc:docMk/>
            <pc:sldMk cId="2284358386" sldId="285"/>
            <ac:spMk id="8" creationId="{5A0ECABF-9B27-3B3C-196D-FD094186E7AA}"/>
          </ac:spMkLst>
        </pc:spChg>
        <pc:graphicFrameChg chg="add mod">
          <ac:chgData name="Astrid Lucero Hernandez Martinez" userId="d16621fd-296d-4f9d-ab44-ced30efccfe3" providerId="ADAL" clId="{0FC08625-9A16-4184-B836-D1ADD999DE2B}" dt="2024-11-06T22:29:50.020" v="175"/>
          <ac:graphicFrameMkLst>
            <pc:docMk/>
            <pc:sldMk cId="2284358386" sldId="285"/>
            <ac:graphicFrameMk id="3" creationId="{F88FB766-694A-B940-E103-942FE15094A8}"/>
          </ac:graphicFrameMkLst>
        </pc:graphicFrameChg>
        <pc:graphicFrameChg chg="del modGraphic">
          <ac:chgData name="Astrid Lucero Hernandez Martinez" userId="d16621fd-296d-4f9d-ab44-ced30efccfe3" providerId="ADAL" clId="{0FC08625-9A16-4184-B836-D1ADD999DE2B}" dt="2024-11-06T22:29:47.852" v="174" actId="478"/>
          <ac:graphicFrameMkLst>
            <pc:docMk/>
            <pc:sldMk cId="2284358386" sldId="285"/>
            <ac:graphicFrameMk id="4" creationId="{00685F0F-D051-C56E-37BC-7EF6522B2B4E}"/>
          </ac:graphicFrameMkLst>
        </pc:graphicFrameChg>
        <pc:graphicFrameChg chg="add mod modGraphic">
          <ac:chgData name="Astrid Lucero Hernandez Martinez" userId="d16621fd-296d-4f9d-ab44-ced30efccfe3" providerId="ADAL" clId="{0FC08625-9A16-4184-B836-D1ADD999DE2B}" dt="2024-11-06T22:33:47.443" v="223" actId="1076"/>
          <ac:graphicFrameMkLst>
            <pc:docMk/>
            <pc:sldMk cId="2284358386" sldId="285"/>
            <ac:graphicFrameMk id="9" creationId="{B1F09311-47EF-4781-B948-EBEB314CA217}"/>
          </ac:graphicFrameMkLst>
        </pc:graphicFrameChg>
        <pc:graphicFrameChg chg="add mod">
          <ac:chgData name="Astrid Lucero Hernandez Martinez" userId="d16621fd-296d-4f9d-ab44-ced30efccfe3" providerId="ADAL" clId="{0FC08625-9A16-4184-B836-D1ADD999DE2B}" dt="2024-11-06T22:32:05.463" v="200"/>
          <ac:graphicFrameMkLst>
            <pc:docMk/>
            <pc:sldMk cId="2284358386" sldId="285"/>
            <ac:graphicFrameMk id="10" creationId="{A38665B5-3D6F-5C12-CE26-6B476752AB16}"/>
          </ac:graphicFrameMkLst>
        </pc:graphicFrameChg>
        <pc:graphicFrameChg chg="add mod modGraphic">
          <ac:chgData name="Astrid Lucero Hernandez Martinez" userId="d16621fd-296d-4f9d-ab44-ced30efccfe3" providerId="ADAL" clId="{0FC08625-9A16-4184-B836-D1ADD999DE2B}" dt="2024-11-06T22:32:44.047" v="209" actId="1076"/>
          <ac:graphicFrameMkLst>
            <pc:docMk/>
            <pc:sldMk cId="2284358386" sldId="285"/>
            <ac:graphicFrameMk id="11" creationId="{4C81AAA6-492B-3D15-7F41-F2DDB428F604}"/>
          </ac:graphicFrameMkLst>
        </pc:graphicFrameChg>
        <pc:graphicFrameChg chg="del">
          <ac:chgData name="Astrid Lucero Hernandez Martinez" userId="d16621fd-296d-4f9d-ab44-ced30efccfe3" providerId="ADAL" clId="{0FC08625-9A16-4184-B836-D1ADD999DE2B}" dt="2024-11-06T22:31:39.568" v="199" actId="478"/>
          <ac:graphicFrameMkLst>
            <pc:docMk/>
            <pc:sldMk cId="2284358386" sldId="285"/>
            <ac:graphicFrameMk id="13" creationId="{F1D0BC53-0984-8ED6-F3E0-513EC1917076}"/>
          </ac:graphicFrameMkLst>
        </pc:graphicFrameChg>
      </pc:sldChg>
      <pc:sldChg chg="addSp delSp modSp mod">
        <pc:chgData name="Astrid Lucero Hernandez Martinez" userId="d16621fd-296d-4f9d-ab44-ced30efccfe3" providerId="ADAL" clId="{0FC08625-9A16-4184-B836-D1ADD999DE2B}" dt="2024-11-06T23:02:06.136" v="726" actId="13926"/>
        <pc:sldMkLst>
          <pc:docMk/>
          <pc:sldMk cId="649828499" sldId="287"/>
        </pc:sldMkLst>
        <pc:spChg chg="mod">
          <ac:chgData name="Astrid Lucero Hernandez Martinez" userId="d16621fd-296d-4f9d-ab44-ced30efccfe3" providerId="ADAL" clId="{0FC08625-9A16-4184-B836-D1ADD999DE2B}" dt="2024-11-06T23:02:06.136" v="726" actId="13926"/>
          <ac:spMkLst>
            <pc:docMk/>
            <pc:sldMk cId="649828499" sldId="287"/>
            <ac:spMk id="3" creationId="{69C1B9E4-D195-AAF8-CFF3-32E283E11CC5}"/>
          </ac:spMkLst>
        </pc:spChg>
        <pc:picChg chg="del mod">
          <ac:chgData name="Astrid Lucero Hernandez Martinez" userId="d16621fd-296d-4f9d-ab44-ced30efccfe3" providerId="ADAL" clId="{0FC08625-9A16-4184-B836-D1ADD999DE2B}" dt="2024-11-06T22:53:29.761" v="691" actId="478"/>
          <ac:picMkLst>
            <pc:docMk/>
            <pc:sldMk cId="649828499" sldId="287"/>
            <ac:picMk id="5" creationId="{4EF52A10-3DE2-979A-9C21-1829200D7265}"/>
          </ac:picMkLst>
        </pc:picChg>
        <pc:picChg chg="add mod">
          <ac:chgData name="Astrid Lucero Hernandez Martinez" userId="d16621fd-296d-4f9d-ab44-ced30efccfe3" providerId="ADAL" clId="{0FC08625-9A16-4184-B836-D1ADD999DE2B}" dt="2024-11-06T22:53:36.008" v="694" actId="14100"/>
          <ac:picMkLst>
            <pc:docMk/>
            <pc:sldMk cId="649828499" sldId="287"/>
            <ac:picMk id="6" creationId="{C2BC7EBF-C936-C39D-4902-BA3FC49FF7F7}"/>
          </ac:picMkLst>
        </pc:picChg>
      </pc:sldChg>
      <pc:sldChg chg="modSp">
        <pc:chgData name="Astrid Lucero Hernandez Martinez" userId="d16621fd-296d-4f9d-ab44-ced30efccfe3" providerId="ADAL" clId="{0FC08625-9A16-4184-B836-D1ADD999DE2B}" dt="2024-11-06T22:34:54.865" v="244"/>
        <pc:sldMkLst>
          <pc:docMk/>
          <pc:sldMk cId="756526457" sldId="288"/>
        </pc:sldMkLst>
        <pc:spChg chg="mod">
          <ac:chgData name="Astrid Lucero Hernandez Martinez" userId="d16621fd-296d-4f9d-ab44-ced30efccfe3" providerId="ADAL" clId="{0FC08625-9A16-4184-B836-D1ADD999DE2B}" dt="2024-11-06T22:34:54.865" v="244"/>
          <ac:spMkLst>
            <pc:docMk/>
            <pc:sldMk cId="756526457" sldId="288"/>
            <ac:spMk id="4" creationId="{B1C022A3-BBCF-B714-4581-99F248C821BE}"/>
          </ac:spMkLst>
        </pc:spChg>
      </pc:sldChg>
      <pc:sldChg chg="modSp">
        <pc:chgData name="Astrid Lucero Hernandez Martinez" userId="d16621fd-296d-4f9d-ab44-ced30efccfe3" providerId="ADAL" clId="{0FC08625-9A16-4184-B836-D1ADD999DE2B}" dt="2024-11-06T22:34:54.865" v="244"/>
        <pc:sldMkLst>
          <pc:docMk/>
          <pc:sldMk cId="1850455820" sldId="289"/>
        </pc:sldMkLst>
        <pc:spChg chg="mod">
          <ac:chgData name="Astrid Lucero Hernandez Martinez" userId="d16621fd-296d-4f9d-ab44-ced30efccfe3" providerId="ADAL" clId="{0FC08625-9A16-4184-B836-D1ADD999DE2B}" dt="2024-11-06T22:34:54.865" v="244"/>
          <ac:spMkLst>
            <pc:docMk/>
            <pc:sldMk cId="1850455820" sldId="289"/>
            <ac:spMk id="3" creationId="{63F3E368-E78D-4B31-F5C8-49060C3AF8A5}"/>
          </ac:spMkLst>
        </pc:spChg>
      </pc:sldChg>
      <pc:sldChg chg="modSp">
        <pc:chgData name="Astrid Lucero Hernandez Martinez" userId="d16621fd-296d-4f9d-ab44-ced30efccfe3" providerId="ADAL" clId="{0FC08625-9A16-4184-B836-D1ADD999DE2B}" dt="2024-11-06T22:34:54.865" v="244"/>
        <pc:sldMkLst>
          <pc:docMk/>
          <pc:sldMk cId="2123245595" sldId="290"/>
        </pc:sldMkLst>
        <pc:spChg chg="mod">
          <ac:chgData name="Astrid Lucero Hernandez Martinez" userId="d16621fd-296d-4f9d-ab44-ced30efccfe3" providerId="ADAL" clId="{0FC08625-9A16-4184-B836-D1ADD999DE2B}" dt="2024-11-06T22:34:54.865" v="244"/>
          <ac:spMkLst>
            <pc:docMk/>
            <pc:sldMk cId="2123245595" sldId="290"/>
            <ac:spMk id="4" creationId="{B60B00F2-B004-95E3-9D76-F664C7D6A801}"/>
          </ac:spMkLst>
        </pc:spChg>
      </pc:sldChg>
      <pc:sldChg chg="modSp">
        <pc:chgData name="Astrid Lucero Hernandez Martinez" userId="d16621fd-296d-4f9d-ab44-ced30efccfe3" providerId="ADAL" clId="{0FC08625-9A16-4184-B836-D1ADD999DE2B}" dt="2024-11-06T22:34:54.865" v="244"/>
        <pc:sldMkLst>
          <pc:docMk/>
          <pc:sldMk cId="244336464" sldId="291"/>
        </pc:sldMkLst>
        <pc:spChg chg="mod">
          <ac:chgData name="Astrid Lucero Hernandez Martinez" userId="d16621fd-296d-4f9d-ab44-ced30efccfe3" providerId="ADAL" clId="{0FC08625-9A16-4184-B836-D1ADD999DE2B}" dt="2024-11-06T22:34:54.865" v="244"/>
          <ac:spMkLst>
            <pc:docMk/>
            <pc:sldMk cId="244336464" sldId="291"/>
            <ac:spMk id="6" creationId="{6EC5BA0C-330A-F4A3-F3A6-0E1DC232D869}"/>
          </ac:spMkLst>
        </pc:spChg>
      </pc:sldChg>
      <pc:sldChg chg="modSp">
        <pc:chgData name="Astrid Lucero Hernandez Martinez" userId="d16621fd-296d-4f9d-ab44-ced30efccfe3" providerId="ADAL" clId="{0FC08625-9A16-4184-B836-D1ADD999DE2B}" dt="2024-11-06T22:34:54.865" v="244"/>
        <pc:sldMkLst>
          <pc:docMk/>
          <pc:sldMk cId="300037228" sldId="293"/>
        </pc:sldMkLst>
        <pc:spChg chg="mod">
          <ac:chgData name="Astrid Lucero Hernandez Martinez" userId="d16621fd-296d-4f9d-ab44-ced30efccfe3" providerId="ADAL" clId="{0FC08625-9A16-4184-B836-D1ADD999DE2B}" dt="2024-11-06T22:34:54.865" v="244"/>
          <ac:spMkLst>
            <pc:docMk/>
            <pc:sldMk cId="300037228" sldId="293"/>
            <ac:spMk id="6" creationId="{46C12128-4BD9-5A86-E69A-27C5F5D9CD1B}"/>
          </ac:spMkLst>
        </pc:spChg>
        <pc:graphicFrameChg chg="mod">
          <ac:chgData name="Astrid Lucero Hernandez Martinez" userId="d16621fd-296d-4f9d-ab44-ced30efccfe3" providerId="ADAL" clId="{0FC08625-9A16-4184-B836-D1ADD999DE2B}" dt="2024-11-06T22:34:54.865" v="244"/>
          <ac:graphicFrameMkLst>
            <pc:docMk/>
            <pc:sldMk cId="300037228" sldId="293"/>
            <ac:graphicFrameMk id="9" creationId="{1E5DF023-EE32-5831-2F37-C953A298910E}"/>
          </ac:graphicFrameMkLst>
        </pc:graphicFrameChg>
      </pc:sldChg>
      <pc:sldChg chg="modSp">
        <pc:chgData name="Astrid Lucero Hernandez Martinez" userId="d16621fd-296d-4f9d-ab44-ced30efccfe3" providerId="ADAL" clId="{0FC08625-9A16-4184-B836-D1ADD999DE2B}" dt="2024-11-06T22:34:54.865" v="244"/>
        <pc:sldMkLst>
          <pc:docMk/>
          <pc:sldMk cId="1613795287" sldId="294"/>
        </pc:sldMkLst>
        <pc:spChg chg="mod">
          <ac:chgData name="Astrid Lucero Hernandez Martinez" userId="d16621fd-296d-4f9d-ab44-ced30efccfe3" providerId="ADAL" clId="{0FC08625-9A16-4184-B836-D1ADD999DE2B}" dt="2024-11-06T22:34:54.865" v="244"/>
          <ac:spMkLst>
            <pc:docMk/>
            <pc:sldMk cId="1613795287" sldId="294"/>
            <ac:spMk id="4" creationId="{E2ED6047-E2BA-1780-4152-E4CDF01D4589}"/>
          </ac:spMkLst>
        </pc:spChg>
      </pc:sldChg>
      <pc:sldChg chg="modSp">
        <pc:chgData name="Astrid Lucero Hernandez Martinez" userId="d16621fd-296d-4f9d-ab44-ced30efccfe3" providerId="ADAL" clId="{0FC08625-9A16-4184-B836-D1ADD999DE2B}" dt="2024-11-06T22:34:54.865" v="244"/>
        <pc:sldMkLst>
          <pc:docMk/>
          <pc:sldMk cId="4239758551" sldId="295"/>
        </pc:sldMkLst>
        <pc:spChg chg="mod">
          <ac:chgData name="Astrid Lucero Hernandez Martinez" userId="d16621fd-296d-4f9d-ab44-ced30efccfe3" providerId="ADAL" clId="{0FC08625-9A16-4184-B836-D1ADD999DE2B}" dt="2024-11-06T22:34:54.865" v="244"/>
          <ac:spMkLst>
            <pc:docMk/>
            <pc:sldMk cId="4239758551" sldId="295"/>
            <ac:spMk id="5" creationId="{B35DB0C7-3A20-39A0-C449-AAD5294AD7CD}"/>
          </ac:spMkLst>
        </pc:spChg>
      </pc:sldChg>
      <pc:sldChg chg="modSp">
        <pc:chgData name="Astrid Lucero Hernandez Martinez" userId="d16621fd-296d-4f9d-ab44-ced30efccfe3" providerId="ADAL" clId="{0FC08625-9A16-4184-B836-D1ADD999DE2B}" dt="2024-11-06T22:34:54.865" v="244"/>
        <pc:sldMkLst>
          <pc:docMk/>
          <pc:sldMk cId="2202548061" sldId="296"/>
        </pc:sldMkLst>
        <pc:spChg chg="mod">
          <ac:chgData name="Astrid Lucero Hernandez Martinez" userId="d16621fd-296d-4f9d-ab44-ced30efccfe3" providerId="ADAL" clId="{0FC08625-9A16-4184-B836-D1ADD999DE2B}" dt="2024-11-06T22:34:54.865" v="244"/>
          <ac:spMkLst>
            <pc:docMk/>
            <pc:sldMk cId="2202548061" sldId="296"/>
            <ac:spMk id="4" creationId="{0592F0E6-12E2-8C83-740F-EED2946C284F}"/>
          </ac:spMkLst>
        </pc:spChg>
      </pc:sldChg>
    </pc:docChg>
  </pc:docChgLst>
  <pc:docChgLst>
    <pc:chgData name="Astrid Lucero Hernandez Martinez" userId="d16621fd-296d-4f9d-ab44-ced30efccfe3" providerId="ADAL" clId="{93A29BB6-9ABB-4919-9AD6-F00968F74D38}"/>
    <pc:docChg chg="undo custSel modSld">
      <pc:chgData name="Astrid Lucero Hernandez Martinez" userId="d16621fd-296d-4f9d-ab44-ced30efccfe3" providerId="ADAL" clId="{93A29BB6-9ABB-4919-9AD6-F00968F74D38}" dt="2024-09-06T20:26:03.439" v="174" actId="14100"/>
      <pc:docMkLst>
        <pc:docMk/>
      </pc:docMkLst>
      <pc:sldChg chg="modSp mod">
        <pc:chgData name="Astrid Lucero Hernandez Martinez" userId="d16621fd-296d-4f9d-ab44-ced30efccfe3" providerId="ADAL" clId="{93A29BB6-9ABB-4919-9AD6-F00968F74D38}" dt="2024-09-06T16:53:27.419" v="50" actId="255"/>
        <pc:sldMkLst>
          <pc:docMk/>
          <pc:sldMk cId="2284358386" sldId="285"/>
        </pc:sldMkLst>
        <pc:spChg chg="mod">
          <ac:chgData name="Astrid Lucero Hernandez Martinez" userId="d16621fd-296d-4f9d-ab44-ced30efccfe3" providerId="ADAL" clId="{93A29BB6-9ABB-4919-9AD6-F00968F74D38}" dt="2024-09-06T16:53:17.764" v="49" actId="1076"/>
          <ac:spMkLst>
            <pc:docMk/>
            <pc:sldMk cId="2284358386" sldId="285"/>
            <ac:spMk id="6" creationId="{C97D797A-F40D-540F-F047-BBCD38B3BE6C}"/>
          </ac:spMkLst>
        </pc:spChg>
        <pc:spChg chg="mod">
          <ac:chgData name="Astrid Lucero Hernandez Martinez" userId="d16621fd-296d-4f9d-ab44-ced30efccfe3" providerId="ADAL" clId="{93A29BB6-9ABB-4919-9AD6-F00968F74D38}" dt="2024-09-06T16:53:06.316" v="46" actId="1076"/>
          <ac:spMkLst>
            <pc:docMk/>
            <pc:sldMk cId="2284358386" sldId="285"/>
            <ac:spMk id="7" creationId="{5BF842DB-B007-F600-9DD6-F9ACC500848D}"/>
          </ac:spMkLst>
        </pc:spChg>
        <pc:graphicFrameChg chg="mod modGraphic">
          <ac:chgData name="Astrid Lucero Hernandez Martinez" userId="d16621fd-296d-4f9d-ab44-ced30efccfe3" providerId="ADAL" clId="{93A29BB6-9ABB-4919-9AD6-F00968F74D38}" dt="2024-09-06T16:52:52.068" v="43" actId="1076"/>
          <ac:graphicFrameMkLst>
            <pc:docMk/>
            <pc:sldMk cId="2284358386" sldId="285"/>
            <ac:graphicFrameMk id="4" creationId="{96574310-6C41-294F-1F00-5A7EA8F17B62}"/>
          </ac:graphicFrameMkLst>
        </pc:graphicFrameChg>
        <pc:graphicFrameChg chg="modGraphic">
          <ac:chgData name="Astrid Lucero Hernandez Martinez" userId="d16621fd-296d-4f9d-ab44-ced30efccfe3" providerId="ADAL" clId="{93A29BB6-9ABB-4919-9AD6-F00968F74D38}" dt="2024-09-06T16:53:27.419" v="50" actId="255"/>
          <ac:graphicFrameMkLst>
            <pc:docMk/>
            <pc:sldMk cId="2284358386" sldId="285"/>
            <ac:graphicFrameMk id="10" creationId="{212A175F-A9D3-496E-8AB0-A114725E1B71}"/>
          </ac:graphicFrameMkLst>
        </pc:graphicFrameChg>
      </pc:sldChg>
      <pc:sldChg chg="modSp mod">
        <pc:chgData name="Astrid Lucero Hernandez Martinez" userId="d16621fd-296d-4f9d-ab44-ced30efccfe3" providerId="ADAL" clId="{93A29BB6-9ABB-4919-9AD6-F00968F74D38}" dt="2024-09-06T16:55:03.796" v="52" actId="20577"/>
        <pc:sldMkLst>
          <pc:docMk/>
          <pc:sldMk cId="756526457" sldId="288"/>
        </pc:sldMkLst>
        <pc:spChg chg="mod">
          <ac:chgData name="Astrid Lucero Hernandez Martinez" userId="d16621fd-296d-4f9d-ab44-ced30efccfe3" providerId="ADAL" clId="{93A29BB6-9ABB-4919-9AD6-F00968F74D38}" dt="2024-09-06T16:55:03.796" v="52" actId="20577"/>
          <ac:spMkLst>
            <pc:docMk/>
            <pc:sldMk cId="756526457" sldId="288"/>
            <ac:spMk id="4" creationId="{B1C022A3-BBCF-B714-4581-99F248C821BE}"/>
          </ac:spMkLst>
        </pc:spChg>
      </pc:sldChg>
      <pc:sldChg chg="modSp mod">
        <pc:chgData name="Astrid Lucero Hernandez Martinez" userId="d16621fd-296d-4f9d-ab44-ced30efccfe3" providerId="ADAL" clId="{93A29BB6-9ABB-4919-9AD6-F00968F74D38}" dt="2024-09-06T16:56:59.775" v="68" actId="14734"/>
        <pc:sldMkLst>
          <pc:docMk/>
          <pc:sldMk cId="1883064273" sldId="292"/>
        </pc:sldMkLst>
        <pc:graphicFrameChg chg="mod modGraphic">
          <ac:chgData name="Astrid Lucero Hernandez Martinez" userId="d16621fd-296d-4f9d-ab44-ced30efccfe3" providerId="ADAL" clId="{93A29BB6-9ABB-4919-9AD6-F00968F74D38}" dt="2024-09-06T16:56:59.775" v="68" actId="14734"/>
          <ac:graphicFrameMkLst>
            <pc:docMk/>
            <pc:sldMk cId="1883064273" sldId="292"/>
            <ac:graphicFrameMk id="5" creationId="{2E8D2A93-CF0E-9968-B7C4-0617E1E25829}"/>
          </ac:graphicFrameMkLst>
        </pc:graphicFrameChg>
      </pc:sldChg>
      <pc:sldChg chg="addSp delSp modSp mod">
        <pc:chgData name="Astrid Lucero Hernandez Martinez" userId="d16621fd-296d-4f9d-ab44-ced30efccfe3" providerId="ADAL" clId="{93A29BB6-9ABB-4919-9AD6-F00968F74D38}" dt="2024-09-06T20:26:03.439" v="174" actId="14100"/>
        <pc:sldMkLst>
          <pc:docMk/>
          <pc:sldMk cId="300037228" sldId="293"/>
        </pc:sldMkLst>
        <pc:spChg chg="mod">
          <ac:chgData name="Astrid Lucero Hernandez Martinez" userId="d16621fd-296d-4f9d-ab44-ced30efccfe3" providerId="ADAL" clId="{93A29BB6-9ABB-4919-9AD6-F00968F74D38}" dt="2024-09-06T17:00:43.687" v="132" actId="14100"/>
          <ac:spMkLst>
            <pc:docMk/>
            <pc:sldMk cId="300037228" sldId="293"/>
            <ac:spMk id="6" creationId="{46C12128-4BD9-5A86-E69A-27C5F5D9CD1B}"/>
          </ac:spMkLst>
        </pc:spChg>
        <pc:graphicFrameChg chg="add mod">
          <ac:chgData name="Astrid Lucero Hernandez Martinez" userId="d16621fd-296d-4f9d-ab44-ced30efccfe3" providerId="ADAL" clId="{93A29BB6-9ABB-4919-9AD6-F00968F74D38}" dt="2024-09-06T20:18:14.261" v="139"/>
          <ac:graphicFrameMkLst>
            <pc:docMk/>
            <pc:sldMk cId="300037228" sldId="293"/>
            <ac:graphicFrameMk id="2" creationId="{01CCD309-C7FA-A598-FAA4-9B9AD6ACD4B1}"/>
          </ac:graphicFrameMkLst>
        </pc:graphicFrameChg>
        <pc:graphicFrameChg chg="add mod modGraphic">
          <ac:chgData name="Astrid Lucero Hernandez Martinez" userId="d16621fd-296d-4f9d-ab44-ced30efccfe3" providerId="ADAL" clId="{93A29BB6-9ABB-4919-9AD6-F00968F74D38}" dt="2024-09-06T20:26:03.439" v="174" actId="14100"/>
          <ac:graphicFrameMkLst>
            <pc:docMk/>
            <pc:sldMk cId="300037228" sldId="293"/>
            <ac:graphicFrameMk id="3" creationId="{E65CEBBE-2BFA-0B17-43B0-6084325DCB95}"/>
          </ac:graphicFrameMkLst>
        </pc:graphicFrameChg>
        <pc:graphicFrameChg chg="del mod modGraphic">
          <ac:chgData name="Astrid Lucero Hernandez Martinez" userId="d16621fd-296d-4f9d-ab44-ced30efccfe3" providerId="ADAL" clId="{93A29BB6-9ABB-4919-9AD6-F00968F74D38}" dt="2024-09-06T20:18:11.881" v="138" actId="478"/>
          <ac:graphicFrameMkLst>
            <pc:docMk/>
            <pc:sldMk cId="300037228" sldId="293"/>
            <ac:graphicFrameMk id="4" creationId="{E480B123-4C1F-74D7-C001-479F4D875E64}"/>
          </ac:graphicFrameMkLst>
        </pc:graphicFrameChg>
        <pc:graphicFrameChg chg="mod modGraphic">
          <ac:chgData name="Astrid Lucero Hernandez Martinez" userId="d16621fd-296d-4f9d-ab44-ced30efccfe3" providerId="ADAL" clId="{93A29BB6-9ABB-4919-9AD6-F00968F74D38}" dt="2024-09-06T16:58:08.297" v="79" actId="1076"/>
          <ac:graphicFrameMkLst>
            <pc:docMk/>
            <pc:sldMk cId="300037228" sldId="293"/>
            <ac:graphicFrameMk id="5" creationId="{5F243075-ACA0-CCE9-5CA5-A03FA4DA69A5}"/>
          </ac:graphicFrameMkLst>
        </pc:graphicFrameChg>
        <pc:picChg chg="mod">
          <ac:chgData name="Astrid Lucero Hernandez Martinez" userId="d16621fd-296d-4f9d-ab44-ced30efccfe3" providerId="ADAL" clId="{93A29BB6-9ABB-4919-9AD6-F00968F74D38}" dt="2024-09-06T16:58:05.121" v="78" actId="1076"/>
          <ac:picMkLst>
            <pc:docMk/>
            <pc:sldMk cId="300037228" sldId="293"/>
            <ac:picMk id="10" creationId="{9C857767-987E-4F01-460B-3C2A27356DBD}"/>
          </ac:picMkLst>
        </pc:picChg>
      </pc:sldChg>
      <pc:sldChg chg="modSp mod">
        <pc:chgData name="Astrid Lucero Hernandez Martinez" userId="d16621fd-296d-4f9d-ab44-ced30efccfe3" providerId="ADAL" clId="{93A29BB6-9ABB-4919-9AD6-F00968F74D38}" dt="2024-09-06T17:00:05.327" v="128" actId="14734"/>
        <pc:sldMkLst>
          <pc:docMk/>
          <pc:sldMk cId="1613795287" sldId="294"/>
        </pc:sldMkLst>
        <pc:graphicFrameChg chg="mod modGraphic">
          <ac:chgData name="Astrid Lucero Hernandez Martinez" userId="d16621fd-296d-4f9d-ab44-ced30efccfe3" providerId="ADAL" clId="{93A29BB6-9ABB-4919-9AD6-F00968F74D38}" dt="2024-09-06T17:00:05.327" v="128" actId="14734"/>
          <ac:graphicFrameMkLst>
            <pc:docMk/>
            <pc:sldMk cId="1613795287" sldId="294"/>
            <ac:graphicFrameMk id="3" creationId="{3680293C-6F67-97DE-183A-F85B57D21CC9}"/>
          </ac:graphicFrameMkLst>
        </pc:graphicFrameChg>
      </pc:sldChg>
      <pc:sldChg chg="modSp mod">
        <pc:chgData name="Astrid Lucero Hernandez Martinez" userId="d16621fd-296d-4f9d-ab44-ced30efccfe3" providerId="ADAL" clId="{93A29BB6-9ABB-4919-9AD6-F00968F74D38}" dt="2024-09-06T17:00:33.563" v="129" actId="123"/>
        <pc:sldMkLst>
          <pc:docMk/>
          <pc:sldMk cId="4239758551" sldId="295"/>
        </pc:sldMkLst>
        <pc:spChg chg="mod">
          <ac:chgData name="Astrid Lucero Hernandez Martinez" userId="d16621fd-296d-4f9d-ab44-ced30efccfe3" providerId="ADAL" clId="{93A29BB6-9ABB-4919-9AD6-F00968F74D38}" dt="2024-09-06T17:00:33.563" v="129" actId="123"/>
          <ac:spMkLst>
            <pc:docMk/>
            <pc:sldMk cId="4239758551" sldId="295"/>
            <ac:spMk id="5" creationId="{B35DB0C7-3A20-39A0-C449-AAD5294AD7CD}"/>
          </ac:spMkLst>
        </pc:spChg>
      </pc:sldChg>
      <pc:sldChg chg="modSp mod">
        <pc:chgData name="Astrid Lucero Hernandez Martinez" userId="d16621fd-296d-4f9d-ab44-ced30efccfe3" providerId="ADAL" clId="{93A29BB6-9ABB-4919-9AD6-F00968F74D38}" dt="2024-09-06T17:01:04.901" v="135" actId="123"/>
        <pc:sldMkLst>
          <pc:docMk/>
          <pc:sldMk cId="2202548061" sldId="296"/>
        </pc:sldMkLst>
        <pc:spChg chg="mod">
          <ac:chgData name="Astrid Lucero Hernandez Martinez" userId="d16621fd-296d-4f9d-ab44-ced30efccfe3" providerId="ADAL" clId="{93A29BB6-9ABB-4919-9AD6-F00968F74D38}" dt="2024-09-06T17:01:04.901" v="135" actId="123"/>
          <ac:spMkLst>
            <pc:docMk/>
            <pc:sldMk cId="2202548061" sldId="296"/>
            <ac:spMk id="4" creationId="{0592F0E6-12E2-8C83-740F-EED2946C284F}"/>
          </ac:spMkLst>
        </pc:spChg>
      </pc:sldChg>
      <pc:sldChg chg="addSp delSp modSp mod">
        <pc:chgData name="Astrid Lucero Hernandez Martinez" userId="d16621fd-296d-4f9d-ab44-ced30efccfe3" providerId="ADAL" clId="{93A29BB6-9ABB-4919-9AD6-F00968F74D38}" dt="2024-09-06T17:01:26.135" v="137" actId="14734"/>
        <pc:sldMkLst>
          <pc:docMk/>
          <pc:sldMk cId="2129439834" sldId="298"/>
        </pc:sldMkLst>
        <pc:spChg chg="mod">
          <ac:chgData name="Astrid Lucero Hernandez Martinez" userId="d16621fd-296d-4f9d-ab44-ced30efccfe3" providerId="ADAL" clId="{93A29BB6-9ABB-4919-9AD6-F00968F74D38}" dt="2024-09-06T16:49:58.389" v="19" actId="14100"/>
          <ac:spMkLst>
            <pc:docMk/>
            <pc:sldMk cId="2129439834" sldId="298"/>
            <ac:spMk id="5" creationId="{95D17324-42C8-DFE4-A6B1-731434215693}"/>
          </ac:spMkLst>
        </pc:spChg>
        <pc:graphicFrameChg chg="add mod">
          <ac:chgData name="Astrid Lucero Hernandez Martinez" userId="d16621fd-296d-4f9d-ab44-ced30efccfe3" providerId="ADAL" clId="{93A29BB6-9ABB-4919-9AD6-F00968F74D38}" dt="2024-09-06T16:48:16.445" v="2"/>
          <ac:graphicFrameMkLst>
            <pc:docMk/>
            <pc:sldMk cId="2129439834" sldId="298"/>
            <ac:graphicFrameMk id="2" creationId="{E8FEA78C-E793-FCDC-CC84-3DC1799BEFF5}"/>
          </ac:graphicFrameMkLst>
        </pc:graphicFrameChg>
        <pc:graphicFrameChg chg="add mod modGraphic">
          <ac:chgData name="Astrid Lucero Hernandez Martinez" userId="d16621fd-296d-4f9d-ab44-ced30efccfe3" providerId="ADAL" clId="{93A29BB6-9ABB-4919-9AD6-F00968F74D38}" dt="2024-09-06T17:01:26.135" v="137" actId="14734"/>
          <ac:graphicFrameMkLst>
            <pc:docMk/>
            <pc:sldMk cId="2129439834" sldId="298"/>
            <ac:graphicFrameMk id="3" creationId="{69E777A2-95C3-D0C6-36E8-717934481076}"/>
          </ac:graphicFrameMkLst>
        </pc:graphicFrameChg>
        <pc:graphicFrameChg chg="del modGraphic">
          <ac:chgData name="Astrid Lucero Hernandez Martinez" userId="d16621fd-296d-4f9d-ab44-ced30efccfe3" providerId="ADAL" clId="{93A29BB6-9ABB-4919-9AD6-F00968F74D38}" dt="2024-09-06T16:48:14.606" v="1" actId="478"/>
          <ac:graphicFrameMkLst>
            <pc:docMk/>
            <pc:sldMk cId="2129439834" sldId="298"/>
            <ac:graphicFrameMk id="9" creationId="{DD69FE52-716C-FB5D-7B69-D25A83020E0A}"/>
          </ac:graphicFrameMkLst>
        </pc:graphicFrameChg>
      </pc:sldChg>
    </pc:docChg>
  </pc:docChgLst>
  <pc:docChgLst>
    <pc:chgData name="Astrid Lucero Hernandez Martinez" userId="d16621fd-296d-4f9d-ab44-ced30efccfe3" providerId="ADAL" clId="{A236F559-D618-4FC4-9F46-48D9FFBB4DB4}"/>
    <pc:docChg chg="modSld">
      <pc:chgData name="Astrid Lucero Hernandez Martinez" userId="d16621fd-296d-4f9d-ab44-ced30efccfe3" providerId="ADAL" clId="{A236F559-D618-4FC4-9F46-48D9FFBB4DB4}" dt="2024-06-24T18:30:29.358" v="5" actId="20577"/>
      <pc:docMkLst>
        <pc:docMk/>
      </pc:docMkLst>
      <pc:sldChg chg="modSp mod">
        <pc:chgData name="Astrid Lucero Hernandez Martinez" userId="d16621fd-296d-4f9d-ab44-ced30efccfe3" providerId="ADAL" clId="{A236F559-D618-4FC4-9F46-48D9FFBB4DB4}" dt="2024-06-24T18:30:29.358" v="5" actId="20577"/>
        <pc:sldMkLst>
          <pc:docMk/>
          <pc:sldMk cId="3675170584" sldId="279"/>
        </pc:sldMkLst>
        <pc:spChg chg="mod">
          <ac:chgData name="Astrid Lucero Hernandez Martinez" userId="d16621fd-296d-4f9d-ab44-ced30efccfe3" providerId="ADAL" clId="{A236F559-D618-4FC4-9F46-48D9FFBB4DB4}" dt="2024-06-24T18:30:29.358" v="5" actId="20577"/>
          <ac:spMkLst>
            <pc:docMk/>
            <pc:sldMk cId="3675170584" sldId="279"/>
            <ac:spMk id="6" creationId="{783A7814-D512-A1BE-B54E-F9943C3A8169}"/>
          </ac:spMkLst>
        </pc:spChg>
      </pc:sldChg>
    </pc:docChg>
  </pc:docChgLst>
  <pc:docChgLst>
    <pc:chgData name="Astrid Lucero Hernandez Martinez" userId="d16621fd-296d-4f9d-ab44-ced30efccfe3" providerId="ADAL" clId="{DE6C6BBD-BEC7-4EAB-9AFE-A023AEA4E0F5}"/>
    <pc:docChg chg="undo custSel modSld">
      <pc:chgData name="Astrid Lucero Hernandez Martinez" userId="d16621fd-296d-4f9d-ab44-ced30efccfe3" providerId="ADAL" clId="{DE6C6BBD-BEC7-4EAB-9AFE-A023AEA4E0F5}" dt="2024-09-09T16:27:27.375" v="422" actId="20577"/>
      <pc:docMkLst>
        <pc:docMk/>
      </pc:docMkLst>
      <pc:sldChg chg="modSp mod">
        <pc:chgData name="Astrid Lucero Hernandez Martinez" userId="d16621fd-296d-4f9d-ab44-ced30efccfe3" providerId="ADAL" clId="{DE6C6BBD-BEC7-4EAB-9AFE-A023AEA4E0F5}" dt="2024-09-02T20:13:53.848" v="389" actId="20577"/>
        <pc:sldMkLst>
          <pc:docMk/>
          <pc:sldMk cId="1610350232" sldId="277"/>
        </pc:sldMkLst>
        <pc:spChg chg="mod">
          <ac:chgData name="Astrid Lucero Hernandez Martinez" userId="d16621fd-296d-4f9d-ab44-ced30efccfe3" providerId="ADAL" clId="{DE6C6BBD-BEC7-4EAB-9AFE-A023AEA4E0F5}" dt="2024-09-02T20:13:53.848" v="389" actId="20577"/>
          <ac:spMkLst>
            <pc:docMk/>
            <pc:sldMk cId="1610350232" sldId="277"/>
            <ac:spMk id="6" creationId="{B2F2D106-82B9-0335-7236-4CF3863660F7}"/>
          </ac:spMkLst>
        </pc:spChg>
      </pc:sldChg>
      <pc:sldChg chg="modSp mod">
        <pc:chgData name="Astrid Lucero Hernandez Martinez" userId="d16621fd-296d-4f9d-ab44-ced30efccfe3" providerId="ADAL" clId="{DE6C6BBD-BEC7-4EAB-9AFE-A023AEA4E0F5}" dt="2024-09-02T20:14:05.305" v="401" actId="20577"/>
        <pc:sldMkLst>
          <pc:docMk/>
          <pc:sldMk cId="3675170584" sldId="279"/>
        </pc:sldMkLst>
        <pc:spChg chg="mod">
          <ac:chgData name="Astrid Lucero Hernandez Martinez" userId="d16621fd-296d-4f9d-ab44-ced30efccfe3" providerId="ADAL" clId="{DE6C6BBD-BEC7-4EAB-9AFE-A023AEA4E0F5}" dt="2024-09-02T20:14:05.305" v="401"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DE6C6BBD-BEC7-4EAB-9AFE-A023AEA4E0F5}" dt="2024-09-02T18:20:47.294" v="86" actId="20577"/>
        <pc:sldMkLst>
          <pc:docMk/>
          <pc:sldMk cId="3827677764" sldId="283"/>
        </pc:sldMkLst>
        <pc:spChg chg="mod">
          <ac:chgData name="Astrid Lucero Hernandez Martinez" userId="d16621fd-296d-4f9d-ab44-ced30efccfe3" providerId="ADAL" clId="{DE6C6BBD-BEC7-4EAB-9AFE-A023AEA4E0F5}" dt="2024-09-02T18:20:47.294" v="86" actId="20577"/>
          <ac:spMkLst>
            <pc:docMk/>
            <pc:sldMk cId="3827677764" sldId="283"/>
            <ac:spMk id="19" creationId="{F3B3F893-37EB-1B24-5F58-30A8CB7927B3}"/>
          </ac:spMkLst>
        </pc:spChg>
        <pc:picChg chg="add mod">
          <ac:chgData name="Astrid Lucero Hernandez Martinez" userId="d16621fd-296d-4f9d-ab44-ced30efccfe3" providerId="ADAL" clId="{DE6C6BBD-BEC7-4EAB-9AFE-A023AEA4E0F5}" dt="2024-09-02T18:17:32.241" v="77" actId="1076"/>
          <ac:picMkLst>
            <pc:docMk/>
            <pc:sldMk cId="3827677764" sldId="283"/>
            <ac:picMk id="3" creationId="{8A44FD4D-D4D6-BF7D-39AC-8AE2EE62E880}"/>
          </ac:picMkLst>
        </pc:picChg>
        <pc:picChg chg="del">
          <ac:chgData name="Astrid Lucero Hernandez Martinez" userId="d16621fd-296d-4f9d-ab44-ced30efccfe3" providerId="ADAL" clId="{DE6C6BBD-BEC7-4EAB-9AFE-A023AEA4E0F5}" dt="2024-09-02T18:17:17.218" v="73" actId="478"/>
          <ac:picMkLst>
            <pc:docMk/>
            <pc:sldMk cId="3827677764" sldId="283"/>
            <ac:picMk id="4" creationId="{57E25B11-6BEC-0D62-8646-136063C279C4}"/>
          </ac:picMkLst>
        </pc:picChg>
      </pc:sldChg>
      <pc:sldChg chg="addSp delSp modSp mod">
        <pc:chgData name="Astrid Lucero Hernandez Martinez" userId="d16621fd-296d-4f9d-ab44-ced30efccfe3" providerId="ADAL" clId="{DE6C6BBD-BEC7-4EAB-9AFE-A023AEA4E0F5}" dt="2024-09-02T18:13:47.704" v="56" actId="20577"/>
        <pc:sldMkLst>
          <pc:docMk/>
          <pc:sldMk cId="2284358386" sldId="285"/>
        </pc:sldMkLst>
        <pc:spChg chg="mod">
          <ac:chgData name="Astrid Lucero Hernandez Martinez" userId="d16621fd-296d-4f9d-ab44-ced30efccfe3" providerId="ADAL" clId="{DE6C6BBD-BEC7-4EAB-9AFE-A023AEA4E0F5}" dt="2024-09-02T18:13:47.704" v="56" actId="20577"/>
          <ac:spMkLst>
            <pc:docMk/>
            <pc:sldMk cId="2284358386" sldId="285"/>
            <ac:spMk id="5" creationId="{4A250405-93B5-B986-98C3-DB903B6A74C9}"/>
          </ac:spMkLst>
        </pc:spChg>
        <pc:spChg chg="mod">
          <ac:chgData name="Astrid Lucero Hernandez Martinez" userId="d16621fd-296d-4f9d-ab44-ced30efccfe3" providerId="ADAL" clId="{DE6C6BBD-BEC7-4EAB-9AFE-A023AEA4E0F5}" dt="2024-09-02T18:09:11.302" v="20" actId="1076"/>
          <ac:spMkLst>
            <pc:docMk/>
            <pc:sldMk cId="2284358386" sldId="285"/>
            <ac:spMk id="6" creationId="{C97D797A-F40D-540F-F047-BBCD38B3BE6C}"/>
          </ac:spMkLst>
        </pc:spChg>
        <pc:spChg chg="mod">
          <ac:chgData name="Astrid Lucero Hernandez Martinez" userId="d16621fd-296d-4f9d-ab44-ced30efccfe3" providerId="ADAL" clId="{DE6C6BBD-BEC7-4EAB-9AFE-A023AEA4E0F5}" dt="2024-09-02T18:09:07.757" v="19" actId="1076"/>
          <ac:spMkLst>
            <pc:docMk/>
            <pc:sldMk cId="2284358386" sldId="285"/>
            <ac:spMk id="7" creationId="{5BF842DB-B007-F600-9DD6-F9ACC500848D}"/>
          </ac:spMkLst>
        </pc:spChg>
        <pc:spChg chg="mod">
          <ac:chgData name="Astrid Lucero Hernandez Martinez" userId="d16621fd-296d-4f9d-ab44-ced30efccfe3" providerId="ADAL" clId="{DE6C6BBD-BEC7-4EAB-9AFE-A023AEA4E0F5}" dt="2024-09-02T18:10:43.324" v="37" actId="1076"/>
          <ac:spMkLst>
            <pc:docMk/>
            <pc:sldMk cId="2284358386" sldId="285"/>
            <ac:spMk id="8" creationId="{5A0ECABF-9B27-3B3C-196D-FD094186E7AA}"/>
          </ac:spMkLst>
        </pc:spChg>
        <pc:graphicFrameChg chg="add mod">
          <ac:chgData name="Astrid Lucero Hernandez Martinez" userId="d16621fd-296d-4f9d-ab44-ced30efccfe3" providerId="ADAL" clId="{DE6C6BBD-BEC7-4EAB-9AFE-A023AEA4E0F5}" dt="2024-09-02T18:07:49.286" v="1"/>
          <ac:graphicFrameMkLst>
            <pc:docMk/>
            <pc:sldMk cId="2284358386" sldId="285"/>
            <ac:graphicFrameMk id="3" creationId="{6A224ABD-5AC9-4A0E-9B6D-CF456F372265}"/>
          </ac:graphicFrameMkLst>
        </pc:graphicFrameChg>
        <pc:graphicFrameChg chg="add mod modGraphic">
          <ac:chgData name="Astrid Lucero Hernandez Martinez" userId="d16621fd-296d-4f9d-ab44-ced30efccfe3" providerId="ADAL" clId="{DE6C6BBD-BEC7-4EAB-9AFE-A023AEA4E0F5}" dt="2024-09-02T18:09:02.214" v="18" actId="14734"/>
          <ac:graphicFrameMkLst>
            <pc:docMk/>
            <pc:sldMk cId="2284358386" sldId="285"/>
            <ac:graphicFrameMk id="4" creationId="{96574310-6C41-294F-1F00-5A7EA8F17B62}"/>
          </ac:graphicFrameMkLst>
        </pc:graphicFrameChg>
        <pc:graphicFrameChg chg="add mod">
          <ac:chgData name="Astrid Lucero Hernandez Martinez" userId="d16621fd-296d-4f9d-ab44-ced30efccfe3" providerId="ADAL" clId="{DE6C6BBD-BEC7-4EAB-9AFE-A023AEA4E0F5}" dt="2024-09-02T18:09:37.070" v="23"/>
          <ac:graphicFrameMkLst>
            <pc:docMk/>
            <pc:sldMk cId="2284358386" sldId="285"/>
            <ac:graphicFrameMk id="9" creationId="{F2395BD3-6030-54F1-6101-FEA59B0DC22A}"/>
          </ac:graphicFrameMkLst>
        </pc:graphicFrameChg>
        <pc:graphicFrameChg chg="add mod modGraphic">
          <ac:chgData name="Astrid Lucero Hernandez Martinez" userId="d16621fd-296d-4f9d-ab44-ced30efccfe3" providerId="ADAL" clId="{DE6C6BBD-BEC7-4EAB-9AFE-A023AEA4E0F5}" dt="2024-09-02T18:10:46.723" v="38" actId="1076"/>
          <ac:graphicFrameMkLst>
            <pc:docMk/>
            <pc:sldMk cId="2284358386" sldId="285"/>
            <ac:graphicFrameMk id="10" creationId="{212A175F-A9D3-496E-8AB0-A114725E1B71}"/>
          </ac:graphicFrameMkLst>
        </pc:graphicFrameChg>
        <pc:graphicFrameChg chg="del">
          <ac:chgData name="Astrid Lucero Hernandez Martinez" userId="d16621fd-296d-4f9d-ab44-ced30efccfe3" providerId="ADAL" clId="{DE6C6BBD-BEC7-4EAB-9AFE-A023AEA4E0F5}" dt="2024-09-02T18:09:18.095" v="21" actId="478"/>
          <ac:graphicFrameMkLst>
            <pc:docMk/>
            <pc:sldMk cId="2284358386" sldId="285"/>
            <ac:graphicFrameMk id="14" creationId="{F8FD8096-DEE0-9348-0C38-634D805DE97C}"/>
          </ac:graphicFrameMkLst>
        </pc:graphicFrameChg>
        <pc:graphicFrameChg chg="del">
          <ac:chgData name="Astrid Lucero Hernandez Martinez" userId="d16621fd-296d-4f9d-ab44-ced30efccfe3" providerId="ADAL" clId="{DE6C6BBD-BEC7-4EAB-9AFE-A023AEA4E0F5}" dt="2024-09-02T18:07:46.735" v="0" actId="478"/>
          <ac:graphicFrameMkLst>
            <pc:docMk/>
            <pc:sldMk cId="2284358386" sldId="285"/>
            <ac:graphicFrameMk id="17" creationId="{1630AE3B-C6DF-D65E-7A9A-F884FD8CC2E8}"/>
          </ac:graphicFrameMkLst>
        </pc:graphicFrameChg>
      </pc:sldChg>
      <pc:sldChg chg="addSp delSp modSp mod">
        <pc:chgData name="Astrid Lucero Hernandez Martinez" userId="d16621fd-296d-4f9d-ab44-ced30efccfe3" providerId="ADAL" clId="{DE6C6BBD-BEC7-4EAB-9AFE-A023AEA4E0F5}" dt="2024-09-02T19:28:40.614" v="152" actId="20577"/>
        <pc:sldMkLst>
          <pc:docMk/>
          <pc:sldMk cId="649828499" sldId="287"/>
        </pc:sldMkLst>
        <pc:spChg chg="mod">
          <ac:chgData name="Astrid Lucero Hernandez Martinez" userId="d16621fd-296d-4f9d-ab44-ced30efccfe3" providerId="ADAL" clId="{DE6C6BBD-BEC7-4EAB-9AFE-A023AEA4E0F5}" dt="2024-09-02T19:28:40.614" v="152" actId="20577"/>
          <ac:spMkLst>
            <pc:docMk/>
            <pc:sldMk cId="649828499" sldId="287"/>
            <ac:spMk id="3" creationId="{69C1B9E4-D195-AAF8-CFF3-32E283E11CC5}"/>
          </ac:spMkLst>
        </pc:spChg>
        <pc:picChg chg="del">
          <ac:chgData name="Astrid Lucero Hernandez Martinez" userId="d16621fd-296d-4f9d-ab44-ced30efccfe3" providerId="ADAL" clId="{DE6C6BBD-BEC7-4EAB-9AFE-A023AEA4E0F5}" dt="2024-09-02T18:23:53.181" v="87" actId="478"/>
          <ac:picMkLst>
            <pc:docMk/>
            <pc:sldMk cId="649828499" sldId="287"/>
            <ac:picMk id="5" creationId="{BECE98F1-86B1-7BA4-3A2B-5B9842DFD2AC}"/>
          </ac:picMkLst>
        </pc:picChg>
        <pc:picChg chg="add mod">
          <ac:chgData name="Astrid Lucero Hernandez Martinez" userId="d16621fd-296d-4f9d-ab44-ced30efccfe3" providerId="ADAL" clId="{DE6C6BBD-BEC7-4EAB-9AFE-A023AEA4E0F5}" dt="2024-09-02T18:24:02.204" v="92" actId="1076"/>
          <ac:picMkLst>
            <pc:docMk/>
            <pc:sldMk cId="649828499" sldId="287"/>
            <ac:picMk id="6" creationId="{C9700841-E3C2-DCB2-8E10-1C6B81DEC7B4}"/>
          </ac:picMkLst>
        </pc:picChg>
      </pc:sldChg>
      <pc:sldChg chg="addSp delSp modSp mod">
        <pc:chgData name="Astrid Lucero Hernandez Martinez" userId="d16621fd-296d-4f9d-ab44-ced30efccfe3" providerId="ADAL" clId="{DE6C6BBD-BEC7-4EAB-9AFE-A023AEA4E0F5}" dt="2024-09-02T19:35:06.121" v="197" actId="20577"/>
        <pc:sldMkLst>
          <pc:docMk/>
          <pc:sldMk cId="756526457" sldId="288"/>
        </pc:sldMkLst>
        <pc:spChg chg="mod">
          <ac:chgData name="Astrid Lucero Hernandez Martinez" userId="d16621fd-296d-4f9d-ab44-ced30efccfe3" providerId="ADAL" clId="{DE6C6BBD-BEC7-4EAB-9AFE-A023AEA4E0F5}" dt="2024-09-02T19:35:06.121" v="197" actId="20577"/>
          <ac:spMkLst>
            <pc:docMk/>
            <pc:sldMk cId="756526457" sldId="288"/>
            <ac:spMk id="4" creationId="{B1C022A3-BBCF-B714-4581-99F248C821BE}"/>
          </ac:spMkLst>
        </pc:spChg>
        <pc:picChg chg="del">
          <ac:chgData name="Astrid Lucero Hernandez Martinez" userId="d16621fd-296d-4f9d-ab44-ced30efccfe3" providerId="ADAL" clId="{DE6C6BBD-BEC7-4EAB-9AFE-A023AEA4E0F5}" dt="2024-09-02T19:32:03.603" v="171" actId="478"/>
          <ac:picMkLst>
            <pc:docMk/>
            <pc:sldMk cId="756526457" sldId="288"/>
            <ac:picMk id="5" creationId="{5D4F2C97-28CE-B372-4AAE-1B6CF0034EE8}"/>
          </ac:picMkLst>
        </pc:picChg>
        <pc:picChg chg="add mod">
          <ac:chgData name="Astrid Lucero Hernandez Martinez" userId="d16621fd-296d-4f9d-ab44-ced30efccfe3" providerId="ADAL" clId="{DE6C6BBD-BEC7-4EAB-9AFE-A023AEA4E0F5}" dt="2024-09-02T19:32:15.242" v="176" actId="1076"/>
          <ac:picMkLst>
            <pc:docMk/>
            <pc:sldMk cId="756526457" sldId="288"/>
            <ac:picMk id="6" creationId="{B6A00994-70F5-ADD1-2A64-7BB06CE5B726}"/>
          </ac:picMkLst>
        </pc:picChg>
      </pc:sldChg>
      <pc:sldChg chg="addSp delSp modSp mod">
        <pc:chgData name="Astrid Lucero Hernandez Martinez" userId="d16621fd-296d-4f9d-ab44-ced30efccfe3" providerId="ADAL" clId="{DE6C6BBD-BEC7-4EAB-9AFE-A023AEA4E0F5}" dt="2024-09-02T19:31:32.852" v="170" actId="20577"/>
        <pc:sldMkLst>
          <pc:docMk/>
          <pc:sldMk cId="1850455820" sldId="289"/>
        </pc:sldMkLst>
        <pc:spChg chg="mod">
          <ac:chgData name="Astrid Lucero Hernandez Martinez" userId="d16621fd-296d-4f9d-ab44-ced30efccfe3" providerId="ADAL" clId="{DE6C6BBD-BEC7-4EAB-9AFE-A023AEA4E0F5}" dt="2024-09-02T19:31:32.852" v="170" actId="20577"/>
          <ac:spMkLst>
            <pc:docMk/>
            <pc:sldMk cId="1850455820" sldId="289"/>
            <ac:spMk id="3" creationId="{63F3E368-E78D-4B31-F5C8-49060C3AF8A5}"/>
          </ac:spMkLst>
        </pc:spChg>
        <pc:picChg chg="del">
          <ac:chgData name="Astrid Lucero Hernandez Martinez" userId="d16621fd-296d-4f9d-ab44-ced30efccfe3" providerId="ADAL" clId="{DE6C6BBD-BEC7-4EAB-9AFE-A023AEA4E0F5}" dt="2024-09-02T19:29:17.044" v="153" actId="478"/>
          <ac:picMkLst>
            <pc:docMk/>
            <pc:sldMk cId="1850455820" sldId="289"/>
            <ac:picMk id="5" creationId="{81496CC8-949A-B5A5-5DB3-3A70B35FC0F6}"/>
          </ac:picMkLst>
        </pc:picChg>
        <pc:picChg chg="add mod">
          <ac:chgData name="Astrid Lucero Hernandez Martinez" userId="d16621fd-296d-4f9d-ab44-ced30efccfe3" providerId="ADAL" clId="{DE6C6BBD-BEC7-4EAB-9AFE-A023AEA4E0F5}" dt="2024-09-02T19:29:26.707" v="158" actId="1076"/>
          <ac:picMkLst>
            <pc:docMk/>
            <pc:sldMk cId="1850455820" sldId="289"/>
            <ac:picMk id="6" creationId="{BE5C3BA2-88E4-8C1B-EF20-29C6CEDDD4BE}"/>
          </ac:picMkLst>
        </pc:picChg>
      </pc:sldChg>
      <pc:sldChg chg="addSp delSp modSp mod">
        <pc:chgData name="Astrid Lucero Hernandez Martinez" userId="d16621fd-296d-4f9d-ab44-ced30efccfe3" providerId="ADAL" clId="{DE6C6BBD-BEC7-4EAB-9AFE-A023AEA4E0F5}" dt="2024-09-02T19:38:48.299" v="217" actId="1076"/>
        <pc:sldMkLst>
          <pc:docMk/>
          <pc:sldMk cId="2123245595" sldId="290"/>
        </pc:sldMkLst>
        <pc:spChg chg="mod">
          <ac:chgData name="Astrid Lucero Hernandez Martinez" userId="d16621fd-296d-4f9d-ab44-ced30efccfe3" providerId="ADAL" clId="{DE6C6BBD-BEC7-4EAB-9AFE-A023AEA4E0F5}" dt="2024-09-02T19:38:48.299" v="217" actId="1076"/>
          <ac:spMkLst>
            <pc:docMk/>
            <pc:sldMk cId="2123245595" sldId="290"/>
            <ac:spMk id="4" creationId="{B60B00F2-B004-95E3-9D76-F664C7D6A801}"/>
          </ac:spMkLst>
        </pc:spChg>
        <pc:picChg chg="del">
          <ac:chgData name="Astrid Lucero Hernandez Martinez" userId="d16621fd-296d-4f9d-ab44-ced30efccfe3" providerId="ADAL" clId="{DE6C6BBD-BEC7-4EAB-9AFE-A023AEA4E0F5}" dt="2024-09-02T19:37:37.987" v="198" actId="478"/>
          <ac:picMkLst>
            <pc:docMk/>
            <pc:sldMk cId="2123245595" sldId="290"/>
            <ac:picMk id="5" creationId="{36B57022-CF8E-6A54-09EC-4648C99D6D4E}"/>
          </ac:picMkLst>
        </pc:picChg>
        <pc:picChg chg="add mod">
          <ac:chgData name="Astrid Lucero Hernandez Martinez" userId="d16621fd-296d-4f9d-ab44-ced30efccfe3" providerId="ADAL" clId="{DE6C6BBD-BEC7-4EAB-9AFE-A023AEA4E0F5}" dt="2024-09-02T19:37:46.554" v="202" actId="1076"/>
          <ac:picMkLst>
            <pc:docMk/>
            <pc:sldMk cId="2123245595" sldId="290"/>
            <ac:picMk id="6" creationId="{3FB4F013-1038-FBFE-5D17-EDE1DFE0BD3C}"/>
          </ac:picMkLst>
        </pc:picChg>
      </pc:sldChg>
      <pc:sldChg chg="addSp delSp modSp mod">
        <pc:chgData name="Astrid Lucero Hernandez Martinez" userId="d16621fd-296d-4f9d-ab44-ced30efccfe3" providerId="ADAL" clId="{DE6C6BBD-BEC7-4EAB-9AFE-A023AEA4E0F5}" dt="2024-09-02T20:01:28.469" v="258" actId="20577"/>
        <pc:sldMkLst>
          <pc:docMk/>
          <pc:sldMk cId="244336464" sldId="291"/>
        </pc:sldMkLst>
        <pc:spChg chg="mod">
          <ac:chgData name="Astrid Lucero Hernandez Martinez" userId="d16621fd-296d-4f9d-ab44-ced30efccfe3" providerId="ADAL" clId="{DE6C6BBD-BEC7-4EAB-9AFE-A023AEA4E0F5}" dt="2024-09-02T20:01:28.469" v="258" actId="20577"/>
          <ac:spMkLst>
            <pc:docMk/>
            <pc:sldMk cId="244336464" sldId="291"/>
            <ac:spMk id="6" creationId="{6EC5BA0C-330A-F4A3-F3A6-0E1DC232D869}"/>
          </ac:spMkLst>
        </pc:spChg>
        <pc:picChg chg="del">
          <ac:chgData name="Astrid Lucero Hernandez Martinez" userId="d16621fd-296d-4f9d-ab44-ced30efccfe3" providerId="ADAL" clId="{DE6C6BBD-BEC7-4EAB-9AFE-A023AEA4E0F5}" dt="2024-09-02T19:40:55.908" v="218" actId="478"/>
          <ac:picMkLst>
            <pc:docMk/>
            <pc:sldMk cId="244336464" sldId="291"/>
            <ac:picMk id="4" creationId="{42BCCC09-6138-13D8-12D6-2926A9C8F005}"/>
          </ac:picMkLst>
        </pc:picChg>
        <pc:picChg chg="add del mod">
          <ac:chgData name="Astrid Lucero Hernandez Martinez" userId="d16621fd-296d-4f9d-ab44-ced30efccfe3" providerId="ADAL" clId="{DE6C6BBD-BEC7-4EAB-9AFE-A023AEA4E0F5}" dt="2024-09-02T19:41:04.469" v="222" actId="478"/>
          <ac:picMkLst>
            <pc:docMk/>
            <pc:sldMk cId="244336464" sldId="291"/>
            <ac:picMk id="5" creationId="{171FBE4B-9135-6B3A-1C3D-32FF1796D6EE}"/>
          </ac:picMkLst>
        </pc:picChg>
        <pc:picChg chg="add mod">
          <ac:chgData name="Astrid Lucero Hernandez Martinez" userId="d16621fd-296d-4f9d-ab44-ced30efccfe3" providerId="ADAL" clId="{DE6C6BBD-BEC7-4EAB-9AFE-A023AEA4E0F5}" dt="2024-09-02T19:42:05.275" v="227" actId="14100"/>
          <ac:picMkLst>
            <pc:docMk/>
            <pc:sldMk cId="244336464" sldId="291"/>
            <ac:picMk id="8" creationId="{28CF742F-0CF4-E939-53A1-76B85A0775F3}"/>
          </ac:picMkLst>
        </pc:picChg>
      </pc:sldChg>
      <pc:sldChg chg="addSp delSp modSp mod">
        <pc:chgData name="Astrid Lucero Hernandez Martinez" userId="d16621fd-296d-4f9d-ab44-ced30efccfe3" providerId="ADAL" clId="{DE6C6BBD-BEC7-4EAB-9AFE-A023AEA4E0F5}" dt="2024-09-02T20:07:48.349" v="303" actId="14734"/>
        <pc:sldMkLst>
          <pc:docMk/>
          <pc:sldMk cId="1883064273" sldId="292"/>
        </pc:sldMkLst>
        <pc:graphicFrameChg chg="add mod">
          <ac:chgData name="Astrid Lucero Hernandez Martinez" userId="d16621fd-296d-4f9d-ab44-ced30efccfe3" providerId="ADAL" clId="{DE6C6BBD-BEC7-4EAB-9AFE-A023AEA4E0F5}" dt="2024-09-02T20:05:25.341" v="262"/>
          <ac:graphicFrameMkLst>
            <pc:docMk/>
            <pc:sldMk cId="1883064273" sldId="292"/>
            <ac:graphicFrameMk id="2" creationId="{64082EF2-5372-C93C-DFF9-682BCEB22DDB}"/>
          </ac:graphicFrameMkLst>
        </pc:graphicFrameChg>
        <pc:graphicFrameChg chg="add del">
          <ac:chgData name="Astrid Lucero Hernandez Martinez" userId="d16621fd-296d-4f9d-ab44-ced30efccfe3" providerId="ADAL" clId="{DE6C6BBD-BEC7-4EAB-9AFE-A023AEA4E0F5}" dt="2024-09-02T20:05:24.226" v="261" actId="478"/>
          <ac:graphicFrameMkLst>
            <pc:docMk/>
            <pc:sldMk cId="1883064273" sldId="292"/>
            <ac:graphicFrameMk id="3" creationId="{B2D5B8AA-17CD-DC2D-FE76-62D9B7652327}"/>
          </ac:graphicFrameMkLst>
        </pc:graphicFrameChg>
        <pc:graphicFrameChg chg="add del mod modGraphic">
          <ac:chgData name="Astrid Lucero Hernandez Martinez" userId="d16621fd-296d-4f9d-ab44-ced30efccfe3" providerId="ADAL" clId="{DE6C6BBD-BEC7-4EAB-9AFE-A023AEA4E0F5}" dt="2024-09-02T20:06:07.834" v="274" actId="21"/>
          <ac:graphicFrameMkLst>
            <pc:docMk/>
            <pc:sldMk cId="1883064273" sldId="292"/>
            <ac:graphicFrameMk id="4" creationId="{2E8D2A93-CF0E-9968-B7C4-0617E1E25829}"/>
          </ac:graphicFrameMkLst>
        </pc:graphicFrameChg>
        <pc:graphicFrameChg chg="add mod modGraphic">
          <ac:chgData name="Astrid Lucero Hernandez Martinez" userId="d16621fd-296d-4f9d-ab44-ced30efccfe3" providerId="ADAL" clId="{DE6C6BBD-BEC7-4EAB-9AFE-A023AEA4E0F5}" dt="2024-09-02T20:07:48.349" v="303" actId="14734"/>
          <ac:graphicFrameMkLst>
            <pc:docMk/>
            <pc:sldMk cId="1883064273" sldId="292"/>
            <ac:graphicFrameMk id="5" creationId="{2E8D2A93-CF0E-9968-B7C4-0617E1E25829}"/>
          </ac:graphicFrameMkLst>
        </pc:graphicFrameChg>
      </pc:sldChg>
      <pc:sldChg chg="addSp delSp modSp mod">
        <pc:chgData name="Astrid Lucero Hernandez Martinez" userId="d16621fd-296d-4f9d-ab44-ced30efccfe3" providerId="ADAL" clId="{DE6C6BBD-BEC7-4EAB-9AFE-A023AEA4E0F5}" dt="2024-09-02T20:09:43.869" v="331" actId="20577"/>
        <pc:sldMkLst>
          <pc:docMk/>
          <pc:sldMk cId="300037228" sldId="293"/>
        </pc:sldMkLst>
        <pc:spChg chg="mod">
          <ac:chgData name="Astrid Lucero Hernandez Martinez" userId="d16621fd-296d-4f9d-ab44-ced30efccfe3" providerId="ADAL" clId="{DE6C6BBD-BEC7-4EAB-9AFE-A023AEA4E0F5}" dt="2024-09-02T20:09:43.869" v="331" actId="20577"/>
          <ac:spMkLst>
            <pc:docMk/>
            <pc:sldMk cId="300037228" sldId="293"/>
            <ac:spMk id="6" creationId="{46C12128-4BD9-5A86-E69A-27C5F5D9CD1B}"/>
          </ac:spMkLst>
        </pc:spChg>
        <pc:graphicFrameChg chg="add mod">
          <ac:chgData name="Astrid Lucero Hernandez Martinez" userId="d16621fd-296d-4f9d-ab44-ced30efccfe3" providerId="ADAL" clId="{DE6C6BBD-BEC7-4EAB-9AFE-A023AEA4E0F5}" dt="2024-09-02T20:08:21.241" v="305"/>
          <ac:graphicFrameMkLst>
            <pc:docMk/>
            <pc:sldMk cId="300037228" sldId="293"/>
            <ac:graphicFrameMk id="2" creationId="{CE94F646-A89C-A211-3A5D-73809CA44D51}"/>
          </ac:graphicFrameMkLst>
        </pc:graphicFrameChg>
        <pc:graphicFrameChg chg="add mod modGraphic">
          <ac:chgData name="Astrid Lucero Hernandez Martinez" userId="d16621fd-296d-4f9d-ab44-ced30efccfe3" providerId="ADAL" clId="{DE6C6BBD-BEC7-4EAB-9AFE-A023AEA4E0F5}" dt="2024-09-02T20:08:33.292" v="309" actId="1076"/>
          <ac:graphicFrameMkLst>
            <pc:docMk/>
            <pc:sldMk cId="300037228" sldId="293"/>
            <ac:graphicFrameMk id="4" creationId="{E480B123-4C1F-74D7-C001-479F4D875E64}"/>
          </ac:graphicFrameMkLst>
        </pc:graphicFrameChg>
        <pc:graphicFrameChg chg="add mod modGraphic">
          <ac:chgData name="Astrid Lucero Hernandez Martinez" userId="d16621fd-296d-4f9d-ab44-ced30efccfe3" providerId="ADAL" clId="{DE6C6BBD-BEC7-4EAB-9AFE-A023AEA4E0F5}" dt="2024-09-02T20:09:21.382" v="321" actId="2062"/>
          <ac:graphicFrameMkLst>
            <pc:docMk/>
            <pc:sldMk cId="300037228" sldId="293"/>
            <ac:graphicFrameMk id="5" creationId="{5F243075-ACA0-CCE9-5CA5-A03FA4DA69A5}"/>
          </ac:graphicFrameMkLst>
        </pc:graphicFrameChg>
        <pc:graphicFrameChg chg="del">
          <ac:chgData name="Astrid Lucero Hernandez Martinez" userId="d16621fd-296d-4f9d-ab44-ced30efccfe3" providerId="ADAL" clId="{DE6C6BBD-BEC7-4EAB-9AFE-A023AEA4E0F5}" dt="2024-09-02T20:08:47.054" v="317" actId="478"/>
          <ac:graphicFrameMkLst>
            <pc:docMk/>
            <pc:sldMk cId="300037228" sldId="293"/>
            <ac:graphicFrameMk id="11" creationId="{25A50143-A7C1-733E-EE5E-8B18852D89EC}"/>
          </ac:graphicFrameMkLst>
        </pc:graphicFrameChg>
        <pc:picChg chg="del">
          <ac:chgData name="Astrid Lucero Hernandez Martinez" userId="d16621fd-296d-4f9d-ab44-ced30efccfe3" providerId="ADAL" clId="{DE6C6BBD-BEC7-4EAB-9AFE-A023AEA4E0F5}" dt="2024-09-02T20:08:04.589" v="304" actId="478"/>
          <ac:picMkLst>
            <pc:docMk/>
            <pc:sldMk cId="300037228" sldId="293"/>
            <ac:picMk id="3" creationId="{66310888-5BAA-C585-D5D0-A06E64AFF4B9}"/>
          </ac:picMkLst>
        </pc:picChg>
        <pc:picChg chg="mod">
          <ac:chgData name="Astrid Lucero Hernandez Martinez" userId="d16621fd-296d-4f9d-ab44-ced30efccfe3" providerId="ADAL" clId="{DE6C6BBD-BEC7-4EAB-9AFE-A023AEA4E0F5}" dt="2024-09-02T20:08:36.189" v="310" actId="14100"/>
          <ac:picMkLst>
            <pc:docMk/>
            <pc:sldMk cId="300037228" sldId="293"/>
            <ac:picMk id="10" creationId="{9C857767-987E-4F01-460B-3C2A27356DBD}"/>
          </ac:picMkLst>
        </pc:picChg>
      </pc:sldChg>
      <pc:sldChg chg="addSp delSp modSp mod">
        <pc:chgData name="Astrid Lucero Hernandez Martinez" userId="d16621fd-296d-4f9d-ab44-ced30efccfe3" providerId="ADAL" clId="{DE6C6BBD-BEC7-4EAB-9AFE-A023AEA4E0F5}" dt="2024-09-02T20:12:55.275" v="365" actId="20577"/>
        <pc:sldMkLst>
          <pc:docMk/>
          <pc:sldMk cId="1613795287" sldId="294"/>
        </pc:sldMkLst>
        <pc:spChg chg="mod">
          <ac:chgData name="Astrid Lucero Hernandez Martinez" userId="d16621fd-296d-4f9d-ab44-ced30efccfe3" providerId="ADAL" clId="{DE6C6BBD-BEC7-4EAB-9AFE-A023AEA4E0F5}" dt="2024-09-02T20:12:55.275" v="365" actId="20577"/>
          <ac:spMkLst>
            <pc:docMk/>
            <pc:sldMk cId="1613795287" sldId="294"/>
            <ac:spMk id="4" creationId="{E2ED6047-E2BA-1780-4152-E4CDF01D4589}"/>
          </ac:spMkLst>
        </pc:spChg>
        <pc:graphicFrameChg chg="add mod">
          <ac:chgData name="Astrid Lucero Hernandez Martinez" userId="d16621fd-296d-4f9d-ab44-ced30efccfe3" providerId="ADAL" clId="{DE6C6BBD-BEC7-4EAB-9AFE-A023AEA4E0F5}" dt="2024-09-02T20:11:24.147" v="333"/>
          <ac:graphicFrameMkLst>
            <pc:docMk/>
            <pc:sldMk cId="1613795287" sldId="294"/>
            <ac:graphicFrameMk id="2" creationId="{5D18D89F-596D-0057-C0E8-3D9BAC84DD60}"/>
          </ac:graphicFrameMkLst>
        </pc:graphicFrameChg>
        <pc:graphicFrameChg chg="add mod modGraphic">
          <ac:chgData name="Astrid Lucero Hernandez Martinez" userId="d16621fd-296d-4f9d-ab44-ced30efccfe3" providerId="ADAL" clId="{DE6C6BBD-BEC7-4EAB-9AFE-A023AEA4E0F5}" dt="2024-09-02T20:12:28.586" v="353" actId="14734"/>
          <ac:graphicFrameMkLst>
            <pc:docMk/>
            <pc:sldMk cId="1613795287" sldId="294"/>
            <ac:graphicFrameMk id="3" creationId="{3680293C-6F67-97DE-183A-F85B57D21CC9}"/>
          </ac:graphicFrameMkLst>
        </pc:graphicFrameChg>
        <pc:graphicFrameChg chg="del">
          <ac:chgData name="Astrid Lucero Hernandez Martinez" userId="d16621fd-296d-4f9d-ab44-ced30efccfe3" providerId="ADAL" clId="{DE6C6BBD-BEC7-4EAB-9AFE-A023AEA4E0F5}" dt="2024-09-02T20:11:23.229" v="332" actId="478"/>
          <ac:graphicFrameMkLst>
            <pc:docMk/>
            <pc:sldMk cId="1613795287" sldId="294"/>
            <ac:graphicFrameMk id="6" creationId="{56F19F4A-9A5E-516F-F4EE-4101CE32C5D8}"/>
          </ac:graphicFrameMkLst>
        </pc:graphicFrameChg>
      </pc:sldChg>
      <pc:sldChg chg="modSp mod">
        <pc:chgData name="Astrid Lucero Hernandez Martinez" userId="d16621fd-296d-4f9d-ab44-ced30efccfe3" providerId="ADAL" clId="{DE6C6BBD-BEC7-4EAB-9AFE-A023AEA4E0F5}" dt="2024-09-02T20:13:32.010" v="377" actId="20577"/>
        <pc:sldMkLst>
          <pc:docMk/>
          <pc:sldMk cId="4239758551" sldId="295"/>
        </pc:sldMkLst>
        <pc:spChg chg="mod">
          <ac:chgData name="Astrid Lucero Hernandez Martinez" userId="d16621fd-296d-4f9d-ab44-ced30efccfe3" providerId="ADAL" clId="{DE6C6BBD-BEC7-4EAB-9AFE-A023AEA4E0F5}" dt="2024-09-02T20:13:32.010" v="377" actId="20577"/>
          <ac:spMkLst>
            <pc:docMk/>
            <pc:sldMk cId="4239758551" sldId="295"/>
            <ac:spMk id="5" creationId="{B35DB0C7-3A20-39A0-C449-AAD5294AD7CD}"/>
          </ac:spMkLst>
        </pc:spChg>
      </pc:sldChg>
      <pc:sldChg chg="modSp mod">
        <pc:chgData name="Astrid Lucero Hernandez Martinez" userId="d16621fd-296d-4f9d-ab44-ced30efccfe3" providerId="ADAL" clId="{DE6C6BBD-BEC7-4EAB-9AFE-A023AEA4E0F5}" dt="2024-09-02T20:13:39.945" v="383" actId="20577"/>
        <pc:sldMkLst>
          <pc:docMk/>
          <pc:sldMk cId="2202548061" sldId="296"/>
        </pc:sldMkLst>
        <pc:spChg chg="mod">
          <ac:chgData name="Astrid Lucero Hernandez Martinez" userId="d16621fd-296d-4f9d-ab44-ced30efccfe3" providerId="ADAL" clId="{DE6C6BBD-BEC7-4EAB-9AFE-A023AEA4E0F5}" dt="2024-09-02T20:13:39.945" v="383" actId="20577"/>
          <ac:spMkLst>
            <pc:docMk/>
            <pc:sldMk cId="2202548061" sldId="296"/>
            <ac:spMk id="4" creationId="{0592F0E6-12E2-8C83-740F-EED2946C284F}"/>
          </ac:spMkLst>
        </pc:spChg>
      </pc:sldChg>
      <pc:sldChg chg="modSp mod">
        <pc:chgData name="Astrid Lucero Hernandez Martinez" userId="d16621fd-296d-4f9d-ab44-ced30efccfe3" providerId="ADAL" clId="{DE6C6BBD-BEC7-4EAB-9AFE-A023AEA4E0F5}" dt="2024-09-09T16:27:27.375" v="422" actId="20577"/>
        <pc:sldMkLst>
          <pc:docMk/>
          <pc:sldMk cId="2129439834" sldId="298"/>
        </pc:sldMkLst>
        <pc:spChg chg="mod">
          <ac:chgData name="Astrid Lucero Hernandez Martinez" userId="d16621fd-296d-4f9d-ab44-ced30efccfe3" providerId="ADAL" clId="{DE6C6BBD-BEC7-4EAB-9AFE-A023AEA4E0F5}" dt="2024-09-02T20:14:31.704" v="407" actId="20577"/>
          <ac:spMkLst>
            <pc:docMk/>
            <pc:sldMk cId="2129439834" sldId="298"/>
            <ac:spMk id="5" creationId="{95D17324-42C8-DFE4-A6B1-731434215693}"/>
          </ac:spMkLst>
        </pc:spChg>
        <pc:graphicFrameChg chg="modGraphic">
          <ac:chgData name="Astrid Lucero Hernandez Martinez" userId="d16621fd-296d-4f9d-ab44-ced30efccfe3" providerId="ADAL" clId="{DE6C6BBD-BEC7-4EAB-9AFE-A023AEA4E0F5}" dt="2024-09-09T16:27:27.375" v="422" actId="20577"/>
          <ac:graphicFrameMkLst>
            <pc:docMk/>
            <pc:sldMk cId="2129439834" sldId="298"/>
            <ac:graphicFrameMk id="3" creationId="{69E777A2-95C3-D0C6-36E8-717934481076}"/>
          </ac:graphicFrameMkLst>
        </pc:graphicFrameChg>
      </pc:sldChg>
    </pc:docChg>
  </pc:docChgLst>
  <pc:docChgLst>
    <pc:chgData name="Astrid Lucero Hernandez Martinez" userId="d16621fd-296d-4f9d-ab44-ced30efccfe3" providerId="ADAL" clId="{0489DB19-5F55-4B7A-8441-068DFF502F5F}"/>
    <pc:docChg chg="undo redo custSel modSld">
      <pc:chgData name="Astrid Lucero Hernandez Martinez" userId="d16621fd-296d-4f9d-ab44-ced30efccfe3" providerId="ADAL" clId="{0489DB19-5F55-4B7A-8441-068DFF502F5F}" dt="2024-08-06T15:59:51.412" v="2029" actId="14734"/>
      <pc:docMkLst>
        <pc:docMk/>
      </pc:docMkLst>
      <pc:sldChg chg="addSp delSp modSp mod">
        <pc:chgData name="Astrid Lucero Hernandez Martinez" userId="d16621fd-296d-4f9d-ab44-ced30efccfe3" providerId="ADAL" clId="{0489DB19-5F55-4B7A-8441-068DFF502F5F}" dt="2024-08-01T16:16:15.406" v="8" actId="1076"/>
        <pc:sldMkLst>
          <pc:docMk/>
          <pc:sldMk cId="721350290" sldId="274"/>
        </pc:sldMkLst>
        <pc:graphicFrameChg chg="add mod">
          <ac:chgData name="Astrid Lucero Hernandez Martinez" userId="d16621fd-296d-4f9d-ab44-ced30efccfe3" providerId="ADAL" clId="{0489DB19-5F55-4B7A-8441-068DFF502F5F}" dt="2024-08-01T16:15:35.171" v="4"/>
          <ac:graphicFrameMkLst>
            <pc:docMk/>
            <pc:sldMk cId="721350290" sldId="274"/>
            <ac:graphicFrameMk id="3" creationId="{06CFD21B-D811-480D-6615-0BCF64EE7639}"/>
          </ac:graphicFrameMkLst>
        </pc:graphicFrameChg>
        <pc:graphicFrameChg chg="del">
          <ac:chgData name="Astrid Lucero Hernandez Martinez" userId="d16621fd-296d-4f9d-ab44-ced30efccfe3" providerId="ADAL" clId="{0489DB19-5F55-4B7A-8441-068DFF502F5F}" dt="2024-08-01T16:15:13.513" v="3" actId="478"/>
          <ac:graphicFrameMkLst>
            <pc:docMk/>
            <pc:sldMk cId="721350290" sldId="274"/>
            <ac:graphicFrameMk id="4" creationId="{9E3539A6-9028-5085-B388-075A2DC01BF3}"/>
          </ac:graphicFrameMkLst>
        </pc:graphicFrameChg>
        <pc:graphicFrameChg chg="add mod modGraphic">
          <ac:chgData name="Astrid Lucero Hernandez Martinez" userId="d16621fd-296d-4f9d-ab44-ced30efccfe3" providerId="ADAL" clId="{0489DB19-5F55-4B7A-8441-068DFF502F5F}" dt="2024-08-01T16:16:15.406" v="8" actId="1076"/>
          <ac:graphicFrameMkLst>
            <pc:docMk/>
            <pc:sldMk cId="721350290" sldId="274"/>
            <ac:graphicFrameMk id="5" creationId="{94C63321-D76B-881B-564A-AD878F8693E2}"/>
          </ac:graphicFrameMkLst>
        </pc:graphicFrameChg>
      </pc:sldChg>
      <pc:sldChg chg="modSp mod">
        <pc:chgData name="Astrid Lucero Hernandez Martinez" userId="d16621fd-296d-4f9d-ab44-ced30efccfe3" providerId="ADAL" clId="{0489DB19-5F55-4B7A-8441-068DFF502F5F}" dt="2024-08-01T16:14:55.958" v="2" actId="20577"/>
        <pc:sldMkLst>
          <pc:docMk/>
          <pc:sldMk cId="1610350232" sldId="277"/>
        </pc:sldMkLst>
        <pc:spChg chg="mod">
          <ac:chgData name="Astrid Lucero Hernandez Martinez" userId="d16621fd-296d-4f9d-ab44-ced30efccfe3" providerId="ADAL" clId="{0489DB19-5F55-4B7A-8441-068DFF502F5F}" dt="2024-08-01T16:14:55.958" v="2" actId="20577"/>
          <ac:spMkLst>
            <pc:docMk/>
            <pc:sldMk cId="1610350232" sldId="277"/>
            <ac:spMk id="6" creationId="{B2F2D106-82B9-0335-7236-4CF3863660F7}"/>
          </ac:spMkLst>
        </pc:spChg>
      </pc:sldChg>
      <pc:sldChg chg="modSp mod">
        <pc:chgData name="Astrid Lucero Hernandez Martinez" userId="d16621fd-296d-4f9d-ab44-ced30efccfe3" providerId="ADAL" clId="{0489DB19-5F55-4B7A-8441-068DFF502F5F}" dt="2024-08-06T15:35:43.034" v="2028" actId="20577"/>
        <pc:sldMkLst>
          <pc:docMk/>
          <pc:sldMk cId="3675170584" sldId="279"/>
        </pc:sldMkLst>
        <pc:spChg chg="mod">
          <ac:chgData name="Astrid Lucero Hernandez Martinez" userId="d16621fd-296d-4f9d-ab44-ced30efccfe3" providerId="ADAL" clId="{0489DB19-5F55-4B7A-8441-068DFF502F5F}" dt="2024-08-06T15:35:43.034" v="2028" actId="20577"/>
          <ac:spMkLst>
            <pc:docMk/>
            <pc:sldMk cId="3675170584" sldId="279"/>
            <ac:spMk id="6" creationId="{783A7814-D512-A1BE-B54E-F9943C3A8169}"/>
          </ac:spMkLst>
        </pc:spChg>
      </pc:sldChg>
      <pc:sldChg chg="addSp delSp modSp mod">
        <pc:chgData name="Astrid Lucero Hernandez Martinez" userId="d16621fd-296d-4f9d-ab44-ced30efccfe3" providerId="ADAL" clId="{0489DB19-5F55-4B7A-8441-068DFF502F5F}" dt="2024-08-01T16:52:29.309" v="328" actId="20577"/>
        <pc:sldMkLst>
          <pc:docMk/>
          <pc:sldMk cId="3827677764" sldId="283"/>
        </pc:sldMkLst>
        <pc:spChg chg="mod">
          <ac:chgData name="Astrid Lucero Hernandez Martinez" userId="d16621fd-296d-4f9d-ab44-ced30efccfe3" providerId="ADAL" clId="{0489DB19-5F55-4B7A-8441-068DFF502F5F}" dt="2024-08-01T16:52:29.309" v="328" actId="20577"/>
          <ac:spMkLst>
            <pc:docMk/>
            <pc:sldMk cId="3827677764" sldId="283"/>
            <ac:spMk id="19" creationId="{F3B3F893-37EB-1B24-5F58-30A8CB7927B3}"/>
          </ac:spMkLst>
        </pc:spChg>
        <pc:spChg chg="mod">
          <ac:chgData name="Astrid Lucero Hernandez Martinez" userId="d16621fd-296d-4f9d-ab44-ced30efccfe3" providerId="ADAL" clId="{0489DB19-5F55-4B7A-8441-068DFF502F5F}" dt="2024-08-01T16:52:01.363" v="314" actId="1076"/>
          <ac:spMkLst>
            <pc:docMk/>
            <pc:sldMk cId="3827677764" sldId="283"/>
            <ac:spMk id="27" creationId="{BE7C2FC2-7124-6194-2937-8D0F227ACE7E}"/>
          </ac:spMkLst>
        </pc:spChg>
        <pc:picChg chg="del">
          <ac:chgData name="Astrid Lucero Hernandez Martinez" userId="d16621fd-296d-4f9d-ab44-ced30efccfe3" providerId="ADAL" clId="{0489DB19-5F55-4B7A-8441-068DFF502F5F}" dt="2024-08-01T16:26:18.977" v="97" actId="478"/>
          <ac:picMkLst>
            <pc:docMk/>
            <pc:sldMk cId="3827677764" sldId="283"/>
            <ac:picMk id="3" creationId="{7909E86C-632C-DEFA-D2DB-9E0C6D7E01A9}"/>
          </ac:picMkLst>
        </pc:picChg>
        <pc:picChg chg="add mod">
          <ac:chgData name="Astrid Lucero Hernandez Martinez" userId="d16621fd-296d-4f9d-ab44-ced30efccfe3" providerId="ADAL" clId="{0489DB19-5F55-4B7A-8441-068DFF502F5F}" dt="2024-08-01T16:51:55.558" v="313" actId="1076"/>
          <ac:picMkLst>
            <pc:docMk/>
            <pc:sldMk cId="3827677764" sldId="283"/>
            <ac:picMk id="4" creationId="{57E25B11-6BEC-0D62-8646-136063C279C4}"/>
          </ac:picMkLst>
        </pc:picChg>
      </pc:sldChg>
      <pc:sldChg chg="addSp delSp modSp mod">
        <pc:chgData name="Astrid Lucero Hernandez Martinez" userId="d16621fd-296d-4f9d-ab44-ced30efccfe3" providerId="ADAL" clId="{0489DB19-5F55-4B7A-8441-068DFF502F5F}" dt="2024-08-01T16:26:00.559" v="96" actId="14100"/>
        <pc:sldMkLst>
          <pc:docMk/>
          <pc:sldMk cId="2284358386" sldId="285"/>
        </pc:sldMkLst>
        <pc:spChg chg="mod">
          <ac:chgData name="Astrid Lucero Hernandez Martinez" userId="d16621fd-296d-4f9d-ab44-ced30efccfe3" providerId="ADAL" clId="{0489DB19-5F55-4B7A-8441-068DFF502F5F}" dt="2024-08-01T16:22:42.520" v="70" actId="20577"/>
          <ac:spMkLst>
            <pc:docMk/>
            <pc:sldMk cId="2284358386" sldId="285"/>
            <ac:spMk id="5" creationId="{4A250405-93B5-B986-98C3-DB903B6A74C9}"/>
          </ac:spMkLst>
        </pc:spChg>
        <pc:spChg chg="mod">
          <ac:chgData name="Astrid Lucero Hernandez Martinez" userId="d16621fd-296d-4f9d-ab44-ced30efccfe3" providerId="ADAL" clId="{0489DB19-5F55-4B7A-8441-068DFF502F5F}" dt="2024-08-01T16:26:00.559" v="96" actId="14100"/>
          <ac:spMkLst>
            <pc:docMk/>
            <pc:sldMk cId="2284358386" sldId="285"/>
            <ac:spMk id="6" creationId="{C97D797A-F40D-540F-F047-BBCD38B3BE6C}"/>
          </ac:spMkLst>
        </pc:spChg>
        <pc:spChg chg="mod">
          <ac:chgData name="Astrid Lucero Hernandez Martinez" userId="d16621fd-296d-4f9d-ab44-ced30efccfe3" providerId="ADAL" clId="{0489DB19-5F55-4B7A-8441-068DFF502F5F}" dt="2024-08-01T16:25:48.215" v="94" actId="1076"/>
          <ac:spMkLst>
            <pc:docMk/>
            <pc:sldMk cId="2284358386" sldId="285"/>
            <ac:spMk id="7" creationId="{5BF842DB-B007-F600-9DD6-F9ACC500848D}"/>
          </ac:spMkLst>
        </pc:spChg>
        <pc:spChg chg="mod">
          <ac:chgData name="Astrid Lucero Hernandez Martinez" userId="d16621fd-296d-4f9d-ab44-ced30efccfe3" providerId="ADAL" clId="{0489DB19-5F55-4B7A-8441-068DFF502F5F}" dt="2024-08-01T16:24:20.183" v="79" actId="1076"/>
          <ac:spMkLst>
            <pc:docMk/>
            <pc:sldMk cId="2284358386" sldId="285"/>
            <ac:spMk id="8" creationId="{5A0ECABF-9B27-3B3C-196D-FD094186E7AA}"/>
          </ac:spMkLst>
        </pc:spChg>
        <pc:graphicFrameChg chg="add mod">
          <ac:chgData name="Astrid Lucero Hernandez Martinez" userId="d16621fd-296d-4f9d-ab44-ced30efccfe3" providerId="ADAL" clId="{0489DB19-5F55-4B7A-8441-068DFF502F5F}" dt="2024-08-01T16:17:25.596" v="11"/>
          <ac:graphicFrameMkLst>
            <pc:docMk/>
            <pc:sldMk cId="2284358386" sldId="285"/>
            <ac:graphicFrameMk id="3" creationId="{971A665E-5B19-B036-CC7D-ECDE32EDC418}"/>
          </ac:graphicFrameMkLst>
        </pc:graphicFrameChg>
        <pc:graphicFrameChg chg="add del mod">
          <ac:chgData name="Astrid Lucero Hernandez Martinez" userId="d16621fd-296d-4f9d-ab44-ced30efccfe3" providerId="ADAL" clId="{0489DB19-5F55-4B7A-8441-068DFF502F5F}" dt="2024-08-01T16:24:31.345" v="81" actId="478"/>
          <ac:graphicFrameMkLst>
            <pc:docMk/>
            <pc:sldMk cId="2284358386" sldId="285"/>
            <ac:graphicFrameMk id="4" creationId="{90E7FC64-E464-D45C-168F-68D1E6EB14C3}"/>
          </ac:graphicFrameMkLst>
        </pc:graphicFrameChg>
        <pc:graphicFrameChg chg="add mod">
          <ac:chgData name="Astrid Lucero Hernandez Martinez" userId="d16621fd-296d-4f9d-ab44-ced30efccfe3" providerId="ADAL" clId="{0489DB19-5F55-4B7A-8441-068DFF502F5F}" dt="2024-08-01T16:19:39.654" v="24"/>
          <ac:graphicFrameMkLst>
            <pc:docMk/>
            <pc:sldMk cId="2284358386" sldId="285"/>
            <ac:graphicFrameMk id="9" creationId="{01F8471D-9486-422C-35D5-BCF6B14EEFAE}"/>
          </ac:graphicFrameMkLst>
        </pc:graphicFrameChg>
        <pc:graphicFrameChg chg="add del mod">
          <ac:chgData name="Astrid Lucero Hernandez Martinez" userId="d16621fd-296d-4f9d-ab44-ced30efccfe3" providerId="ADAL" clId="{0489DB19-5F55-4B7A-8441-068DFF502F5F}" dt="2024-08-01T16:23:31.280" v="71" actId="478"/>
          <ac:graphicFrameMkLst>
            <pc:docMk/>
            <pc:sldMk cId="2284358386" sldId="285"/>
            <ac:graphicFrameMk id="10" creationId="{827D2067-237D-D800-4B89-702373A5BDFE}"/>
          </ac:graphicFrameMkLst>
        </pc:graphicFrameChg>
        <pc:graphicFrameChg chg="add mod">
          <ac:chgData name="Astrid Lucero Hernandez Martinez" userId="d16621fd-296d-4f9d-ab44-ced30efccfe3" providerId="ADAL" clId="{0489DB19-5F55-4B7A-8441-068DFF502F5F}" dt="2024-08-01T16:23:33.609" v="72"/>
          <ac:graphicFrameMkLst>
            <pc:docMk/>
            <pc:sldMk cId="2284358386" sldId="285"/>
            <ac:graphicFrameMk id="11" creationId="{76DC1B9E-F8EB-407E-C0AF-557F55DB9044}"/>
          </ac:graphicFrameMkLst>
        </pc:graphicFrameChg>
        <pc:graphicFrameChg chg="del modGraphic">
          <ac:chgData name="Astrid Lucero Hernandez Martinez" userId="d16621fd-296d-4f9d-ab44-ced30efccfe3" providerId="ADAL" clId="{0489DB19-5F55-4B7A-8441-068DFF502F5F}" dt="2024-08-01T16:17:21.979" v="10" actId="478"/>
          <ac:graphicFrameMkLst>
            <pc:docMk/>
            <pc:sldMk cId="2284358386" sldId="285"/>
            <ac:graphicFrameMk id="13" creationId="{3BB895E1-12C8-9B68-044B-8340F7D9AD42}"/>
          </ac:graphicFrameMkLst>
        </pc:graphicFrameChg>
        <pc:graphicFrameChg chg="add mod modGraphic">
          <ac:chgData name="Astrid Lucero Hernandez Martinez" userId="d16621fd-296d-4f9d-ab44-ced30efccfe3" providerId="ADAL" clId="{0489DB19-5F55-4B7A-8441-068DFF502F5F}" dt="2024-08-01T16:24:12.928" v="78" actId="1076"/>
          <ac:graphicFrameMkLst>
            <pc:docMk/>
            <pc:sldMk cId="2284358386" sldId="285"/>
            <ac:graphicFrameMk id="14" creationId="{F8FD8096-DEE0-9348-0C38-634D805DE97C}"/>
          </ac:graphicFrameMkLst>
        </pc:graphicFrameChg>
        <pc:graphicFrameChg chg="del">
          <ac:chgData name="Astrid Lucero Hernandez Martinez" userId="d16621fd-296d-4f9d-ab44-ced30efccfe3" providerId="ADAL" clId="{0489DB19-5F55-4B7A-8441-068DFF502F5F}" dt="2024-08-01T16:18:57.637" v="23" actId="478"/>
          <ac:graphicFrameMkLst>
            <pc:docMk/>
            <pc:sldMk cId="2284358386" sldId="285"/>
            <ac:graphicFrameMk id="16" creationId="{A9BC83FD-870F-C25A-CED2-3332FB3F2BBB}"/>
          </ac:graphicFrameMkLst>
        </pc:graphicFrameChg>
        <pc:graphicFrameChg chg="add mod modGraphic">
          <ac:chgData name="Astrid Lucero Hernandez Martinez" userId="d16621fd-296d-4f9d-ab44-ced30efccfe3" providerId="ADAL" clId="{0489DB19-5F55-4B7A-8441-068DFF502F5F}" dt="2024-08-01T16:25:23.775" v="89" actId="14100"/>
          <ac:graphicFrameMkLst>
            <pc:docMk/>
            <pc:sldMk cId="2284358386" sldId="285"/>
            <ac:graphicFrameMk id="17" creationId="{1630AE3B-C6DF-D65E-7A9A-F884FD8CC2E8}"/>
          </ac:graphicFrameMkLst>
        </pc:graphicFrameChg>
      </pc:sldChg>
      <pc:sldChg chg="addSp delSp modSp mod">
        <pc:chgData name="Astrid Lucero Hernandez Martinez" userId="d16621fd-296d-4f9d-ab44-ced30efccfe3" providerId="ADAL" clId="{0489DB19-5F55-4B7A-8441-068DFF502F5F}" dt="2024-08-01T17:06:40.073" v="471" actId="20577"/>
        <pc:sldMkLst>
          <pc:docMk/>
          <pc:sldMk cId="649828499" sldId="287"/>
        </pc:sldMkLst>
        <pc:spChg chg="mod">
          <ac:chgData name="Astrid Lucero Hernandez Martinez" userId="d16621fd-296d-4f9d-ab44-ced30efccfe3" providerId="ADAL" clId="{0489DB19-5F55-4B7A-8441-068DFF502F5F}" dt="2024-08-01T17:06:40.073" v="471" actId="20577"/>
          <ac:spMkLst>
            <pc:docMk/>
            <pc:sldMk cId="649828499" sldId="287"/>
            <ac:spMk id="3" creationId="{69C1B9E4-D195-AAF8-CFF3-32E283E11CC5}"/>
          </ac:spMkLst>
        </pc:spChg>
        <pc:picChg chg="add mod">
          <ac:chgData name="Astrid Lucero Hernandez Martinez" userId="d16621fd-296d-4f9d-ab44-ced30efccfe3" providerId="ADAL" clId="{0489DB19-5F55-4B7A-8441-068DFF502F5F}" dt="2024-08-01T16:57:46.241" v="338" actId="1076"/>
          <ac:picMkLst>
            <pc:docMk/>
            <pc:sldMk cId="649828499" sldId="287"/>
            <ac:picMk id="5" creationId="{BECE98F1-86B1-7BA4-3A2B-5B9842DFD2AC}"/>
          </ac:picMkLst>
        </pc:picChg>
        <pc:picChg chg="del">
          <ac:chgData name="Astrid Lucero Hernandez Martinez" userId="d16621fd-296d-4f9d-ab44-ced30efccfe3" providerId="ADAL" clId="{0489DB19-5F55-4B7A-8441-068DFF502F5F}" dt="2024-08-01T16:57:12.956" v="329" actId="478"/>
          <ac:picMkLst>
            <pc:docMk/>
            <pc:sldMk cId="649828499" sldId="287"/>
            <ac:picMk id="7" creationId="{8453D818-7CB9-1152-4CBE-D29BAAEDAAE2}"/>
          </ac:picMkLst>
        </pc:picChg>
      </pc:sldChg>
      <pc:sldChg chg="addSp delSp modSp mod">
        <pc:chgData name="Astrid Lucero Hernandez Martinez" userId="d16621fd-296d-4f9d-ab44-ced30efccfe3" providerId="ADAL" clId="{0489DB19-5F55-4B7A-8441-068DFF502F5F}" dt="2024-08-01T17:31:49.050" v="924" actId="1076"/>
        <pc:sldMkLst>
          <pc:docMk/>
          <pc:sldMk cId="756526457" sldId="288"/>
        </pc:sldMkLst>
        <pc:spChg chg="mod">
          <ac:chgData name="Astrid Lucero Hernandez Martinez" userId="d16621fd-296d-4f9d-ab44-ced30efccfe3" providerId="ADAL" clId="{0489DB19-5F55-4B7A-8441-068DFF502F5F}" dt="2024-08-01T17:31:49.050" v="924" actId="1076"/>
          <ac:spMkLst>
            <pc:docMk/>
            <pc:sldMk cId="756526457" sldId="288"/>
            <ac:spMk id="4" creationId="{B1C022A3-BBCF-B714-4581-99F248C821BE}"/>
          </ac:spMkLst>
        </pc:spChg>
        <pc:picChg chg="add mod">
          <ac:chgData name="Astrid Lucero Hernandez Martinez" userId="d16621fd-296d-4f9d-ab44-ced30efccfe3" providerId="ADAL" clId="{0489DB19-5F55-4B7A-8441-068DFF502F5F}" dt="2024-08-01T17:20:32.184" v="643" actId="1076"/>
          <ac:picMkLst>
            <pc:docMk/>
            <pc:sldMk cId="756526457" sldId="288"/>
            <ac:picMk id="5" creationId="{5D4F2C97-28CE-B372-4AAE-1B6CF0034EE8}"/>
          </ac:picMkLst>
        </pc:picChg>
        <pc:picChg chg="del">
          <ac:chgData name="Astrid Lucero Hernandez Martinez" userId="d16621fd-296d-4f9d-ab44-ced30efccfe3" providerId="ADAL" clId="{0489DB19-5F55-4B7A-8441-068DFF502F5F}" dt="2024-08-01T17:20:12.716" v="638" actId="478"/>
          <ac:picMkLst>
            <pc:docMk/>
            <pc:sldMk cId="756526457" sldId="288"/>
            <ac:picMk id="6" creationId="{BEB76EC1-940B-5102-EFD8-11646E80D82F}"/>
          </ac:picMkLst>
        </pc:picChg>
      </pc:sldChg>
      <pc:sldChg chg="addSp delSp modSp mod">
        <pc:chgData name="Astrid Lucero Hernandez Martinez" userId="d16621fd-296d-4f9d-ab44-ced30efccfe3" providerId="ADAL" clId="{0489DB19-5F55-4B7A-8441-068DFF502F5F}" dt="2024-08-01T17:19:28.234" v="637" actId="20577"/>
        <pc:sldMkLst>
          <pc:docMk/>
          <pc:sldMk cId="1850455820" sldId="289"/>
        </pc:sldMkLst>
        <pc:spChg chg="mod">
          <ac:chgData name="Astrid Lucero Hernandez Martinez" userId="d16621fd-296d-4f9d-ab44-ced30efccfe3" providerId="ADAL" clId="{0489DB19-5F55-4B7A-8441-068DFF502F5F}" dt="2024-08-01T17:19:28.234" v="637" actId="20577"/>
          <ac:spMkLst>
            <pc:docMk/>
            <pc:sldMk cId="1850455820" sldId="289"/>
            <ac:spMk id="3" creationId="{63F3E368-E78D-4B31-F5C8-49060C3AF8A5}"/>
          </ac:spMkLst>
        </pc:spChg>
        <pc:picChg chg="add mod">
          <ac:chgData name="Astrid Lucero Hernandez Martinez" userId="d16621fd-296d-4f9d-ab44-ced30efccfe3" providerId="ADAL" clId="{0489DB19-5F55-4B7A-8441-068DFF502F5F}" dt="2024-08-01T17:07:59.259" v="477" actId="1076"/>
          <ac:picMkLst>
            <pc:docMk/>
            <pc:sldMk cId="1850455820" sldId="289"/>
            <ac:picMk id="5" creationId="{81496CC8-949A-B5A5-5DB3-3A70B35FC0F6}"/>
          </ac:picMkLst>
        </pc:picChg>
        <pc:picChg chg="del">
          <ac:chgData name="Astrid Lucero Hernandez Martinez" userId="d16621fd-296d-4f9d-ab44-ced30efccfe3" providerId="ADAL" clId="{0489DB19-5F55-4B7A-8441-068DFF502F5F}" dt="2024-08-01T17:06:56.399" v="472" actId="478"/>
          <ac:picMkLst>
            <pc:docMk/>
            <pc:sldMk cId="1850455820" sldId="289"/>
            <ac:picMk id="10" creationId="{4F856950-1303-49A9-4174-FA3BAC17CD52}"/>
          </ac:picMkLst>
        </pc:picChg>
      </pc:sldChg>
      <pc:sldChg chg="addSp delSp modSp mod">
        <pc:chgData name="Astrid Lucero Hernandez Martinez" userId="d16621fd-296d-4f9d-ab44-ced30efccfe3" providerId="ADAL" clId="{0489DB19-5F55-4B7A-8441-068DFF502F5F}" dt="2024-08-01T17:34:31.891" v="938" actId="20577"/>
        <pc:sldMkLst>
          <pc:docMk/>
          <pc:sldMk cId="2123245595" sldId="290"/>
        </pc:sldMkLst>
        <pc:spChg chg="mod">
          <ac:chgData name="Astrid Lucero Hernandez Martinez" userId="d16621fd-296d-4f9d-ab44-ced30efccfe3" providerId="ADAL" clId="{0489DB19-5F55-4B7A-8441-068DFF502F5F}" dt="2024-08-01T17:34:31.891" v="938" actId="20577"/>
          <ac:spMkLst>
            <pc:docMk/>
            <pc:sldMk cId="2123245595" sldId="290"/>
            <ac:spMk id="4" creationId="{B60B00F2-B004-95E3-9D76-F664C7D6A801}"/>
          </ac:spMkLst>
        </pc:spChg>
        <pc:picChg chg="add mod">
          <ac:chgData name="Astrid Lucero Hernandez Martinez" userId="d16621fd-296d-4f9d-ab44-ced30efccfe3" providerId="ADAL" clId="{0489DB19-5F55-4B7A-8441-068DFF502F5F}" dt="2024-08-01T17:33:56.753" v="929" actId="14100"/>
          <ac:picMkLst>
            <pc:docMk/>
            <pc:sldMk cId="2123245595" sldId="290"/>
            <ac:picMk id="5" creationId="{36B57022-CF8E-6A54-09EC-4648C99D6D4E}"/>
          </ac:picMkLst>
        </pc:picChg>
        <pc:picChg chg="del">
          <ac:chgData name="Astrid Lucero Hernandez Martinez" userId="d16621fd-296d-4f9d-ab44-ced30efccfe3" providerId="ADAL" clId="{0489DB19-5F55-4B7A-8441-068DFF502F5F}" dt="2024-08-01T17:33:44.869" v="925" actId="478"/>
          <ac:picMkLst>
            <pc:docMk/>
            <pc:sldMk cId="2123245595" sldId="290"/>
            <ac:picMk id="6" creationId="{9BC30206-17D0-439D-59E8-F80164892593}"/>
          </ac:picMkLst>
        </pc:picChg>
      </pc:sldChg>
      <pc:sldChg chg="addSp delSp modSp mod">
        <pc:chgData name="Astrid Lucero Hernandez Martinez" userId="d16621fd-296d-4f9d-ab44-ced30efccfe3" providerId="ADAL" clId="{0489DB19-5F55-4B7A-8441-068DFF502F5F}" dt="2024-08-01T18:15:24.655" v="1808" actId="113"/>
        <pc:sldMkLst>
          <pc:docMk/>
          <pc:sldMk cId="244336464" sldId="291"/>
        </pc:sldMkLst>
        <pc:spChg chg="mod">
          <ac:chgData name="Astrid Lucero Hernandez Martinez" userId="d16621fd-296d-4f9d-ab44-ced30efccfe3" providerId="ADAL" clId="{0489DB19-5F55-4B7A-8441-068DFF502F5F}" dt="2024-08-01T18:13:16.447" v="1791" actId="1076"/>
          <ac:spMkLst>
            <pc:docMk/>
            <pc:sldMk cId="244336464" sldId="291"/>
            <ac:spMk id="2" creationId="{6D86630F-B571-36FC-2F3B-FCCD3D9D5239}"/>
          </ac:spMkLst>
        </pc:spChg>
        <pc:spChg chg="mod">
          <ac:chgData name="Astrid Lucero Hernandez Martinez" userId="d16621fd-296d-4f9d-ab44-ced30efccfe3" providerId="ADAL" clId="{0489DB19-5F55-4B7A-8441-068DFF502F5F}" dt="2024-08-01T18:15:24.655" v="1808" actId="113"/>
          <ac:spMkLst>
            <pc:docMk/>
            <pc:sldMk cId="244336464" sldId="291"/>
            <ac:spMk id="6" creationId="{6EC5BA0C-330A-F4A3-F3A6-0E1DC232D869}"/>
          </ac:spMkLst>
        </pc:spChg>
        <pc:picChg chg="add del mod">
          <ac:chgData name="Astrid Lucero Hernandez Martinez" userId="d16621fd-296d-4f9d-ab44-ced30efccfe3" providerId="ADAL" clId="{0489DB19-5F55-4B7A-8441-068DFF502F5F}" dt="2024-08-01T18:13:13.492" v="1790" actId="1076"/>
          <ac:picMkLst>
            <pc:docMk/>
            <pc:sldMk cId="244336464" sldId="291"/>
            <ac:picMk id="4" creationId="{42BCCC09-6138-13D8-12D6-2926A9C8F005}"/>
          </ac:picMkLst>
        </pc:picChg>
        <pc:picChg chg="add del">
          <ac:chgData name="Astrid Lucero Hernandez Martinez" userId="d16621fd-296d-4f9d-ab44-ced30efccfe3" providerId="ADAL" clId="{0489DB19-5F55-4B7A-8441-068DFF502F5F}" dt="2024-08-01T17:43:06.621" v="972" actId="478"/>
          <ac:picMkLst>
            <pc:docMk/>
            <pc:sldMk cId="244336464" sldId="291"/>
            <ac:picMk id="8" creationId="{7F41126E-456E-AACC-BBFD-C55C778A2A54}"/>
          </ac:picMkLst>
        </pc:picChg>
      </pc:sldChg>
      <pc:sldChg chg="addSp delSp modSp mod">
        <pc:chgData name="Astrid Lucero Hernandez Martinez" userId="d16621fd-296d-4f9d-ab44-ced30efccfe3" providerId="ADAL" clId="{0489DB19-5F55-4B7A-8441-068DFF502F5F}" dt="2024-08-01T19:10:45.306" v="1829" actId="20577"/>
        <pc:sldMkLst>
          <pc:docMk/>
          <pc:sldMk cId="1883064273" sldId="292"/>
        </pc:sldMkLst>
        <pc:spChg chg="mod">
          <ac:chgData name="Astrid Lucero Hernandez Martinez" userId="d16621fd-296d-4f9d-ab44-ced30efccfe3" providerId="ADAL" clId="{0489DB19-5F55-4B7A-8441-068DFF502F5F}" dt="2024-08-01T19:10:45.306" v="1829" actId="20577"/>
          <ac:spMkLst>
            <pc:docMk/>
            <pc:sldMk cId="1883064273" sldId="292"/>
            <ac:spMk id="4" creationId="{FB401411-B705-40A8-1D3E-0C6FA0A4D0C5}"/>
          </ac:spMkLst>
        </pc:spChg>
        <pc:graphicFrameChg chg="add mod">
          <ac:chgData name="Astrid Lucero Hernandez Martinez" userId="d16621fd-296d-4f9d-ab44-ced30efccfe3" providerId="ADAL" clId="{0489DB19-5F55-4B7A-8441-068DFF502F5F}" dt="2024-08-01T19:07:44.872" v="1810"/>
          <ac:graphicFrameMkLst>
            <pc:docMk/>
            <pc:sldMk cId="1883064273" sldId="292"/>
            <ac:graphicFrameMk id="2" creationId="{DF372BE5-360A-0FFB-E59F-9578352736D6}"/>
          </ac:graphicFrameMkLst>
        </pc:graphicFrameChg>
        <pc:graphicFrameChg chg="add mod modGraphic">
          <ac:chgData name="Astrid Lucero Hernandez Martinez" userId="d16621fd-296d-4f9d-ab44-ced30efccfe3" providerId="ADAL" clId="{0489DB19-5F55-4B7A-8441-068DFF502F5F}" dt="2024-08-01T19:08:43.467" v="1821" actId="14734"/>
          <ac:graphicFrameMkLst>
            <pc:docMk/>
            <pc:sldMk cId="1883064273" sldId="292"/>
            <ac:graphicFrameMk id="3" creationId="{B2D5B8AA-17CD-DC2D-FE76-62D9B7652327}"/>
          </ac:graphicFrameMkLst>
        </pc:graphicFrameChg>
        <pc:graphicFrameChg chg="del">
          <ac:chgData name="Astrid Lucero Hernandez Martinez" userId="d16621fd-296d-4f9d-ab44-ced30efccfe3" providerId="ADAL" clId="{0489DB19-5F55-4B7A-8441-068DFF502F5F}" dt="2024-08-01T19:07:43.129" v="1809" actId="478"/>
          <ac:graphicFrameMkLst>
            <pc:docMk/>
            <pc:sldMk cId="1883064273" sldId="292"/>
            <ac:graphicFrameMk id="5" creationId="{ED2434B3-5D2D-07D0-5344-F07EA59AA35F}"/>
          </ac:graphicFrameMkLst>
        </pc:graphicFrameChg>
      </pc:sldChg>
      <pc:sldChg chg="addSp delSp modSp mod">
        <pc:chgData name="Astrid Lucero Hernandez Martinez" userId="d16621fd-296d-4f9d-ab44-ced30efccfe3" providerId="ADAL" clId="{0489DB19-5F55-4B7A-8441-068DFF502F5F}" dt="2024-08-01T19:15:01.856" v="1860" actId="20577"/>
        <pc:sldMkLst>
          <pc:docMk/>
          <pc:sldMk cId="300037228" sldId="293"/>
        </pc:sldMkLst>
        <pc:spChg chg="mod">
          <ac:chgData name="Astrid Lucero Hernandez Martinez" userId="d16621fd-296d-4f9d-ab44-ced30efccfe3" providerId="ADAL" clId="{0489DB19-5F55-4B7A-8441-068DFF502F5F}" dt="2024-08-01T19:15:01.856" v="1860" actId="20577"/>
          <ac:spMkLst>
            <pc:docMk/>
            <pc:sldMk cId="300037228" sldId="293"/>
            <ac:spMk id="6" creationId="{46C12128-4BD9-5A86-E69A-27C5F5D9CD1B}"/>
          </ac:spMkLst>
        </pc:spChg>
        <pc:graphicFrameChg chg="add mod">
          <ac:chgData name="Astrid Lucero Hernandez Martinez" userId="d16621fd-296d-4f9d-ab44-ced30efccfe3" providerId="ADAL" clId="{0489DB19-5F55-4B7A-8441-068DFF502F5F}" dt="2024-08-01T19:12:07.005" v="1831"/>
          <ac:graphicFrameMkLst>
            <pc:docMk/>
            <pc:sldMk cId="300037228" sldId="293"/>
            <ac:graphicFrameMk id="2" creationId="{431925D7-0A67-98F8-D209-B836F610F8E8}"/>
          </ac:graphicFrameMkLst>
        </pc:graphicFrameChg>
        <pc:graphicFrameChg chg="add mod">
          <ac:chgData name="Astrid Lucero Hernandez Martinez" userId="d16621fd-296d-4f9d-ab44-ced30efccfe3" providerId="ADAL" clId="{0489DB19-5F55-4B7A-8441-068DFF502F5F}" dt="2024-08-01T19:12:43.300" v="1838"/>
          <ac:graphicFrameMkLst>
            <pc:docMk/>
            <pc:sldMk cId="300037228" sldId="293"/>
            <ac:graphicFrameMk id="4" creationId="{5A5C2E10-B547-DCE4-C016-092F0258B4BD}"/>
          </ac:graphicFrameMkLst>
        </pc:graphicFrameChg>
        <pc:graphicFrameChg chg="add del mod modGraphic">
          <ac:chgData name="Astrid Lucero Hernandez Martinez" userId="d16621fd-296d-4f9d-ab44-ced30efccfe3" providerId="ADAL" clId="{0489DB19-5F55-4B7A-8441-068DFF502F5F}" dt="2024-08-01T19:12:59.507" v="1842" actId="478"/>
          <ac:graphicFrameMkLst>
            <pc:docMk/>
            <pc:sldMk cId="300037228" sldId="293"/>
            <ac:graphicFrameMk id="5" creationId="{EE69383D-7C6F-184C-3674-282E6FCFC214}"/>
          </ac:graphicFrameMkLst>
        </pc:graphicFrameChg>
        <pc:graphicFrameChg chg="add mod">
          <ac:chgData name="Astrid Lucero Hernandez Martinez" userId="d16621fd-296d-4f9d-ab44-ced30efccfe3" providerId="ADAL" clId="{0489DB19-5F55-4B7A-8441-068DFF502F5F}" dt="2024-08-01T19:13:44.881" v="1843"/>
          <ac:graphicFrameMkLst>
            <pc:docMk/>
            <pc:sldMk cId="300037228" sldId="293"/>
            <ac:graphicFrameMk id="7" creationId="{8BC92C19-391E-4967-753C-22C69831C5CD}"/>
          </ac:graphicFrameMkLst>
        </pc:graphicFrameChg>
        <pc:graphicFrameChg chg="add mod modGraphic">
          <ac:chgData name="Astrid Lucero Hernandez Martinez" userId="d16621fd-296d-4f9d-ab44-ced30efccfe3" providerId="ADAL" clId="{0489DB19-5F55-4B7A-8441-068DFF502F5F}" dt="2024-08-01T19:14:00.041" v="1847" actId="14734"/>
          <ac:graphicFrameMkLst>
            <pc:docMk/>
            <pc:sldMk cId="300037228" sldId="293"/>
            <ac:graphicFrameMk id="11" creationId="{25A50143-A7C1-733E-EE5E-8B18852D89EC}"/>
          </ac:graphicFrameMkLst>
        </pc:graphicFrameChg>
        <pc:graphicFrameChg chg="del">
          <ac:chgData name="Astrid Lucero Hernandez Martinez" userId="d16621fd-296d-4f9d-ab44-ced30efccfe3" providerId="ADAL" clId="{0489DB19-5F55-4B7A-8441-068DFF502F5F}" dt="2024-08-01T19:12:29.164" v="1837" actId="478"/>
          <ac:graphicFrameMkLst>
            <pc:docMk/>
            <pc:sldMk cId="300037228" sldId="293"/>
            <ac:graphicFrameMk id="12" creationId="{89E1E858-D41D-BDDC-06C1-BBE640FB8469}"/>
          </ac:graphicFrameMkLst>
        </pc:graphicFrameChg>
        <pc:picChg chg="add mod">
          <ac:chgData name="Astrid Lucero Hernandez Martinez" userId="d16621fd-296d-4f9d-ab44-ced30efccfe3" providerId="ADAL" clId="{0489DB19-5F55-4B7A-8441-068DFF502F5F}" dt="2024-08-01T19:12:20.514" v="1835" actId="1076"/>
          <ac:picMkLst>
            <pc:docMk/>
            <pc:sldMk cId="300037228" sldId="293"/>
            <ac:picMk id="3" creationId="{66310888-5BAA-C585-D5D0-A06E64AFF4B9}"/>
          </ac:picMkLst>
        </pc:picChg>
        <pc:picChg chg="del">
          <ac:chgData name="Astrid Lucero Hernandez Martinez" userId="d16621fd-296d-4f9d-ab44-ced30efccfe3" providerId="ADAL" clId="{0489DB19-5F55-4B7A-8441-068DFF502F5F}" dt="2024-08-01T19:12:04.669" v="1830" actId="478"/>
          <ac:picMkLst>
            <pc:docMk/>
            <pc:sldMk cId="300037228" sldId="293"/>
            <ac:picMk id="9" creationId="{81D7B5D6-0561-8CBD-DB67-39108C91CA9B}"/>
          </ac:picMkLst>
        </pc:picChg>
        <pc:picChg chg="mod">
          <ac:chgData name="Astrid Lucero Hernandez Martinez" userId="d16621fd-296d-4f9d-ab44-ced30efccfe3" providerId="ADAL" clId="{0489DB19-5F55-4B7A-8441-068DFF502F5F}" dt="2024-08-01T19:12:24.513" v="1836" actId="1076"/>
          <ac:picMkLst>
            <pc:docMk/>
            <pc:sldMk cId="300037228" sldId="293"/>
            <ac:picMk id="10" creationId="{9C857767-987E-4F01-460B-3C2A27356DBD}"/>
          </ac:picMkLst>
        </pc:picChg>
      </pc:sldChg>
      <pc:sldChg chg="addSp delSp modSp mod">
        <pc:chgData name="Astrid Lucero Hernandez Martinez" userId="d16621fd-296d-4f9d-ab44-ced30efccfe3" providerId="ADAL" clId="{0489DB19-5F55-4B7A-8441-068DFF502F5F}" dt="2024-08-01T19:21:44.177" v="1915" actId="123"/>
        <pc:sldMkLst>
          <pc:docMk/>
          <pc:sldMk cId="1613795287" sldId="294"/>
        </pc:sldMkLst>
        <pc:spChg chg="mod">
          <ac:chgData name="Astrid Lucero Hernandez Martinez" userId="d16621fd-296d-4f9d-ab44-ced30efccfe3" providerId="ADAL" clId="{0489DB19-5F55-4B7A-8441-068DFF502F5F}" dt="2024-08-01T19:21:44.177" v="1915" actId="123"/>
          <ac:spMkLst>
            <pc:docMk/>
            <pc:sldMk cId="1613795287" sldId="294"/>
            <ac:spMk id="4" creationId="{E2ED6047-E2BA-1780-4152-E4CDF01D4589}"/>
          </ac:spMkLst>
        </pc:spChg>
        <pc:graphicFrameChg chg="add mod">
          <ac:chgData name="Astrid Lucero Hernandez Martinez" userId="d16621fd-296d-4f9d-ab44-ced30efccfe3" providerId="ADAL" clId="{0489DB19-5F55-4B7A-8441-068DFF502F5F}" dt="2024-08-01T19:17:42.945" v="1865" actId="1076"/>
          <ac:graphicFrameMkLst>
            <pc:docMk/>
            <pc:sldMk cId="1613795287" sldId="294"/>
            <ac:graphicFrameMk id="2" creationId="{C152D696-4449-1B32-0B41-847143A19B29}"/>
          </ac:graphicFrameMkLst>
        </pc:graphicFrameChg>
        <pc:graphicFrameChg chg="add mod">
          <ac:chgData name="Astrid Lucero Hernandez Martinez" userId="d16621fd-296d-4f9d-ab44-ced30efccfe3" providerId="ADAL" clId="{0489DB19-5F55-4B7A-8441-068DFF502F5F}" dt="2024-08-01T19:17:45.110" v="1866"/>
          <ac:graphicFrameMkLst>
            <pc:docMk/>
            <pc:sldMk cId="1613795287" sldId="294"/>
            <ac:graphicFrameMk id="3" creationId="{01156312-4E31-1C2E-3196-3B537D53EC21}"/>
          </ac:graphicFrameMkLst>
        </pc:graphicFrameChg>
        <pc:graphicFrameChg chg="del modGraphic">
          <ac:chgData name="Astrid Lucero Hernandez Martinez" userId="d16621fd-296d-4f9d-ab44-ced30efccfe3" providerId="ADAL" clId="{0489DB19-5F55-4B7A-8441-068DFF502F5F}" dt="2024-08-01T19:16:40.827" v="1862" actId="478"/>
          <ac:graphicFrameMkLst>
            <pc:docMk/>
            <pc:sldMk cId="1613795287" sldId="294"/>
            <ac:graphicFrameMk id="5" creationId="{D4C4D8DD-607B-CB44-C253-C0190C9E41A1}"/>
          </ac:graphicFrameMkLst>
        </pc:graphicFrameChg>
        <pc:graphicFrameChg chg="add mod modGraphic">
          <ac:chgData name="Astrid Lucero Hernandez Martinez" userId="d16621fd-296d-4f9d-ab44-ced30efccfe3" providerId="ADAL" clId="{0489DB19-5F55-4B7A-8441-068DFF502F5F}" dt="2024-08-01T19:20:39.574" v="1898" actId="1076"/>
          <ac:graphicFrameMkLst>
            <pc:docMk/>
            <pc:sldMk cId="1613795287" sldId="294"/>
            <ac:graphicFrameMk id="6" creationId="{56F19F4A-9A5E-516F-F4EE-4101CE32C5D8}"/>
          </ac:graphicFrameMkLst>
        </pc:graphicFrameChg>
      </pc:sldChg>
      <pc:sldChg chg="modSp mod">
        <pc:chgData name="Astrid Lucero Hernandez Martinez" userId="d16621fd-296d-4f9d-ab44-ced30efccfe3" providerId="ADAL" clId="{0489DB19-5F55-4B7A-8441-068DFF502F5F}" dt="2024-08-01T19:22:15.512" v="1918" actId="20577"/>
        <pc:sldMkLst>
          <pc:docMk/>
          <pc:sldMk cId="4239758551" sldId="295"/>
        </pc:sldMkLst>
        <pc:spChg chg="mod">
          <ac:chgData name="Astrid Lucero Hernandez Martinez" userId="d16621fd-296d-4f9d-ab44-ced30efccfe3" providerId="ADAL" clId="{0489DB19-5F55-4B7A-8441-068DFF502F5F}" dt="2024-08-01T19:22:15.512" v="1918" actId="20577"/>
          <ac:spMkLst>
            <pc:docMk/>
            <pc:sldMk cId="4239758551" sldId="295"/>
            <ac:spMk id="5" creationId="{B35DB0C7-3A20-39A0-C449-AAD5294AD7CD}"/>
          </ac:spMkLst>
        </pc:spChg>
      </pc:sldChg>
      <pc:sldChg chg="modSp mod">
        <pc:chgData name="Astrid Lucero Hernandez Martinez" userId="d16621fd-296d-4f9d-ab44-ced30efccfe3" providerId="ADAL" clId="{0489DB19-5F55-4B7A-8441-068DFF502F5F}" dt="2024-08-01T19:22:25.449" v="1922" actId="20577"/>
        <pc:sldMkLst>
          <pc:docMk/>
          <pc:sldMk cId="2202548061" sldId="296"/>
        </pc:sldMkLst>
        <pc:spChg chg="mod">
          <ac:chgData name="Astrid Lucero Hernandez Martinez" userId="d16621fd-296d-4f9d-ab44-ced30efccfe3" providerId="ADAL" clId="{0489DB19-5F55-4B7A-8441-068DFF502F5F}" dt="2024-08-01T19:22:25.449" v="1922"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0489DB19-5F55-4B7A-8441-068DFF502F5F}" dt="2024-08-06T15:59:51.412" v="2029" actId="14734"/>
        <pc:sldMkLst>
          <pc:docMk/>
          <pc:sldMk cId="2129439834" sldId="298"/>
        </pc:sldMkLst>
        <pc:spChg chg="mod">
          <ac:chgData name="Astrid Lucero Hernandez Martinez" userId="d16621fd-296d-4f9d-ab44-ced30efccfe3" providerId="ADAL" clId="{0489DB19-5F55-4B7A-8441-068DFF502F5F}" dt="2024-08-06T15:35:20.739" v="2025" actId="20577"/>
          <ac:spMkLst>
            <pc:docMk/>
            <pc:sldMk cId="2129439834" sldId="298"/>
            <ac:spMk id="5" creationId="{95D17324-42C8-DFE4-A6B1-731434215693}"/>
          </ac:spMkLst>
        </pc:spChg>
        <pc:spChg chg="mod">
          <ac:chgData name="Astrid Lucero Hernandez Martinez" userId="d16621fd-296d-4f9d-ab44-ced30efccfe3" providerId="ADAL" clId="{0489DB19-5F55-4B7A-8441-068DFF502F5F}" dt="2024-08-06T15:25:31.477" v="1943" actId="14100"/>
          <ac:spMkLst>
            <pc:docMk/>
            <pc:sldMk cId="2129439834" sldId="298"/>
            <ac:spMk id="17" creationId="{34A696FD-3857-C3E9-DB95-2A8D050319EF}"/>
          </ac:spMkLst>
        </pc:spChg>
        <pc:graphicFrameChg chg="add mod">
          <ac:chgData name="Astrid Lucero Hernandez Martinez" userId="d16621fd-296d-4f9d-ab44-ced30efccfe3" providerId="ADAL" clId="{0489DB19-5F55-4B7A-8441-068DFF502F5F}" dt="2024-08-06T15:25:34.126" v="1944"/>
          <ac:graphicFrameMkLst>
            <pc:docMk/>
            <pc:sldMk cId="2129439834" sldId="298"/>
            <ac:graphicFrameMk id="4" creationId="{1A6650F0-B226-704A-21BA-ADEDB353B356}"/>
          </ac:graphicFrameMkLst>
        </pc:graphicFrameChg>
        <pc:graphicFrameChg chg="add del mod modGraphic">
          <ac:chgData name="Astrid Lucero Hernandez Martinez" userId="d16621fd-296d-4f9d-ab44-ced30efccfe3" providerId="ADAL" clId="{0489DB19-5F55-4B7A-8441-068DFF502F5F}" dt="2024-08-06T15:30:07.496" v="1972" actId="478"/>
          <ac:graphicFrameMkLst>
            <pc:docMk/>
            <pc:sldMk cId="2129439834" sldId="298"/>
            <ac:graphicFrameMk id="6" creationId="{5FAC7B8D-9119-5BE2-ED94-C0D18E7949BF}"/>
          </ac:graphicFrameMkLst>
        </pc:graphicFrameChg>
        <pc:graphicFrameChg chg="add mod">
          <ac:chgData name="Astrid Lucero Hernandez Martinez" userId="d16621fd-296d-4f9d-ab44-ced30efccfe3" providerId="ADAL" clId="{0489DB19-5F55-4B7A-8441-068DFF502F5F}" dt="2024-08-06T15:30:09.110" v="1973"/>
          <ac:graphicFrameMkLst>
            <pc:docMk/>
            <pc:sldMk cId="2129439834" sldId="298"/>
            <ac:graphicFrameMk id="7" creationId="{127F6660-3C3A-7B47-3D05-CB7935A6A3FF}"/>
          </ac:graphicFrameMkLst>
        </pc:graphicFrameChg>
        <pc:graphicFrameChg chg="add mod modGraphic">
          <ac:chgData name="Astrid Lucero Hernandez Martinez" userId="d16621fd-296d-4f9d-ab44-ced30efccfe3" providerId="ADAL" clId="{0489DB19-5F55-4B7A-8441-068DFF502F5F}" dt="2024-08-06T15:59:51.412" v="2029" actId="14734"/>
          <ac:graphicFrameMkLst>
            <pc:docMk/>
            <pc:sldMk cId="2129439834" sldId="298"/>
            <ac:graphicFrameMk id="9" creationId="{DD69FE52-716C-FB5D-7B69-D25A83020E0A}"/>
          </ac:graphicFrameMkLst>
        </pc:graphicFrameChg>
        <pc:picChg chg="add del mod">
          <ac:chgData name="Astrid Lucero Hernandez Martinez" userId="d16621fd-296d-4f9d-ab44-ced30efccfe3" providerId="ADAL" clId="{0489DB19-5F55-4B7A-8441-068DFF502F5F}" dt="2024-08-06T15:25:15.425" v="1942" actId="21"/>
          <ac:picMkLst>
            <pc:docMk/>
            <pc:sldMk cId="2129439834" sldId="298"/>
            <ac:picMk id="3" creationId="{AF774D64-7B52-881E-B434-9CCC270144FB}"/>
          </ac:picMkLst>
        </pc:picChg>
        <pc:picChg chg="del">
          <ac:chgData name="Astrid Lucero Hernandez Martinez" userId="d16621fd-296d-4f9d-ab44-ced30efccfe3" providerId="ADAL" clId="{0489DB19-5F55-4B7A-8441-068DFF502F5F}" dt="2024-08-01T19:22:35.268" v="1923" actId="478"/>
          <ac:picMkLst>
            <pc:docMk/>
            <pc:sldMk cId="2129439834" sldId="298"/>
            <ac:picMk id="4" creationId="{FBEE9BCB-E8C9-E8F2-115A-AEB7D044F5A9}"/>
          </ac:picMkLst>
        </pc:picChg>
        <pc:picChg chg="mod">
          <ac:chgData name="Astrid Lucero Hernandez Martinez" userId="d16621fd-296d-4f9d-ab44-ced30efccfe3" providerId="ADAL" clId="{0489DB19-5F55-4B7A-8441-068DFF502F5F}" dt="2024-08-06T15:31:45.377" v="1988" actId="1076"/>
          <ac:picMkLst>
            <pc:docMk/>
            <pc:sldMk cId="2129439834" sldId="298"/>
            <ac:picMk id="8" creationId="{F3625D11-159B-B9B5-B269-6CB6308B2ED1}"/>
          </ac:picMkLst>
        </pc:picChg>
      </pc:sldChg>
    </pc:docChg>
  </pc:docChgLst>
  <pc:docChgLst>
    <pc:chgData name="Astrid Lucero Hernandez Martinez" userId="d16621fd-296d-4f9d-ab44-ced30efccfe3" providerId="ADAL" clId="{BF1DEDA8-162C-4EEC-BBDF-41E8B5F1C550}"/>
    <pc:docChg chg="undo redo custSel modSld">
      <pc:chgData name="Astrid Lucero Hernandez Martinez" userId="d16621fd-296d-4f9d-ab44-ced30efccfe3" providerId="ADAL" clId="{BF1DEDA8-162C-4EEC-BBDF-41E8B5F1C550}" dt="2024-10-11T03:22:38.183" v="1359" actId="27107"/>
      <pc:docMkLst>
        <pc:docMk/>
      </pc:docMkLst>
      <pc:sldChg chg="addSp delSp modSp mod">
        <pc:chgData name="Astrid Lucero Hernandez Martinez" userId="d16621fd-296d-4f9d-ab44-ced30efccfe3" providerId="ADAL" clId="{BF1DEDA8-162C-4EEC-BBDF-41E8B5F1C550}" dt="2024-10-11T02:19:58.329" v="257" actId="20577"/>
        <pc:sldMkLst>
          <pc:docMk/>
          <pc:sldMk cId="3827677764" sldId="283"/>
        </pc:sldMkLst>
        <pc:spChg chg="mod">
          <ac:chgData name="Astrid Lucero Hernandez Martinez" userId="d16621fd-296d-4f9d-ab44-ced30efccfe3" providerId="ADAL" clId="{BF1DEDA8-162C-4EEC-BBDF-41E8B5F1C550}" dt="2024-10-11T02:19:58.329" v="257" actId="20577"/>
          <ac:spMkLst>
            <pc:docMk/>
            <pc:sldMk cId="3827677764" sldId="283"/>
            <ac:spMk id="19" creationId="{F3B3F893-37EB-1B24-5F58-30A8CB7927B3}"/>
          </ac:spMkLst>
        </pc:spChg>
        <pc:picChg chg="del">
          <ac:chgData name="Astrid Lucero Hernandez Martinez" userId="d16621fd-296d-4f9d-ab44-ced30efccfe3" providerId="ADAL" clId="{BF1DEDA8-162C-4EEC-BBDF-41E8B5F1C550}" dt="2024-10-11T02:18:28.966" v="225" actId="478"/>
          <ac:picMkLst>
            <pc:docMk/>
            <pc:sldMk cId="3827677764" sldId="283"/>
            <ac:picMk id="3" creationId="{8A44FD4D-D4D6-BF7D-39AC-8AE2EE62E880}"/>
          </ac:picMkLst>
        </pc:picChg>
        <pc:picChg chg="add mod">
          <ac:chgData name="Astrid Lucero Hernandez Martinez" userId="d16621fd-296d-4f9d-ab44-ced30efccfe3" providerId="ADAL" clId="{BF1DEDA8-162C-4EEC-BBDF-41E8B5F1C550}" dt="2024-10-11T02:19:00.860" v="229" actId="1076"/>
          <ac:picMkLst>
            <pc:docMk/>
            <pc:sldMk cId="3827677764" sldId="283"/>
            <ac:picMk id="4" creationId="{0A347976-D89F-0480-CD02-7275633D3380}"/>
          </ac:picMkLst>
        </pc:picChg>
      </pc:sldChg>
      <pc:sldChg chg="addSp delSp modSp mod">
        <pc:chgData name="Astrid Lucero Hernandez Martinez" userId="d16621fd-296d-4f9d-ab44-ced30efccfe3" providerId="ADAL" clId="{BF1DEDA8-162C-4EEC-BBDF-41E8B5F1C550}" dt="2024-10-11T02:18:20.557" v="224" actId="20577"/>
        <pc:sldMkLst>
          <pc:docMk/>
          <pc:sldMk cId="2284358386" sldId="285"/>
        </pc:sldMkLst>
        <pc:spChg chg="mod">
          <ac:chgData name="Astrid Lucero Hernandez Martinez" userId="d16621fd-296d-4f9d-ab44-ced30efccfe3" providerId="ADAL" clId="{BF1DEDA8-162C-4EEC-BBDF-41E8B5F1C550}" dt="2024-10-11T02:18:20.557" v="224" actId="20577"/>
          <ac:spMkLst>
            <pc:docMk/>
            <pc:sldMk cId="2284358386" sldId="285"/>
            <ac:spMk id="5" creationId="{4A250405-93B5-B986-98C3-DB903B6A74C9}"/>
          </ac:spMkLst>
        </pc:spChg>
        <pc:spChg chg="mod">
          <ac:chgData name="Astrid Lucero Hernandez Martinez" userId="d16621fd-296d-4f9d-ab44-ced30efccfe3" providerId="ADAL" clId="{BF1DEDA8-162C-4EEC-BBDF-41E8B5F1C550}" dt="2024-10-11T02:16:33.343" v="189" actId="1076"/>
          <ac:spMkLst>
            <pc:docMk/>
            <pc:sldMk cId="2284358386" sldId="285"/>
            <ac:spMk id="6" creationId="{C97D797A-F40D-540F-F047-BBCD38B3BE6C}"/>
          </ac:spMkLst>
        </pc:spChg>
        <pc:spChg chg="mod">
          <ac:chgData name="Astrid Lucero Hernandez Martinez" userId="d16621fd-296d-4f9d-ab44-ced30efccfe3" providerId="ADAL" clId="{BF1DEDA8-162C-4EEC-BBDF-41E8B5F1C550}" dt="2024-10-11T02:16:22.023" v="187" actId="1076"/>
          <ac:spMkLst>
            <pc:docMk/>
            <pc:sldMk cId="2284358386" sldId="285"/>
            <ac:spMk id="7" creationId="{5BF842DB-B007-F600-9DD6-F9ACC500848D}"/>
          </ac:spMkLst>
        </pc:spChg>
        <pc:spChg chg="mod">
          <ac:chgData name="Astrid Lucero Hernandez Martinez" userId="d16621fd-296d-4f9d-ab44-ced30efccfe3" providerId="ADAL" clId="{BF1DEDA8-162C-4EEC-BBDF-41E8B5F1C550}" dt="2024-10-11T02:17:37.683" v="202" actId="1076"/>
          <ac:spMkLst>
            <pc:docMk/>
            <pc:sldMk cId="2284358386" sldId="285"/>
            <ac:spMk id="8" creationId="{5A0ECABF-9B27-3B3C-196D-FD094186E7AA}"/>
          </ac:spMkLst>
        </pc:spChg>
        <pc:graphicFrameChg chg="add mod">
          <ac:chgData name="Astrid Lucero Hernandez Martinez" userId="d16621fd-296d-4f9d-ab44-ced30efccfe3" providerId="ADAL" clId="{BF1DEDA8-162C-4EEC-BBDF-41E8B5F1C550}" dt="2024-10-11T02:12:23.035" v="114"/>
          <ac:graphicFrameMkLst>
            <pc:docMk/>
            <pc:sldMk cId="2284358386" sldId="285"/>
            <ac:graphicFrameMk id="3" creationId="{4D6C98D3-3527-FD5D-116F-377CC68CBBF4}"/>
          </ac:graphicFrameMkLst>
        </pc:graphicFrameChg>
        <pc:graphicFrameChg chg="add mod">
          <ac:chgData name="Astrid Lucero Hernandez Martinez" userId="d16621fd-296d-4f9d-ab44-ced30efccfe3" providerId="ADAL" clId="{BF1DEDA8-162C-4EEC-BBDF-41E8B5F1C550}" dt="2024-10-08T20:26:22.369" v="5"/>
          <ac:graphicFrameMkLst>
            <pc:docMk/>
            <pc:sldMk cId="2284358386" sldId="285"/>
            <ac:graphicFrameMk id="3" creationId="{A45F1EA6-9316-444B-5F4B-325C624A324C}"/>
          </ac:graphicFrameMkLst>
        </pc:graphicFrameChg>
        <pc:graphicFrameChg chg="add mod modGraphic">
          <ac:chgData name="Astrid Lucero Hernandez Martinez" userId="d16621fd-296d-4f9d-ab44-ced30efccfe3" providerId="ADAL" clId="{BF1DEDA8-162C-4EEC-BBDF-41E8B5F1C550}" dt="2024-10-11T02:16:29.944" v="188" actId="1076"/>
          <ac:graphicFrameMkLst>
            <pc:docMk/>
            <pc:sldMk cId="2284358386" sldId="285"/>
            <ac:graphicFrameMk id="4" creationId="{00685F0F-D051-C56E-37BC-7EF6522B2B4E}"/>
          </ac:graphicFrameMkLst>
        </pc:graphicFrameChg>
        <pc:graphicFrameChg chg="add del modGraphic">
          <ac:chgData name="Astrid Lucero Hernandez Martinez" userId="d16621fd-296d-4f9d-ab44-ced30efccfe3" providerId="ADAL" clId="{BF1DEDA8-162C-4EEC-BBDF-41E8B5F1C550}" dt="2024-10-08T20:26:56.399" v="16" actId="478"/>
          <ac:graphicFrameMkLst>
            <pc:docMk/>
            <pc:sldMk cId="2284358386" sldId="285"/>
            <ac:graphicFrameMk id="4" creationId="{96574310-6C41-294F-1F00-5A7EA8F17B62}"/>
          </ac:graphicFrameMkLst>
        </pc:graphicFrameChg>
        <pc:graphicFrameChg chg="add del mod modGraphic">
          <ac:chgData name="Astrid Lucero Hernandez Martinez" userId="d16621fd-296d-4f9d-ab44-ced30efccfe3" providerId="ADAL" clId="{BF1DEDA8-162C-4EEC-BBDF-41E8B5F1C550}" dt="2024-10-08T20:40:11.968" v="109" actId="478"/>
          <ac:graphicFrameMkLst>
            <pc:docMk/>
            <pc:sldMk cId="2284358386" sldId="285"/>
            <ac:graphicFrameMk id="9" creationId="{3CAC1B0B-C3FB-4638-4A17-58D0D1AF1086}"/>
          </ac:graphicFrameMkLst>
        </pc:graphicFrameChg>
        <pc:graphicFrameChg chg="add mod">
          <ac:chgData name="Astrid Lucero Hernandez Martinez" userId="d16621fd-296d-4f9d-ab44-ced30efccfe3" providerId="ADAL" clId="{BF1DEDA8-162C-4EEC-BBDF-41E8B5F1C550}" dt="2024-10-11T02:16:56.489" v="191"/>
          <ac:graphicFrameMkLst>
            <pc:docMk/>
            <pc:sldMk cId="2284358386" sldId="285"/>
            <ac:graphicFrameMk id="9" creationId="{428FF130-ACCE-AAA7-B0F4-C96226116CEA}"/>
          </ac:graphicFrameMkLst>
        </pc:graphicFrameChg>
        <pc:graphicFrameChg chg="del">
          <ac:chgData name="Astrid Lucero Hernandez Martinez" userId="d16621fd-296d-4f9d-ab44-ced30efccfe3" providerId="ADAL" clId="{BF1DEDA8-162C-4EEC-BBDF-41E8B5F1C550}" dt="2024-10-11T02:16:38.128" v="190" actId="478"/>
          <ac:graphicFrameMkLst>
            <pc:docMk/>
            <pc:sldMk cId="2284358386" sldId="285"/>
            <ac:graphicFrameMk id="10" creationId="{212A175F-A9D3-496E-8AB0-A114725E1B71}"/>
          </ac:graphicFrameMkLst>
        </pc:graphicFrameChg>
        <pc:graphicFrameChg chg="add del mod">
          <ac:chgData name="Astrid Lucero Hernandez Martinez" userId="d16621fd-296d-4f9d-ab44-ced30efccfe3" providerId="ADAL" clId="{BF1DEDA8-162C-4EEC-BBDF-41E8B5F1C550}" dt="2024-10-08T22:27:25.973" v="113" actId="478"/>
          <ac:graphicFrameMkLst>
            <pc:docMk/>
            <pc:sldMk cId="2284358386" sldId="285"/>
            <ac:graphicFrameMk id="11" creationId="{7AF6FC30-BA26-79D4-1116-D9628B38BD4B}"/>
          </ac:graphicFrameMkLst>
        </pc:graphicFrameChg>
        <pc:graphicFrameChg chg="add del mod modGraphic">
          <ac:chgData name="Astrid Lucero Hernandez Martinez" userId="d16621fd-296d-4f9d-ab44-ced30efccfe3" providerId="ADAL" clId="{BF1DEDA8-162C-4EEC-BBDF-41E8B5F1C550}" dt="2024-10-11T02:17:27.801" v="199" actId="21"/>
          <ac:graphicFrameMkLst>
            <pc:docMk/>
            <pc:sldMk cId="2284358386" sldId="285"/>
            <ac:graphicFrameMk id="11" creationId="{F1D0BC53-0984-8ED6-F3E0-513EC1917076}"/>
          </ac:graphicFrameMkLst>
        </pc:graphicFrameChg>
        <pc:graphicFrameChg chg="add mod">
          <ac:chgData name="Astrid Lucero Hernandez Martinez" userId="d16621fd-296d-4f9d-ab44-ced30efccfe3" providerId="ADAL" clId="{BF1DEDA8-162C-4EEC-BBDF-41E8B5F1C550}" dt="2024-10-11T02:17:31.137" v="201"/>
          <ac:graphicFrameMkLst>
            <pc:docMk/>
            <pc:sldMk cId="2284358386" sldId="285"/>
            <ac:graphicFrameMk id="13" creationId="{F1D0BC53-0984-8ED6-F3E0-513EC1917076}"/>
          </ac:graphicFrameMkLst>
        </pc:graphicFrameChg>
      </pc:sldChg>
      <pc:sldChg chg="addSp delSp modSp mod">
        <pc:chgData name="Astrid Lucero Hernandez Martinez" userId="d16621fd-296d-4f9d-ab44-ced30efccfe3" providerId="ADAL" clId="{BF1DEDA8-162C-4EEC-BBDF-41E8B5F1C550}" dt="2024-10-11T02:27:54.355" v="319" actId="20577"/>
        <pc:sldMkLst>
          <pc:docMk/>
          <pc:sldMk cId="649828499" sldId="287"/>
        </pc:sldMkLst>
        <pc:spChg chg="mod">
          <ac:chgData name="Astrid Lucero Hernandez Martinez" userId="d16621fd-296d-4f9d-ab44-ced30efccfe3" providerId="ADAL" clId="{BF1DEDA8-162C-4EEC-BBDF-41E8B5F1C550}" dt="2024-10-11T02:27:54.355" v="319" actId="20577"/>
          <ac:spMkLst>
            <pc:docMk/>
            <pc:sldMk cId="649828499" sldId="287"/>
            <ac:spMk id="3" creationId="{69C1B9E4-D195-AAF8-CFF3-32E283E11CC5}"/>
          </ac:spMkLst>
        </pc:spChg>
        <pc:picChg chg="add mod">
          <ac:chgData name="Astrid Lucero Hernandez Martinez" userId="d16621fd-296d-4f9d-ab44-ced30efccfe3" providerId="ADAL" clId="{BF1DEDA8-162C-4EEC-BBDF-41E8B5F1C550}" dt="2024-10-11T02:23:26.061" v="262" actId="14100"/>
          <ac:picMkLst>
            <pc:docMk/>
            <pc:sldMk cId="649828499" sldId="287"/>
            <ac:picMk id="5" creationId="{4EF52A10-3DE2-979A-9C21-1829200D7265}"/>
          </ac:picMkLst>
        </pc:picChg>
        <pc:picChg chg="del">
          <ac:chgData name="Astrid Lucero Hernandez Martinez" userId="d16621fd-296d-4f9d-ab44-ced30efccfe3" providerId="ADAL" clId="{BF1DEDA8-162C-4EEC-BBDF-41E8B5F1C550}" dt="2024-10-11T02:23:18.048" v="258" actId="478"/>
          <ac:picMkLst>
            <pc:docMk/>
            <pc:sldMk cId="649828499" sldId="287"/>
            <ac:picMk id="6" creationId="{C9700841-E3C2-DCB2-8E10-1C6B81DEC7B4}"/>
          </ac:picMkLst>
        </pc:picChg>
      </pc:sldChg>
      <pc:sldChg chg="addSp delSp modSp mod">
        <pc:chgData name="Astrid Lucero Hernandez Martinez" userId="d16621fd-296d-4f9d-ab44-ced30efccfe3" providerId="ADAL" clId="{BF1DEDA8-162C-4EEC-BBDF-41E8B5F1C550}" dt="2024-10-11T02:38:37.653" v="608" actId="20577"/>
        <pc:sldMkLst>
          <pc:docMk/>
          <pc:sldMk cId="756526457" sldId="288"/>
        </pc:sldMkLst>
        <pc:spChg chg="mod">
          <ac:chgData name="Astrid Lucero Hernandez Martinez" userId="d16621fd-296d-4f9d-ab44-ced30efccfe3" providerId="ADAL" clId="{BF1DEDA8-162C-4EEC-BBDF-41E8B5F1C550}" dt="2024-10-11T02:38:37.653" v="608" actId="20577"/>
          <ac:spMkLst>
            <pc:docMk/>
            <pc:sldMk cId="756526457" sldId="288"/>
            <ac:spMk id="4" creationId="{B1C022A3-BBCF-B714-4581-99F248C821BE}"/>
          </ac:spMkLst>
        </pc:spChg>
        <pc:picChg chg="add mod">
          <ac:chgData name="Astrid Lucero Hernandez Martinez" userId="d16621fd-296d-4f9d-ab44-ced30efccfe3" providerId="ADAL" clId="{BF1DEDA8-162C-4EEC-BBDF-41E8B5F1C550}" dt="2024-10-11T02:31:40.834" v="347" actId="14100"/>
          <ac:picMkLst>
            <pc:docMk/>
            <pc:sldMk cId="756526457" sldId="288"/>
            <ac:picMk id="5" creationId="{0F7BF9C1-DE23-4460-7E6D-74D18B33788E}"/>
          </ac:picMkLst>
        </pc:picChg>
        <pc:picChg chg="del">
          <ac:chgData name="Astrid Lucero Hernandez Martinez" userId="d16621fd-296d-4f9d-ab44-ced30efccfe3" providerId="ADAL" clId="{BF1DEDA8-162C-4EEC-BBDF-41E8B5F1C550}" dt="2024-10-11T02:31:35.394" v="344" actId="478"/>
          <ac:picMkLst>
            <pc:docMk/>
            <pc:sldMk cId="756526457" sldId="288"/>
            <ac:picMk id="6" creationId="{B6A00994-70F5-ADD1-2A64-7BB06CE5B726}"/>
          </ac:picMkLst>
        </pc:picChg>
      </pc:sldChg>
      <pc:sldChg chg="addSp delSp modSp mod">
        <pc:chgData name="Astrid Lucero Hernandez Martinez" userId="d16621fd-296d-4f9d-ab44-ced30efccfe3" providerId="ADAL" clId="{BF1DEDA8-162C-4EEC-BBDF-41E8B5F1C550}" dt="2024-10-11T02:29:10.447" v="343" actId="20577"/>
        <pc:sldMkLst>
          <pc:docMk/>
          <pc:sldMk cId="1850455820" sldId="289"/>
        </pc:sldMkLst>
        <pc:spChg chg="mod">
          <ac:chgData name="Astrid Lucero Hernandez Martinez" userId="d16621fd-296d-4f9d-ab44-ced30efccfe3" providerId="ADAL" clId="{BF1DEDA8-162C-4EEC-BBDF-41E8B5F1C550}" dt="2024-10-11T02:29:10.447" v="343" actId="20577"/>
          <ac:spMkLst>
            <pc:docMk/>
            <pc:sldMk cId="1850455820" sldId="289"/>
            <ac:spMk id="3" creationId="{63F3E368-E78D-4B31-F5C8-49060C3AF8A5}"/>
          </ac:spMkLst>
        </pc:spChg>
        <pc:picChg chg="add mod">
          <ac:chgData name="Astrid Lucero Hernandez Martinez" userId="d16621fd-296d-4f9d-ab44-ced30efccfe3" providerId="ADAL" clId="{BF1DEDA8-162C-4EEC-BBDF-41E8B5F1C550}" dt="2024-10-11T02:28:42.183" v="324" actId="14100"/>
          <ac:picMkLst>
            <pc:docMk/>
            <pc:sldMk cId="1850455820" sldId="289"/>
            <ac:picMk id="5" creationId="{1B5D9508-1FF8-ADE2-F8B8-0574CBCE7733}"/>
          </ac:picMkLst>
        </pc:picChg>
        <pc:picChg chg="del">
          <ac:chgData name="Astrid Lucero Hernandez Martinez" userId="d16621fd-296d-4f9d-ab44-ced30efccfe3" providerId="ADAL" clId="{BF1DEDA8-162C-4EEC-BBDF-41E8B5F1C550}" dt="2024-10-11T02:28:18.600" v="320" actId="478"/>
          <ac:picMkLst>
            <pc:docMk/>
            <pc:sldMk cId="1850455820" sldId="289"/>
            <ac:picMk id="6" creationId="{BE5C3BA2-88E4-8C1B-EF20-29C6CEDDD4BE}"/>
          </ac:picMkLst>
        </pc:picChg>
      </pc:sldChg>
      <pc:sldChg chg="addSp delSp modSp mod">
        <pc:chgData name="Astrid Lucero Hernandez Martinez" userId="d16621fd-296d-4f9d-ab44-ced30efccfe3" providerId="ADAL" clId="{BF1DEDA8-162C-4EEC-BBDF-41E8B5F1C550}" dt="2024-10-11T02:43:16.417" v="634" actId="20577"/>
        <pc:sldMkLst>
          <pc:docMk/>
          <pc:sldMk cId="2123245595" sldId="290"/>
        </pc:sldMkLst>
        <pc:spChg chg="mod">
          <ac:chgData name="Astrid Lucero Hernandez Martinez" userId="d16621fd-296d-4f9d-ab44-ced30efccfe3" providerId="ADAL" clId="{BF1DEDA8-162C-4EEC-BBDF-41E8B5F1C550}" dt="2024-10-11T02:43:16.417" v="634" actId="20577"/>
          <ac:spMkLst>
            <pc:docMk/>
            <pc:sldMk cId="2123245595" sldId="290"/>
            <ac:spMk id="4" creationId="{B60B00F2-B004-95E3-9D76-F664C7D6A801}"/>
          </ac:spMkLst>
        </pc:spChg>
        <pc:picChg chg="add mod">
          <ac:chgData name="Astrid Lucero Hernandez Martinez" userId="d16621fd-296d-4f9d-ab44-ced30efccfe3" providerId="ADAL" clId="{BF1DEDA8-162C-4EEC-BBDF-41E8B5F1C550}" dt="2024-10-11T02:40:37.260" v="613" actId="14100"/>
          <ac:picMkLst>
            <pc:docMk/>
            <pc:sldMk cId="2123245595" sldId="290"/>
            <ac:picMk id="5" creationId="{2B42D48D-7129-C20D-0AD9-C55665459DDC}"/>
          </ac:picMkLst>
        </pc:picChg>
        <pc:picChg chg="del">
          <ac:chgData name="Astrid Lucero Hernandez Martinez" userId="d16621fd-296d-4f9d-ab44-ced30efccfe3" providerId="ADAL" clId="{BF1DEDA8-162C-4EEC-BBDF-41E8B5F1C550}" dt="2024-10-11T02:40:29.631" v="609" actId="478"/>
          <ac:picMkLst>
            <pc:docMk/>
            <pc:sldMk cId="2123245595" sldId="290"/>
            <ac:picMk id="6" creationId="{3FB4F013-1038-FBFE-5D17-EDE1DFE0BD3C}"/>
          </ac:picMkLst>
        </pc:picChg>
      </pc:sldChg>
      <pc:sldChg chg="addSp delSp modSp mod">
        <pc:chgData name="Astrid Lucero Hernandez Martinez" userId="d16621fd-296d-4f9d-ab44-ced30efccfe3" providerId="ADAL" clId="{BF1DEDA8-162C-4EEC-BBDF-41E8B5F1C550}" dt="2024-10-11T02:57:03.353" v="893" actId="20577"/>
        <pc:sldMkLst>
          <pc:docMk/>
          <pc:sldMk cId="244336464" sldId="291"/>
        </pc:sldMkLst>
        <pc:spChg chg="mod">
          <ac:chgData name="Astrid Lucero Hernandez Martinez" userId="d16621fd-296d-4f9d-ab44-ced30efccfe3" providerId="ADAL" clId="{BF1DEDA8-162C-4EEC-BBDF-41E8B5F1C550}" dt="2024-10-11T02:57:03.353" v="893" actId="20577"/>
          <ac:spMkLst>
            <pc:docMk/>
            <pc:sldMk cId="244336464" sldId="291"/>
            <ac:spMk id="6" creationId="{6EC5BA0C-330A-F4A3-F3A6-0E1DC232D869}"/>
          </ac:spMkLst>
        </pc:spChg>
        <pc:picChg chg="add mod">
          <ac:chgData name="Astrid Lucero Hernandez Martinez" userId="d16621fd-296d-4f9d-ab44-ced30efccfe3" providerId="ADAL" clId="{BF1DEDA8-162C-4EEC-BBDF-41E8B5F1C550}" dt="2024-10-11T02:44:27.389" v="639" actId="14100"/>
          <ac:picMkLst>
            <pc:docMk/>
            <pc:sldMk cId="244336464" sldId="291"/>
            <ac:picMk id="4" creationId="{4CD805B9-9D14-A9F1-F272-D55CB7743F67}"/>
          </ac:picMkLst>
        </pc:picChg>
        <pc:picChg chg="del">
          <ac:chgData name="Astrid Lucero Hernandez Martinez" userId="d16621fd-296d-4f9d-ab44-ced30efccfe3" providerId="ADAL" clId="{BF1DEDA8-162C-4EEC-BBDF-41E8B5F1C550}" dt="2024-10-11T02:44:04.257" v="635" actId="478"/>
          <ac:picMkLst>
            <pc:docMk/>
            <pc:sldMk cId="244336464" sldId="291"/>
            <ac:picMk id="8" creationId="{28CF742F-0CF4-E939-53A1-76B85A0775F3}"/>
          </ac:picMkLst>
        </pc:picChg>
      </pc:sldChg>
      <pc:sldChg chg="addSp delSp modSp mod setBg">
        <pc:chgData name="Astrid Lucero Hernandez Martinez" userId="d16621fd-296d-4f9d-ab44-ced30efccfe3" providerId="ADAL" clId="{BF1DEDA8-162C-4EEC-BBDF-41E8B5F1C550}" dt="2024-10-11T03:01:20.219" v="940" actId="14100"/>
        <pc:sldMkLst>
          <pc:docMk/>
          <pc:sldMk cId="1883064273" sldId="292"/>
        </pc:sldMkLst>
        <pc:spChg chg="mod">
          <ac:chgData name="Astrid Lucero Hernandez Martinez" userId="d16621fd-296d-4f9d-ab44-ced30efccfe3" providerId="ADAL" clId="{BF1DEDA8-162C-4EEC-BBDF-41E8B5F1C550}" dt="2024-10-11T02:59:24.138" v="912" actId="26606"/>
          <ac:spMkLst>
            <pc:docMk/>
            <pc:sldMk cId="1883064273" sldId="292"/>
            <ac:spMk id="17" creationId="{34A696FD-3857-C3E9-DB95-2A8D050319EF}"/>
          </ac:spMkLst>
        </pc:spChg>
        <pc:spChg chg="add del">
          <ac:chgData name="Astrid Lucero Hernandez Martinez" userId="d16621fd-296d-4f9d-ab44-ced30efccfe3" providerId="ADAL" clId="{BF1DEDA8-162C-4EEC-BBDF-41E8B5F1C550}" dt="2024-10-11T02:59:24.138" v="912" actId="26606"/>
          <ac:spMkLst>
            <pc:docMk/>
            <pc:sldMk cId="1883064273" sldId="292"/>
            <ac:spMk id="19" creationId="{A4AC5506-6312-4701-8D3C-40187889A947}"/>
          </ac:spMkLst>
        </pc:spChg>
        <pc:graphicFrameChg chg="add mod">
          <ac:chgData name="Astrid Lucero Hernandez Martinez" userId="d16621fd-296d-4f9d-ab44-ced30efccfe3" providerId="ADAL" clId="{BF1DEDA8-162C-4EEC-BBDF-41E8B5F1C550}" dt="2024-10-11T02:57:56.795" v="895"/>
          <ac:graphicFrameMkLst>
            <pc:docMk/>
            <pc:sldMk cId="1883064273" sldId="292"/>
            <ac:graphicFrameMk id="2" creationId="{A66D4437-FCFE-EC22-E568-8F82523AA1CB}"/>
          </ac:graphicFrameMkLst>
        </pc:graphicFrameChg>
        <pc:graphicFrameChg chg="add del mod modGraphic">
          <ac:chgData name="Astrid Lucero Hernandez Martinez" userId="d16621fd-296d-4f9d-ab44-ced30efccfe3" providerId="ADAL" clId="{BF1DEDA8-162C-4EEC-BBDF-41E8B5F1C550}" dt="2024-10-11T02:58:33.975" v="905" actId="478"/>
          <ac:graphicFrameMkLst>
            <pc:docMk/>
            <pc:sldMk cId="1883064273" sldId="292"/>
            <ac:graphicFrameMk id="3" creationId="{57B93D67-CEDC-1FD2-EA98-CFDBDC1B6AC1}"/>
          </ac:graphicFrameMkLst>
        </pc:graphicFrameChg>
        <pc:graphicFrameChg chg="add del mod modGraphic">
          <ac:chgData name="Astrid Lucero Hernandez Martinez" userId="d16621fd-296d-4f9d-ab44-ced30efccfe3" providerId="ADAL" clId="{BF1DEDA8-162C-4EEC-BBDF-41E8B5F1C550}" dt="2024-10-11T02:58:51.718" v="909" actId="478"/>
          <ac:graphicFrameMkLst>
            <pc:docMk/>
            <pc:sldMk cId="1883064273" sldId="292"/>
            <ac:graphicFrameMk id="4" creationId="{595CF9F0-5316-15B3-AF24-A5BE20C5B3B0}"/>
          </ac:graphicFrameMkLst>
        </pc:graphicFrameChg>
        <pc:graphicFrameChg chg="del">
          <ac:chgData name="Astrid Lucero Hernandez Martinez" userId="d16621fd-296d-4f9d-ab44-ced30efccfe3" providerId="ADAL" clId="{BF1DEDA8-162C-4EEC-BBDF-41E8B5F1C550}" dt="2024-10-11T02:57:26.346" v="894" actId="478"/>
          <ac:graphicFrameMkLst>
            <pc:docMk/>
            <pc:sldMk cId="1883064273" sldId="292"/>
            <ac:graphicFrameMk id="5" creationId="{2E8D2A93-CF0E-9968-B7C4-0617E1E25829}"/>
          </ac:graphicFrameMkLst>
        </pc:graphicFrameChg>
        <pc:graphicFrameChg chg="add mod">
          <ac:chgData name="Astrid Lucero Hernandez Martinez" userId="d16621fd-296d-4f9d-ab44-ced30efccfe3" providerId="ADAL" clId="{BF1DEDA8-162C-4EEC-BBDF-41E8B5F1C550}" dt="2024-10-11T02:59:24.138" v="912" actId="26606"/>
          <ac:graphicFrameMkLst>
            <pc:docMk/>
            <pc:sldMk cId="1883064273" sldId="292"/>
            <ac:graphicFrameMk id="6" creationId="{1AAA2DFA-0210-8B90-858B-BE13D563947E}"/>
          </ac:graphicFrameMkLst>
        </pc:graphicFrameChg>
        <pc:graphicFrameChg chg="add mod">
          <ac:chgData name="Astrid Lucero Hernandez Martinez" userId="d16621fd-296d-4f9d-ab44-ced30efccfe3" providerId="ADAL" clId="{BF1DEDA8-162C-4EEC-BBDF-41E8B5F1C550}" dt="2024-10-11T02:59:29.493" v="913"/>
          <ac:graphicFrameMkLst>
            <pc:docMk/>
            <pc:sldMk cId="1883064273" sldId="292"/>
            <ac:graphicFrameMk id="7" creationId="{331D8A5B-6447-FC66-0239-F5B12C2A5565}"/>
          </ac:graphicFrameMkLst>
        </pc:graphicFrameChg>
        <pc:graphicFrameChg chg="add mod modGraphic">
          <ac:chgData name="Astrid Lucero Hernandez Martinez" userId="d16621fd-296d-4f9d-ab44-ced30efccfe3" providerId="ADAL" clId="{BF1DEDA8-162C-4EEC-BBDF-41E8B5F1C550}" dt="2024-10-11T03:01:20.219" v="940" actId="14100"/>
          <ac:graphicFrameMkLst>
            <pc:docMk/>
            <pc:sldMk cId="1883064273" sldId="292"/>
            <ac:graphicFrameMk id="8" creationId="{E95375E8-D730-9EBD-53C1-17F6F690F175}"/>
          </ac:graphicFrameMkLst>
        </pc:graphicFrameChg>
      </pc:sldChg>
      <pc:sldChg chg="addSp delSp modSp mod">
        <pc:chgData name="Astrid Lucero Hernandez Martinez" userId="d16621fd-296d-4f9d-ab44-ced30efccfe3" providerId="ADAL" clId="{BF1DEDA8-162C-4EEC-BBDF-41E8B5F1C550}" dt="2024-10-11T03:12:24.515" v="1097" actId="20577"/>
        <pc:sldMkLst>
          <pc:docMk/>
          <pc:sldMk cId="300037228" sldId="293"/>
        </pc:sldMkLst>
        <pc:spChg chg="mod">
          <ac:chgData name="Astrid Lucero Hernandez Martinez" userId="d16621fd-296d-4f9d-ab44-ced30efccfe3" providerId="ADAL" clId="{BF1DEDA8-162C-4EEC-BBDF-41E8B5F1C550}" dt="2024-10-11T03:12:24.515" v="1097" actId="20577"/>
          <ac:spMkLst>
            <pc:docMk/>
            <pc:sldMk cId="300037228" sldId="293"/>
            <ac:spMk id="6" creationId="{46C12128-4BD9-5A86-E69A-27C5F5D9CD1B}"/>
          </ac:spMkLst>
        </pc:spChg>
        <pc:graphicFrameChg chg="add mod">
          <ac:chgData name="Astrid Lucero Hernandez Martinez" userId="d16621fd-296d-4f9d-ab44-ced30efccfe3" providerId="ADAL" clId="{BF1DEDA8-162C-4EEC-BBDF-41E8B5F1C550}" dt="2024-10-11T03:02:41.559" v="942"/>
          <ac:graphicFrameMkLst>
            <pc:docMk/>
            <pc:sldMk cId="300037228" sldId="293"/>
            <ac:graphicFrameMk id="2" creationId="{0F51E1A6-F544-F243-F9FD-ECD9C1DB3042}"/>
          </ac:graphicFrameMkLst>
        </pc:graphicFrameChg>
        <pc:graphicFrameChg chg="del">
          <ac:chgData name="Astrid Lucero Hernandez Martinez" userId="d16621fd-296d-4f9d-ab44-ced30efccfe3" providerId="ADAL" clId="{BF1DEDA8-162C-4EEC-BBDF-41E8B5F1C550}" dt="2024-10-11T03:01:30.539" v="941" actId="478"/>
          <ac:graphicFrameMkLst>
            <pc:docMk/>
            <pc:sldMk cId="300037228" sldId="293"/>
            <ac:graphicFrameMk id="3" creationId="{E65CEBBE-2BFA-0B17-43B0-6084325DCB95}"/>
          </ac:graphicFrameMkLst>
        </pc:graphicFrameChg>
        <pc:graphicFrameChg chg="add mod modGraphic">
          <ac:chgData name="Astrid Lucero Hernandez Martinez" userId="d16621fd-296d-4f9d-ab44-ced30efccfe3" providerId="ADAL" clId="{BF1DEDA8-162C-4EEC-BBDF-41E8B5F1C550}" dt="2024-10-11T03:03:44.125" v="970" actId="20577"/>
          <ac:graphicFrameMkLst>
            <pc:docMk/>
            <pc:sldMk cId="300037228" sldId="293"/>
            <ac:graphicFrameMk id="4" creationId="{E8CBA659-C0FF-BB5D-F719-AD26E041C0E7}"/>
          </ac:graphicFrameMkLst>
        </pc:graphicFrameChg>
        <pc:graphicFrameChg chg="del">
          <ac:chgData name="Astrid Lucero Hernandez Martinez" userId="d16621fd-296d-4f9d-ab44-ced30efccfe3" providerId="ADAL" clId="{BF1DEDA8-162C-4EEC-BBDF-41E8B5F1C550}" dt="2024-10-11T03:03:59.794" v="971" actId="478"/>
          <ac:graphicFrameMkLst>
            <pc:docMk/>
            <pc:sldMk cId="300037228" sldId="293"/>
            <ac:graphicFrameMk id="5" creationId="{5F243075-ACA0-CCE9-5CA5-A03FA4DA69A5}"/>
          </ac:graphicFrameMkLst>
        </pc:graphicFrameChg>
        <pc:graphicFrameChg chg="add mod">
          <ac:chgData name="Astrid Lucero Hernandez Martinez" userId="d16621fd-296d-4f9d-ab44-ced30efccfe3" providerId="ADAL" clId="{BF1DEDA8-162C-4EEC-BBDF-41E8B5F1C550}" dt="2024-10-11T03:09:14.335" v="972"/>
          <ac:graphicFrameMkLst>
            <pc:docMk/>
            <pc:sldMk cId="300037228" sldId="293"/>
            <ac:graphicFrameMk id="7" creationId="{0AEF0D16-3B45-B299-3E0C-40B2C497C79E}"/>
          </ac:graphicFrameMkLst>
        </pc:graphicFrameChg>
        <pc:graphicFrameChg chg="add mod modGraphic">
          <ac:chgData name="Astrid Lucero Hernandez Martinez" userId="d16621fd-296d-4f9d-ab44-ced30efccfe3" providerId="ADAL" clId="{BF1DEDA8-162C-4EEC-BBDF-41E8B5F1C550}" dt="2024-10-11T03:10:16.438" v="1005" actId="255"/>
          <ac:graphicFrameMkLst>
            <pc:docMk/>
            <pc:sldMk cId="300037228" sldId="293"/>
            <ac:graphicFrameMk id="9" creationId="{1E5DF023-EE32-5831-2F37-C953A298910E}"/>
          </ac:graphicFrameMkLst>
        </pc:graphicFrameChg>
      </pc:sldChg>
      <pc:sldChg chg="addSp delSp modSp mod">
        <pc:chgData name="Astrid Lucero Hernandez Martinez" userId="d16621fd-296d-4f9d-ab44-ced30efccfe3" providerId="ADAL" clId="{BF1DEDA8-162C-4EEC-BBDF-41E8B5F1C550}" dt="2024-10-11T03:17:13.862" v="1189" actId="6549"/>
        <pc:sldMkLst>
          <pc:docMk/>
          <pc:sldMk cId="1613795287" sldId="294"/>
        </pc:sldMkLst>
        <pc:spChg chg="mod">
          <ac:chgData name="Astrid Lucero Hernandez Martinez" userId="d16621fd-296d-4f9d-ab44-ced30efccfe3" providerId="ADAL" clId="{BF1DEDA8-162C-4EEC-BBDF-41E8B5F1C550}" dt="2024-10-11T03:17:13.862" v="1189" actId="6549"/>
          <ac:spMkLst>
            <pc:docMk/>
            <pc:sldMk cId="1613795287" sldId="294"/>
            <ac:spMk id="4" creationId="{E2ED6047-E2BA-1780-4152-E4CDF01D4589}"/>
          </ac:spMkLst>
        </pc:spChg>
        <pc:graphicFrameChg chg="add mod">
          <ac:chgData name="Astrid Lucero Hernandez Martinez" userId="d16621fd-296d-4f9d-ab44-ced30efccfe3" providerId="ADAL" clId="{BF1DEDA8-162C-4EEC-BBDF-41E8B5F1C550}" dt="2024-10-11T03:13:22.953" v="1099"/>
          <ac:graphicFrameMkLst>
            <pc:docMk/>
            <pc:sldMk cId="1613795287" sldId="294"/>
            <ac:graphicFrameMk id="2" creationId="{746B84AF-09FF-6F47-9D04-8564AF4225C3}"/>
          </ac:graphicFrameMkLst>
        </pc:graphicFrameChg>
        <pc:graphicFrameChg chg="del">
          <ac:chgData name="Astrid Lucero Hernandez Martinez" userId="d16621fd-296d-4f9d-ab44-ced30efccfe3" providerId="ADAL" clId="{BF1DEDA8-162C-4EEC-BBDF-41E8B5F1C550}" dt="2024-10-11T03:13:21.901" v="1098" actId="478"/>
          <ac:graphicFrameMkLst>
            <pc:docMk/>
            <pc:sldMk cId="1613795287" sldId="294"/>
            <ac:graphicFrameMk id="3" creationId="{3680293C-6F67-97DE-183A-F85B57D21CC9}"/>
          </ac:graphicFrameMkLst>
        </pc:graphicFrameChg>
        <pc:graphicFrameChg chg="add mod modGraphic">
          <ac:chgData name="Astrid Lucero Hernandez Martinez" userId="d16621fd-296d-4f9d-ab44-ced30efccfe3" providerId="ADAL" clId="{BF1DEDA8-162C-4EEC-BBDF-41E8B5F1C550}" dt="2024-10-11T03:16:46.293" v="1165" actId="14734"/>
          <ac:graphicFrameMkLst>
            <pc:docMk/>
            <pc:sldMk cId="1613795287" sldId="294"/>
            <ac:graphicFrameMk id="5" creationId="{9C24DB98-98F2-2FBC-162F-1A3C2DFD2C53}"/>
          </ac:graphicFrameMkLst>
        </pc:graphicFrameChg>
        <pc:picChg chg="mod">
          <ac:chgData name="Astrid Lucero Hernandez Martinez" userId="d16621fd-296d-4f9d-ab44-ced30efccfe3" providerId="ADAL" clId="{BF1DEDA8-162C-4EEC-BBDF-41E8B5F1C550}" dt="2024-10-11T03:15:11.754" v="1138" actId="1076"/>
          <ac:picMkLst>
            <pc:docMk/>
            <pc:sldMk cId="1613795287" sldId="294"/>
            <ac:picMk id="9" creationId="{E9F1F50A-8E97-3512-3166-1C76D44CFAE4}"/>
          </ac:picMkLst>
        </pc:picChg>
      </pc:sldChg>
      <pc:sldChg chg="modSp mod">
        <pc:chgData name="Astrid Lucero Hernandez Martinez" userId="d16621fd-296d-4f9d-ab44-ced30efccfe3" providerId="ADAL" clId="{BF1DEDA8-162C-4EEC-BBDF-41E8B5F1C550}" dt="2024-10-11T03:17:40.131" v="1203" actId="20577"/>
        <pc:sldMkLst>
          <pc:docMk/>
          <pc:sldMk cId="4239758551" sldId="295"/>
        </pc:sldMkLst>
        <pc:spChg chg="mod">
          <ac:chgData name="Astrid Lucero Hernandez Martinez" userId="d16621fd-296d-4f9d-ab44-ced30efccfe3" providerId="ADAL" clId="{BF1DEDA8-162C-4EEC-BBDF-41E8B5F1C550}" dt="2024-10-11T03:17:40.131" v="1203" actId="20577"/>
          <ac:spMkLst>
            <pc:docMk/>
            <pc:sldMk cId="4239758551" sldId="295"/>
            <ac:spMk id="5" creationId="{B35DB0C7-3A20-39A0-C449-AAD5294AD7CD}"/>
          </ac:spMkLst>
        </pc:spChg>
      </pc:sldChg>
      <pc:sldChg chg="modSp mod">
        <pc:chgData name="Astrid Lucero Hernandez Martinez" userId="d16621fd-296d-4f9d-ab44-ced30efccfe3" providerId="ADAL" clId="{BF1DEDA8-162C-4EEC-BBDF-41E8B5F1C550}" dt="2024-10-11T03:17:55.258" v="1224" actId="20577"/>
        <pc:sldMkLst>
          <pc:docMk/>
          <pc:sldMk cId="2202548061" sldId="296"/>
        </pc:sldMkLst>
        <pc:spChg chg="mod">
          <ac:chgData name="Astrid Lucero Hernandez Martinez" userId="d16621fd-296d-4f9d-ab44-ced30efccfe3" providerId="ADAL" clId="{BF1DEDA8-162C-4EEC-BBDF-41E8B5F1C550}" dt="2024-10-11T03:17:55.258" v="1224" actId="20577"/>
          <ac:spMkLst>
            <pc:docMk/>
            <pc:sldMk cId="2202548061" sldId="296"/>
            <ac:spMk id="4" creationId="{0592F0E6-12E2-8C83-740F-EED2946C284F}"/>
          </ac:spMkLst>
        </pc:spChg>
      </pc:sldChg>
      <pc:sldChg chg="addSp delSp modSp mod">
        <pc:chgData name="Astrid Lucero Hernandez Martinez" userId="d16621fd-296d-4f9d-ab44-ced30efccfe3" providerId="ADAL" clId="{BF1DEDA8-162C-4EEC-BBDF-41E8B5F1C550}" dt="2024-10-11T03:22:38.183" v="1359" actId="27107"/>
        <pc:sldMkLst>
          <pc:docMk/>
          <pc:sldMk cId="2129439834" sldId="298"/>
        </pc:sldMkLst>
        <pc:spChg chg="mod">
          <ac:chgData name="Astrid Lucero Hernandez Martinez" userId="d16621fd-296d-4f9d-ab44-ced30efccfe3" providerId="ADAL" clId="{BF1DEDA8-162C-4EEC-BBDF-41E8B5F1C550}" dt="2024-10-11T03:22:15.359" v="1358" actId="20577"/>
          <ac:spMkLst>
            <pc:docMk/>
            <pc:sldMk cId="2129439834" sldId="298"/>
            <ac:spMk id="5" creationId="{95D17324-42C8-DFE4-A6B1-731434215693}"/>
          </ac:spMkLst>
        </pc:spChg>
        <pc:graphicFrameChg chg="add mod">
          <ac:chgData name="Astrid Lucero Hernandez Martinez" userId="d16621fd-296d-4f9d-ab44-ced30efccfe3" providerId="ADAL" clId="{BF1DEDA8-162C-4EEC-BBDF-41E8B5F1C550}" dt="2024-10-11T03:18:12.847" v="1226"/>
          <ac:graphicFrameMkLst>
            <pc:docMk/>
            <pc:sldMk cId="2129439834" sldId="298"/>
            <ac:graphicFrameMk id="2" creationId="{C9650901-0201-C2D8-D652-4DE11194BB35}"/>
          </ac:graphicFrameMkLst>
        </pc:graphicFrameChg>
        <pc:graphicFrameChg chg="del">
          <ac:chgData name="Astrid Lucero Hernandez Martinez" userId="d16621fd-296d-4f9d-ab44-ced30efccfe3" providerId="ADAL" clId="{BF1DEDA8-162C-4EEC-BBDF-41E8B5F1C550}" dt="2024-10-11T03:18:01.798" v="1225" actId="478"/>
          <ac:graphicFrameMkLst>
            <pc:docMk/>
            <pc:sldMk cId="2129439834" sldId="298"/>
            <ac:graphicFrameMk id="3" creationId="{69E777A2-95C3-D0C6-36E8-717934481076}"/>
          </ac:graphicFrameMkLst>
        </pc:graphicFrameChg>
        <pc:graphicFrameChg chg="add mod modGraphic">
          <ac:chgData name="Astrid Lucero Hernandez Martinez" userId="d16621fd-296d-4f9d-ab44-ced30efccfe3" providerId="ADAL" clId="{BF1DEDA8-162C-4EEC-BBDF-41E8B5F1C550}" dt="2024-10-11T03:22:38.183" v="1359" actId="27107"/>
          <ac:graphicFrameMkLst>
            <pc:docMk/>
            <pc:sldMk cId="2129439834" sldId="298"/>
            <ac:graphicFrameMk id="4" creationId="{D1F0ACB7-F523-5881-8ED7-DD1C7B3477FC}"/>
          </ac:graphicFrameMkLst>
        </pc:graphicFrameChg>
      </pc:sldChg>
    </pc:docChg>
  </pc:docChgLst>
  <pc:docChgLst>
    <pc:chgData name="Astrid Lucero Hernandez Martinez" userId="d16621fd-296d-4f9d-ab44-ced30efccfe3" providerId="ADAL" clId="{0969C790-C7A8-461B-81FF-DE5BDB9A5A5E}"/>
    <pc:docChg chg="custSel addSld delSld modSld">
      <pc:chgData name="Astrid Lucero Hernandez Martinez" userId="d16621fd-296d-4f9d-ab44-ced30efccfe3" providerId="ADAL" clId="{0969C790-C7A8-461B-81FF-DE5BDB9A5A5E}" dt="2024-07-10T15:47:35.394" v="259" actId="20577"/>
      <pc:docMkLst>
        <pc:docMk/>
      </pc:docMkLst>
      <pc:sldChg chg="addSp modSp mod">
        <pc:chgData name="Astrid Lucero Hernandez Martinez" userId="d16621fd-296d-4f9d-ab44-ced30efccfe3" providerId="ADAL" clId="{0969C790-C7A8-461B-81FF-DE5BDB9A5A5E}" dt="2024-07-10T15:13:22.508" v="3"/>
        <pc:sldMkLst>
          <pc:docMk/>
          <pc:sldMk cId="178122350" sldId="273"/>
        </pc:sldMkLst>
        <pc:spChg chg="mod">
          <ac:chgData name="Astrid Lucero Hernandez Martinez" userId="d16621fd-296d-4f9d-ab44-ced30efccfe3" providerId="ADAL" clId="{0969C790-C7A8-461B-81FF-DE5BDB9A5A5E}" dt="2024-07-10T15:13:22.508" v="3"/>
          <ac:spMkLst>
            <pc:docMk/>
            <pc:sldMk cId="178122350" sldId="273"/>
            <ac:spMk id="13" creationId="{46DE40C5-BE94-9C00-05A4-970D7C5E3DAE}"/>
          </ac:spMkLst>
        </pc:spChg>
        <pc:spChg chg="mod">
          <ac:chgData name="Astrid Lucero Hernandez Martinez" userId="d16621fd-296d-4f9d-ab44-ced30efccfe3" providerId="ADAL" clId="{0969C790-C7A8-461B-81FF-DE5BDB9A5A5E}" dt="2024-07-10T15:12:48.339" v="0"/>
          <ac:spMkLst>
            <pc:docMk/>
            <pc:sldMk cId="178122350" sldId="273"/>
            <ac:spMk id="14" creationId="{C83DCBDB-E7FA-D7E0-6F13-FD2ADF71107B}"/>
          </ac:spMkLst>
        </pc:spChg>
        <pc:spChg chg="mod">
          <ac:chgData name="Astrid Lucero Hernandez Martinez" userId="d16621fd-296d-4f9d-ab44-ced30efccfe3" providerId="ADAL" clId="{0969C790-C7A8-461B-81FF-DE5BDB9A5A5E}" dt="2024-07-10T15:12:58.122" v="2" actId="20577"/>
          <ac:spMkLst>
            <pc:docMk/>
            <pc:sldMk cId="178122350" sldId="273"/>
            <ac:spMk id="15" creationId="{B0D86B03-52E7-F073-2CA5-33AB36F0AB40}"/>
          </ac:spMkLst>
        </pc:spChg>
        <pc:grpChg chg="add mod">
          <ac:chgData name="Astrid Lucero Hernandez Martinez" userId="d16621fd-296d-4f9d-ab44-ced30efccfe3" providerId="ADAL" clId="{0969C790-C7A8-461B-81FF-DE5BDB9A5A5E}" dt="2024-07-10T15:12:54.612" v="1" actId="1076"/>
          <ac:grpSpMkLst>
            <pc:docMk/>
            <pc:sldMk cId="178122350" sldId="273"/>
            <ac:grpSpMk id="12" creationId="{711B471D-9BEC-4ECF-6430-4906BFF8C539}"/>
          </ac:grpSpMkLst>
        </pc:grpChg>
      </pc:sldChg>
      <pc:sldChg chg="add del">
        <pc:chgData name="Astrid Lucero Hernandez Martinez" userId="d16621fd-296d-4f9d-ab44-ced30efccfe3" providerId="ADAL" clId="{0969C790-C7A8-461B-81FF-DE5BDB9A5A5E}" dt="2024-07-10T15:13:40.085" v="6" actId="47"/>
        <pc:sldMkLst>
          <pc:docMk/>
          <pc:sldMk cId="2229655088" sldId="297"/>
        </pc:sldMkLst>
      </pc:sldChg>
      <pc:sldChg chg="addSp delSp modSp add mod">
        <pc:chgData name="Astrid Lucero Hernandez Martinez" userId="d16621fd-296d-4f9d-ab44-ced30efccfe3" providerId="ADAL" clId="{0969C790-C7A8-461B-81FF-DE5BDB9A5A5E}" dt="2024-07-10T15:47:35.394" v="259" actId="20577"/>
        <pc:sldMkLst>
          <pc:docMk/>
          <pc:sldMk cId="2129439834" sldId="298"/>
        </pc:sldMkLst>
        <pc:spChg chg="mod">
          <ac:chgData name="Astrid Lucero Hernandez Martinez" userId="d16621fd-296d-4f9d-ab44-ced30efccfe3" providerId="ADAL" clId="{0969C790-C7A8-461B-81FF-DE5BDB9A5A5E}" dt="2024-07-10T15:47:35.394" v="259" actId="20577"/>
          <ac:spMkLst>
            <pc:docMk/>
            <pc:sldMk cId="2129439834" sldId="298"/>
            <ac:spMk id="5" creationId="{95D17324-42C8-DFE4-A6B1-731434215693}"/>
          </ac:spMkLst>
        </pc:spChg>
        <pc:picChg chg="del">
          <ac:chgData name="Astrid Lucero Hernandez Martinez" userId="d16621fd-296d-4f9d-ab44-ced30efccfe3" providerId="ADAL" clId="{0969C790-C7A8-461B-81FF-DE5BDB9A5A5E}" dt="2024-07-10T15:34:53.760" v="12" actId="478"/>
          <ac:picMkLst>
            <pc:docMk/>
            <pc:sldMk cId="2129439834" sldId="298"/>
            <ac:picMk id="2" creationId="{EAADD488-750F-3D36-D32C-44FDEB3E47F4}"/>
          </ac:picMkLst>
        </pc:picChg>
        <pc:picChg chg="add mod">
          <ac:chgData name="Astrid Lucero Hernandez Martinez" userId="d16621fd-296d-4f9d-ab44-ced30efccfe3" providerId="ADAL" clId="{0969C790-C7A8-461B-81FF-DE5BDB9A5A5E}" dt="2024-07-10T15:43:56.663" v="130" actId="1076"/>
          <ac:picMkLst>
            <pc:docMk/>
            <pc:sldMk cId="2129439834" sldId="298"/>
            <ac:picMk id="4" creationId="{FBEE9BCB-E8C9-E8F2-115A-AEB7D044F5A9}"/>
          </ac:picMkLst>
        </pc:picChg>
        <pc:picChg chg="mod">
          <ac:chgData name="Astrid Lucero Hernandez Martinez" userId="d16621fd-296d-4f9d-ab44-ced30efccfe3" providerId="ADAL" clId="{0969C790-C7A8-461B-81FF-DE5BDB9A5A5E}" dt="2024-07-10T15:37:16.686" v="19" actId="14100"/>
          <ac:picMkLst>
            <pc:docMk/>
            <pc:sldMk cId="2129439834" sldId="298"/>
            <ac:picMk id="8" creationId="{F3625D11-159B-B9B5-B269-6CB6308B2E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15/11/2024</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10</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11/15/2024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11/15/2024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11/15/2024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11/15/2024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11/15/2024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11/15/2024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11/15/2024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11/15/2024</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4.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1545591" y="1464421"/>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$6.500.000.000,00</a:t>
            </a:r>
            <a:endParaRPr lang="es-CO" dirty="0"/>
          </a:p>
        </p:txBody>
      </p:sp>
      <p:sp>
        <p:nvSpPr>
          <p:cNvPr id="4" name="CuadroTexto 3">
            <a:extLst>
              <a:ext uri="{FF2B5EF4-FFF2-40B4-BE49-F238E27FC236}">
                <a16:creationId xmlns:a16="http://schemas.microsoft.com/office/drawing/2014/main" id="{B60B00F2-B004-95E3-9D76-F664C7D6A801}"/>
              </a:ext>
            </a:extLst>
          </p:cNvPr>
          <p:cNvSpPr txBox="1"/>
          <p:nvPr/>
        </p:nvSpPr>
        <p:spPr>
          <a:xfrm>
            <a:off x="6632730" y="1795096"/>
            <a:ext cx="5115455" cy="4524315"/>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octubre de 2024 se ha comprometido el 99,1% de los recursos asignados para ejecutar el proyecto de inversión C-1704-1100-11 - CONSO</a:t>
            </a:r>
          </a:p>
          <a:p>
            <a:pPr algn="just"/>
            <a:endParaRPr lang="es-CO" sz="1600" dirty="0"/>
          </a:p>
          <a:p>
            <a:pPr marL="285750" indent="-285750" algn="just">
              <a:buFont typeface="Arial" panose="020B0604020202020204" pitchFamily="34" charset="0"/>
              <a:buChar char="•"/>
            </a:pPr>
            <a:r>
              <a:rPr lang="es-CO" sz="1600" dirty="0"/>
              <a:t> El 0,9% del presupuesto certificado del proyecto CONSO al corte del presente informe aún se encuentra sin afectación presupuestal, esto debido a que los recursos certificados son para atender los gastos de desplazamiento y viáticos que serán ejecutados conforme avanza la vigencia, se evidencia la suma de $27.898.000,00 certificada entre 6 CDP previamente expedidos de los cuales ya se generaron los respectivos compromisos, se recomienda validar la liberación y optimización de estos recursos y 1 CDP expedido para garantizar la disponibilidad de recursos para la a</a:t>
            </a:r>
            <a:r>
              <a:rPr lang="es-MX" sz="1600" dirty="0" err="1"/>
              <a:t>dquisición</a:t>
            </a:r>
            <a:r>
              <a:rPr lang="es-MX" sz="1600" dirty="0"/>
              <a:t> de bienes y servicios.</a:t>
            </a:r>
            <a:endParaRPr lang="es-CO" sz="1600" dirty="0"/>
          </a:p>
        </p:txBody>
      </p:sp>
      <p:pic>
        <p:nvPicPr>
          <p:cNvPr id="6" name="Imagen 5">
            <a:extLst>
              <a:ext uri="{FF2B5EF4-FFF2-40B4-BE49-F238E27FC236}">
                <a16:creationId xmlns:a16="http://schemas.microsoft.com/office/drawing/2014/main" id="{98514A7B-7528-0DFE-7021-5363844DBD75}"/>
              </a:ext>
            </a:extLst>
          </p:cNvPr>
          <p:cNvPicPr>
            <a:picLocks noChangeAspect="1"/>
          </p:cNvPicPr>
          <p:nvPr/>
        </p:nvPicPr>
        <p:blipFill>
          <a:blip r:embed="rId5"/>
          <a:stretch>
            <a:fillRect/>
          </a:stretch>
        </p:blipFill>
        <p:spPr>
          <a:xfrm>
            <a:off x="228084" y="2399176"/>
            <a:ext cx="6651138" cy="4052732"/>
          </a:xfrm>
          <a:prstGeom prst="rect">
            <a:avLst/>
          </a:prstGeom>
        </p:spPr>
      </p:pic>
    </p:spTree>
    <p:extLst>
      <p:ext uri="{BB962C8B-B14F-4D97-AF65-F5344CB8AC3E}">
        <p14:creationId xmlns:p14="http://schemas.microsoft.com/office/powerpoint/2010/main" val="212324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4.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939394" y="1447520"/>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$17.000.000.000,00</a:t>
            </a:r>
            <a:endParaRPr lang="es-CO" dirty="0"/>
          </a:p>
        </p:txBody>
      </p:sp>
      <p:sp>
        <p:nvSpPr>
          <p:cNvPr id="6" name="CuadroTexto 5">
            <a:extLst>
              <a:ext uri="{FF2B5EF4-FFF2-40B4-BE49-F238E27FC236}">
                <a16:creationId xmlns:a16="http://schemas.microsoft.com/office/drawing/2014/main" id="{6EC5BA0C-330A-F4A3-F3A6-0E1DC232D869}"/>
              </a:ext>
            </a:extLst>
          </p:cNvPr>
          <p:cNvSpPr txBox="1"/>
          <p:nvPr/>
        </p:nvSpPr>
        <p:spPr>
          <a:xfrm>
            <a:off x="5854890" y="1253306"/>
            <a:ext cx="6049779" cy="4832092"/>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t>Con corte al 31 de octubre de 2024 se ha comprometido el 95,5% de los recursos asignados para ejecutar el proyecto de inversión </a:t>
            </a:r>
            <a:r>
              <a:rPr lang="es-ES" sz="1400" dirty="0"/>
              <a:t>C-1799-1100-3 </a:t>
            </a:r>
            <a:r>
              <a:rPr lang="es-CO" sz="1400" dirty="0"/>
              <a:t>– FORTA</a:t>
            </a:r>
          </a:p>
          <a:p>
            <a:pPr marL="285750" indent="-285750" algn="just">
              <a:buFont typeface="Arial" panose="020B0604020202020204" pitchFamily="34" charset="0"/>
              <a:buChar char="•"/>
            </a:pPr>
            <a:endParaRPr lang="es-CO" sz="1400" dirty="0"/>
          </a:p>
          <a:p>
            <a:pPr marL="285750" indent="-285750" algn="just">
              <a:buFont typeface="Arial" panose="020B0604020202020204" pitchFamily="34" charset="0"/>
              <a:buChar char="•"/>
            </a:pPr>
            <a:r>
              <a:rPr lang="es-CO" sz="1400" dirty="0"/>
              <a:t>El 3,5% del presupuesto certificado del proyecto FORTA al corte del presente informe aún se encuentra sin afectación presupuestal.</a:t>
            </a:r>
          </a:p>
          <a:p>
            <a:pPr marL="285750" indent="-285750" algn="just">
              <a:buFont typeface="Arial" panose="020B0604020202020204" pitchFamily="34" charset="0"/>
              <a:buChar char="•"/>
            </a:pPr>
            <a:endParaRPr lang="es-CO" sz="1400" dirty="0"/>
          </a:p>
          <a:p>
            <a:pPr marL="285750" indent="-285750" algn="just">
              <a:buFont typeface="Arial" panose="020B0604020202020204" pitchFamily="34" charset="0"/>
              <a:buChar char="•"/>
            </a:pPr>
            <a:r>
              <a:rPr lang="es-MX" sz="1400" dirty="0"/>
              <a:t>Se evidencia la suma de </a:t>
            </a:r>
            <a:r>
              <a:rPr lang="es-MX" sz="1400" b="1" dirty="0"/>
              <a:t>$26.255.656,00,00 </a:t>
            </a:r>
            <a:r>
              <a:rPr lang="es-MX" sz="1400" dirty="0"/>
              <a:t>certificada entre 9 CDP previamente expedidos de los cuales ya se generaron los respectivos compromisos, se recomienda solicitar la reducción.</a:t>
            </a:r>
          </a:p>
          <a:p>
            <a:pPr algn="just"/>
            <a:endParaRPr lang="es-MX" sz="1400" dirty="0"/>
          </a:p>
          <a:p>
            <a:pPr marL="285750" indent="-285750" algn="just">
              <a:buFont typeface="Arial" panose="020B0604020202020204" pitchFamily="34" charset="0"/>
              <a:buChar char="•"/>
            </a:pPr>
            <a:r>
              <a:rPr lang="es-CO" sz="1400" dirty="0"/>
              <a:t>Con corte a la fecha hay 6 </a:t>
            </a:r>
            <a:r>
              <a:rPr lang="es-CO" sz="1400" dirty="0" err="1"/>
              <a:t>CDPs</a:t>
            </a:r>
            <a:r>
              <a:rPr lang="es-CO" sz="1400" dirty="0"/>
              <a:t> por valor de </a:t>
            </a:r>
            <a:r>
              <a:rPr lang="es-CO" sz="1400" b="1" dirty="0"/>
              <a:t>$564.450.458,64  </a:t>
            </a:r>
            <a:r>
              <a:rPr lang="es-CO" sz="1400" dirty="0"/>
              <a:t>generados para diferentes procesos de contratación como la adquisición de equipos de cómputo, </a:t>
            </a:r>
            <a:r>
              <a:rPr lang="es-MX" sz="1400" dirty="0"/>
              <a:t>renovar el servicio de soporte, actualizaciones y mantenimiento del Switch Core y Servidores Cisco y</a:t>
            </a:r>
            <a:r>
              <a:rPr lang="es-CO" sz="1400" dirty="0"/>
              <a:t> la </a:t>
            </a:r>
            <a:r>
              <a:rPr lang="es-MX" sz="1400" dirty="0"/>
              <a:t>adquisición de equipos y servicios de soporte y mantenimiento para el fortalecimiento de la infraestructura de telecomunicaciones de la Entidad.</a:t>
            </a:r>
            <a:endParaRPr lang="es-CO" sz="1400" dirty="0"/>
          </a:p>
          <a:p>
            <a:pPr marL="285750" indent="-285750" algn="just">
              <a:buFont typeface="Arial" panose="020B0604020202020204" pitchFamily="34" charset="0"/>
              <a:buChar char="•"/>
            </a:pPr>
            <a:endParaRPr lang="es-CO" sz="1400" dirty="0"/>
          </a:p>
          <a:p>
            <a:pPr marL="285750" indent="-285750" algn="just">
              <a:buFont typeface="Arial" panose="020B0604020202020204" pitchFamily="34" charset="0"/>
              <a:buChar char="•"/>
            </a:pPr>
            <a:r>
              <a:rPr lang="es-CO" sz="1400" dirty="0">
                <a:effectLst/>
                <a:ea typeface="Times New Roman" panose="02020603050405020304" pitchFamily="18" charset="0"/>
              </a:rPr>
              <a:t>Es importante precisar que, en el mes de junio, el MHCP realizó un bloqueo presupuestal la UPRA por valor de </a:t>
            </a:r>
            <a:r>
              <a:rPr lang="es-CO" sz="1400" b="1" dirty="0">
                <a:effectLst/>
                <a:ea typeface="Times New Roman" panose="02020603050405020304" pitchFamily="18" charset="0"/>
              </a:rPr>
              <a:t>$19.256.000,00</a:t>
            </a:r>
            <a:r>
              <a:rPr lang="es-CO" sz="1400" dirty="0">
                <a:effectLst/>
                <a:ea typeface="Times New Roman" panose="02020603050405020304" pitchFamily="18" charset="0"/>
              </a:rPr>
              <a:t> en este  proyecto de inversión, a la fecha de corte continúan bloqueados.</a:t>
            </a:r>
            <a:endParaRPr lang="es-CO" sz="1400" dirty="0"/>
          </a:p>
        </p:txBody>
      </p:sp>
      <p:pic>
        <p:nvPicPr>
          <p:cNvPr id="5" name="Imagen 4">
            <a:extLst>
              <a:ext uri="{FF2B5EF4-FFF2-40B4-BE49-F238E27FC236}">
                <a16:creationId xmlns:a16="http://schemas.microsoft.com/office/drawing/2014/main" id="{17FCA8D8-14A6-846D-0D45-60D3A6F9DD65}"/>
              </a:ext>
            </a:extLst>
          </p:cNvPr>
          <p:cNvPicPr>
            <a:picLocks noChangeAspect="1"/>
          </p:cNvPicPr>
          <p:nvPr/>
        </p:nvPicPr>
        <p:blipFill>
          <a:blip r:embed="rId5"/>
          <a:stretch>
            <a:fillRect/>
          </a:stretch>
        </p:blipFill>
        <p:spPr>
          <a:xfrm>
            <a:off x="200628" y="2415557"/>
            <a:ext cx="5654261" cy="3817127"/>
          </a:xfrm>
          <a:prstGeom prst="rect">
            <a:avLst/>
          </a:prstGeom>
        </p:spPr>
      </p:pic>
    </p:spTree>
    <p:extLst>
      <p:ext uri="{BB962C8B-B14F-4D97-AF65-F5344CB8AC3E}">
        <p14:creationId xmlns:p14="http://schemas.microsoft.com/office/powerpoint/2010/main" val="24433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6" y="403218"/>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a:t>5. Ejecución presupuestal VS Acuerdo de gestión</a:t>
            </a:r>
            <a:endParaRPr lang="es-CO" dirty="0"/>
          </a:p>
        </p:txBody>
      </p:sp>
      <p:graphicFrame>
        <p:nvGraphicFramePr>
          <p:cNvPr id="3" name="Tabla 2">
            <a:extLst>
              <a:ext uri="{FF2B5EF4-FFF2-40B4-BE49-F238E27FC236}">
                <a16:creationId xmlns:a16="http://schemas.microsoft.com/office/drawing/2014/main" id="{7A92CC2C-B160-C76C-4BFD-4FE6C328B4EA}"/>
              </a:ext>
            </a:extLst>
          </p:cNvPr>
          <p:cNvGraphicFramePr>
            <a:graphicFrameLocks noGrp="1"/>
          </p:cNvGraphicFramePr>
          <p:nvPr>
            <p:extLst>
              <p:ext uri="{D42A27DB-BD31-4B8C-83A1-F6EECF244321}">
                <p14:modId xmlns:p14="http://schemas.microsoft.com/office/powerpoint/2010/main" val="2243848513"/>
              </p:ext>
            </p:extLst>
          </p:nvPr>
        </p:nvGraphicFramePr>
        <p:xfrm>
          <a:off x="218397" y="1469060"/>
          <a:ext cx="11755203" cy="3402743"/>
        </p:xfrm>
        <a:graphic>
          <a:graphicData uri="http://schemas.openxmlformats.org/drawingml/2006/table">
            <a:tbl>
              <a:tblPr/>
              <a:tblGrid>
                <a:gridCol w="391025">
                  <a:extLst>
                    <a:ext uri="{9D8B030D-6E8A-4147-A177-3AD203B41FA5}">
                      <a16:colId xmlns:a16="http://schemas.microsoft.com/office/drawing/2014/main" val="401795726"/>
                    </a:ext>
                  </a:extLst>
                </a:gridCol>
                <a:gridCol w="720953">
                  <a:extLst>
                    <a:ext uri="{9D8B030D-6E8A-4147-A177-3AD203B41FA5}">
                      <a16:colId xmlns:a16="http://schemas.microsoft.com/office/drawing/2014/main" val="2310859642"/>
                    </a:ext>
                  </a:extLst>
                </a:gridCol>
                <a:gridCol w="1109482">
                  <a:extLst>
                    <a:ext uri="{9D8B030D-6E8A-4147-A177-3AD203B41FA5}">
                      <a16:colId xmlns:a16="http://schemas.microsoft.com/office/drawing/2014/main" val="89110402"/>
                    </a:ext>
                  </a:extLst>
                </a:gridCol>
                <a:gridCol w="1259173">
                  <a:extLst>
                    <a:ext uri="{9D8B030D-6E8A-4147-A177-3AD203B41FA5}">
                      <a16:colId xmlns:a16="http://schemas.microsoft.com/office/drawing/2014/main" val="3409778689"/>
                    </a:ext>
                  </a:extLst>
                </a:gridCol>
                <a:gridCol w="1169233">
                  <a:extLst>
                    <a:ext uri="{9D8B030D-6E8A-4147-A177-3AD203B41FA5}">
                      <a16:colId xmlns:a16="http://schemas.microsoft.com/office/drawing/2014/main" val="730330633"/>
                    </a:ext>
                  </a:extLst>
                </a:gridCol>
                <a:gridCol w="584617">
                  <a:extLst>
                    <a:ext uri="{9D8B030D-6E8A-4147-A177-3AD203B41FA5}">
                      <a16:colId xmlns:a16="http://schemas.microsoft.com/office/drawing/2014/main" val="4235892789"/>
                    </a:ext>
                  </a:extLst>
                </a:gridCol>
                <a:gridCol w="1169232">
                  <a:extLst>
                    <a:ext uri="{9D8B030D-6E8A-4147-A177-3AD203B41FA5}">
                      <a16:colId xmlns:a16="http://schemas.microsoft.com/office/drawing/2014/main" val="3549154819"/>
                    </a:ext>
                  </a:extLst>
                </a:gridCol>
                <a:gridCol w="554636">
                  <a:extLst>
                    <a:ext uri="{9D8B030D-6E8A-4147-A177-3AD203B41FA5}">
                      <a16:colId xmlns:a16="http://schemas.microsoft.com/office/drawing/2014/main" val="318173996"/>
                    </a:ext>
                  </a:extLst>
                </a:gridCol>
                <a:gridCol w="584617">
                  <a:extLst>
                    <a:ext uri="{9D8B030D-6E8A-4147-A177-3AD203B41FA5}">
                      <a16:colId xmlns:a16="http://schemas.microsoft.com/office/drawing/2014/main" val="782773075"/>
                    </a:ext>
                  </a:extLst>
                </a:gridCol>
                <a:gridCol w="1184223">
                  <a:extLst>
                    <a:ext uri="{9D8B030D-6E8A-4147-A177-3AD203B41FA5}">
                      <a16:colId xmlns:a16="http://schemas.microsoft.com/office/drawing/2014/main" val="2140665435"/>
                    </a:ext>
                  </a:extLst>
                </a:gridCol>
                <a:gridCol w="629587">
                  <a:extLst>
                    <a:ext uri="{9D8B030D-6E8A-4147-A177-3AD203B41FA5}">
                      <a16:colId xmlns:a16="http://schemas.microsoft.com/office/drawing/2014/main" val="778401196"/>
                    </a:ext>
                  </a:extLst>
                </a:gridCol>
                <a:gridCol w="1176471">
                  <a:extLst>
                    <a:ext uri="{9D8B030D-6E8A-4147-A177-3AD203B41FA5}">
                      <a16:colId xmlns:a16="http://schemas.microsoft.com/office/drawing/2014/main" val="681812691"/>
                    </a:ext>
                  </a:extLst>
                </a:gridCol>
                <a:gridCol w="610977">
                  <a:extLst>
                    <a:ext uri="{9D8B030D-6E8A-4147-A177-3AD203B41FA5}">
                      <a16:colId xmlns:a16="http://schemas.microsoft.com/office/drawing/2014/main" val="854786340"/>
                    </a:ext>
                  </a:extLst>
                </a:gridCol>
                <a:gridCol w="610977">
                  <a:extLst>
                    <a:ext uri="{9D8B030D-6E8A-4147-A177-3AD203B41FA5}">
                      <a16:colId xmlns:a16="http://schemas.microsoft.com/office/drawing/2014/main" val="784364930"/>
                    </a:ext>
                  </a:extLst>
                </a:gridCol>
              </a:tblGrid>
              <a:tr h="615355">
                <a:tc gridSpan="3">
                  <a:txBody>
                    <a:bodyPr/>
                    <a:lstStyle/>
                    <a:p>
                      <a:pPr algn="ctr" rtl="0" fontAlgn="ctr"/>
                      <a:r>
                        <a:rPr lang="es-CO" sz="1100" b="1" i="0" u="none" strike="noStrike" dirty="0">
                          <a:solidFill>
                            <a:srgbClr val="FFFFFF"/>
                          </a:solidFill>
                          <a:effectLst/>
                          <a:highlight>
                            <a:srgbClr val="A4D153"/>
                          </a:highligh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COMPROMISO META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OBLIGACIÓN META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OBLIGACIÓN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100" b="1" i="0" u="none" strike="noStrike">
                          <a:solidFill>
                            <a:srgbClr val="FFFFFF"/>
                          </a:solidFill>
                          <a:effectLst/>
                          <a:highlight>
                            <a:srgbClr val="A4D153"/>
                          </a:highligh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226309355"/>
                  </a:ext>
                </a:extLst>
              </a:tr>
              <a:tr h="425759">
                <a:tc gridSpan="3">
                  <a:txBody>
                    <a:bodyPr/>
                    <a:lstStyle/>
                    <a:p>
                      <a:pPr algn="ctr" rtl="0" fontAlgn="ctr"/>
                      <a:r>
                        <a:rPr lang="es-CO" sz="1100" b="1" i="0" u="none" strike="noStrike" dirty="0">
                          <a:solidFill>
                            <a:srgbClr val="000000"/>
                          </a:solidFill>
                          <a:effectLst/>
                          <a:latin typeface="Times New Roman" panose="02020603050405020304" pitchFamily="18" charset="0"/>
                        </a:rPr>
                        <a:t>FUNCIONAMIENTO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100" b="0" i="0" u="none" strike="noStrike">
                          <a:solidFill>
                            <a:srgbClr val="000000"/>
                          </a:solidFill>
                          <a:effectLst/>
                          <a:latin typeface="Times New Roman" panose="02020603050405020304" pitchFamily="18" charset="0"/>
                        </a:rPr>
                        <a:t>   13.088.739.000,00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10.395.954.609,00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79,43%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10.016.985.879,18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-2,90%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10.127.800.601,00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9.714.283.380,91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-3,16%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6730633"/>
                  </a:ext>
                </a:extLst>
              </a:tr>
              <a:tr h="465674">
                <a:tc rowSpan="4">
                  <a:txBody>
                    <a:bodyPr/>
                    <a:lstStyle/>
                    <a:p>
                      <a:pPr algn="ctr" rtl="0" fontAlgn="ctr"/>
                      <a:r>
                        <a:rPr lang="es-CO" sz="11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dirty="0">
                          <a:solidFill>
                            <a:srgbClr val="000000"/>
                          </a:solidFill>
                          <a:effectLst/>
                          <a:latin typeface="Times New Roman" panose="02020603050405020304" pitchFamily="18" charset="0"/>
                        </a:rPr>
                        <a:t>   20.000.000.000,00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dirty="0">
                          <a:solidFill>
                            <a:srgbClr val="000000"/>
                          </a:solidFill>
                          <a:effectLst/>
                          <a:latin typeface="Times New Roman" panose="02020603050405020304" pitchFamily="18" charset="0"/>
                        </a:rPr>
                        <a:t>  19.842.481.600,00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19.961.788.799,00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0,60%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15.052.916.267,00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14.786.753.575,00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-1,33%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53743"/>
                  </a:ext>
                </a:extLst>
              </a:tr>
              <a:tr h="465674">
                <a:tc vMerge="1">
                  <a:txBody>
                    <a:bodyPr/>
                    <a:lstStyle/>
                    <a:p>
                      <a:endParaRPr lang="es-CO"/>
                    </a:p>
                  </a:txBody>
                  <a:tcPr/>
                </a:tc>
                <a:tc>
                  <a:txBody>
                    <a:bodyPr/>
                    <a:lstStyle/>
                    <a:p>
                      <a:pPr algn="ctr" rtl="0" fontAlgn="ctr"/>
                      <a:r>
                        <a:rPr lang="es-CO" sz="11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dirty="0">
                          <a:solidFill>
                            <a:srgbClr val="000000"/>
                          </a:solidFill>
                          <a:effectLst/>
                          <a:latin typeface="Times New Roman" panose="02020603050405020304" pitchFamily="18" charset="0"/>
                        </a:rPr>
                        <a:t>   10.697.846.880,00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10.688.846.880,00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10.614.985.323,05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-0,69%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8.830.581.504,00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82,55%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8.073.139.762,66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-7,08%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621270"/>
                  </a:ext>
                </a:extLst>
              </a:tr>
              <a:tr h="465674">
                <a:tc vMerge="1">
                  <a:txBody>
                    <a:bodyPr/>
                    <a:lstStyle/>
                    <a:p>
                      <a:endParaRPr lang="es-CO"/>
                    </a:p>
                  </a:txBody>
                  <a:tcPr/>
                </a:tc>
                <a:tc>
                  <a:txBody>
                    <a:bodyPr/>
                    <a:lstStyle/>
                    <a:p>
                      <a:pPr algn="ctr" rtl="0" fontAlgn="ctr"/>
                      <a:r>
                        <a:rPr lang="es-CO" sz="11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6.500.000.000,00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6.477.672.800,00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6.439.222.483,00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-0,59%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5.059.066.800,00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4.714.546.484,00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-5,30%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372974"/>
                  </a:ext>
                </a:extLst>
              </a:tr>
              <a:tr h="465674">
                <a:tc vMerge="1">
                  <a:txBody>
                    <a:bodyPr/>
                    <a:lstStyle/>
                    <a:p>
                      <a:endParaRPr lang="es-CO"/>
                    </a:p>
                  </a:txBody>
                  <a:tcPr/>
                </a:tc>
                <a:tc>
                  <a:txBody>
                    <a:bodyPr/>
                    <a:lstStyle/>
                    <a:p>
                      <a:pPr algn="ctr" rtl="0" fontAlgn="ctr"/>
                      <a:r>
                        <a:rPr lang="es-CO" sz="11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17.000.000.000,00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16.988.000.000,00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16.242.082.309,36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95,54%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-4,39%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14.005.263.795,00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82,38%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100" b="0" i="0" u="none" strike="noStrike">
                          <a:solidFill>
                            <a:srgbClr val="000000"/>
                          </a:solidFill>
                          <a:effectLst/>
                          <a:latin typeface="Times New Roman" panose="02020603050405020304" pitchFamily="18" charset="0"/>
                        </a:rPr>
                        <a:t>  12.554.700.736,00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a:solidFill>
                            <a:srgbClr val="000000"/>
                          </a:solidFill>
                          <a:effectLst/>
                          <a:latin typeface="Times New Roman" panose="02020603050405020304" pitchFamily="18" charset="0"/>
                        </a:rPr>
                        <a:t>73,85%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-8,53%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6985234"/>
                  </a:ext>
                </a:extLst>
              </a:tr>
              <a:tr h="498933">
                <a:tc gridSpan="3">
                  <a:txBody>
                    <a:bodyPr/>
                    <a:lstStyle/>
                    <a:p>
                      <a:pPr algn="ctr" rtl="0" fontAlgn="ctr"/>
                      <a:r>
                        <a:rPr lang="es-CO" sz="11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100" b="1" i="0" u="none" strike="noStrike">
                          <a:solidFill>
                            <a:srgbClr val="000000"/>
                          </a:solidFill>
                          <a:effectLst/>
                          <a:latin typeface="Times New Roman" panose="02020603050405020304" pitchFamily="18" charset="0"/>
                        </a:rPr>
                        <a:t>   67.286.585.880,00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dirty="0">
                          <a:solidFill>
                            <a:srgbClr val="000000"/>
                          </a:solidFill>
                          <a:effectLst/>
                          <a:latin typeface="Times New Roman" panose="02020603050405020304" pitchFamily="18" charset="0"/>
                        </a:rPr>
                        <a:t>  64.392.955.889,00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95,70%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a:solidFill>
                            <a:srgbClr val="000000"/>
                          </a:solidFill>
                          <a:effectLst/>
                          <a:latin typeface="Times New Roman" panose="02020603050405020304" pitchFamily="18" charset="0"/>
                        </a:rPr>
                        <a:t>  63.275.064.793,59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94,04%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FF0000"/>
                          </a:solidFill>
                          <a:effectLst/>
                          <a:latin typeface="Times New Roman" panose="02020603050405020304" pitchFamily="18" charset="0"/>
                        </a:rPr>
                        <a:t>-1,66%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a:solidFill>
                            <a:srgbClr val="000000"/>
                          </a:solidFill>
                          <a:effectLst/>
                          <a:latin typeface="Times New Roman" panose="02020603050405020304" pitchFamily="18" charset="0"/>
                        </a:rPr>
                        <a:t>  53.075.628.967,00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78,88%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100" b="1" i="0" u="none" strike="noStrike">
                          <a:solidFill>
                            <a:srgbClr val="000000"/>
                          </a:solidFill>
                          <a:effectLst/>
                          <a:latin typeface="Times New Roman" panose="02020603050405020304" pitchFamily="18" charset="0"/>
                        </a:rPr>
                        <a:t>  49.843.423.938,57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a:solidFill>
                            <a:srgbClr val="000000"/>
                          </a:solidFill>
                          <a:effectLst/>
                          <a:latin typeface="Times New Roman" panose="02020603050405020304" pitchFamily="18" charset="0"/>
                        </a:rPr>
                        <a:t>74,08%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100" b="1" i="0" u="none" strike="noStrike" dirty="0">
                          <a:solidFill>
                            <a:srgbClr val="FF0000"/>
                          </a:solidFill>
                          <a:effectLst/>
                          <a:latin typeface="Times New Roman" panose="02020603050405020304" pitchFamily="18" charset="0"/>
                        </a:rPr>
                        <a:t>-4,80%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236408"/>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6.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5152399" y="4953799"/>
            <a:ext cx="2912309" cy="1323439"/>
          </a:xfrm>
          <a:prstGeom prst="rect">
            <a:avLst/>
          </a:prstGeom>
          <a:noFill/>
        </p:spPr>
        <p:txBody>
          <a:bodyPr wrap="square" rtlCol="0">
            <a:spAutoFit/>
          </a:bodyPr>
          <a:lstStyle/>
          <a:p>
            <a:pPr algn="just"/>
            <a:r>
              <a:rPr lang="es-ES" sz="1600" dirty="0"/>
              <a:t>Al corte del 31 de octubre de 2024 se encuentran 35 comisiones pendientes por legalizar por valor de $41.121.005,00 </a:t>
            </a:r>
            <a:endParaRPr lang="es-CO" sz="1600" dirty="0"/>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477" y="4841568"/>
            <a:ext cx="1669031" cy="1669031"/>
          </a:xfrm>
          <a:prstGeom prst="rect">
            <a:avLst/>
          </a:prstGeom>
        </p:spPr>
      </p:pic>
      <p:graphicFrame>
        <p:nvGraphicFramePr>
          <p:cNvPr id="3" name="Tabla 2">
            <a:extLst>
              <a:ext uri="{FF2B5EF4-FFF2-40B4-BE49-F238E27FC236}">
                <a16:creationId xmlns:a16="http://schemas.microsoft.com/office/drawing/2014/main" id="{4FF1E148-CA11-4DE2-60E0-6300B855631C}"/>
              </a:ext>
            </a:extLst>
          </p:cNvPr>
          <p:cNvGraphicFramePr>
            <a:graphicFrameLocks noGrp="1"/>
          </p:cNvGraphicFramePr>
          <p:nvPr>
            <p:extLst>
              <p:ext uri="{D42A27DB-BD31-4B8C-83A1-F6EECF244321}">
                <p14:modId xmlns:p14="http://schemas.microsoft.com/office/powerpoint/2010/main" val="893621359"/>
              </p:ext>
            </p:extLst>
          </p:nvPr>
        </p:nvGraphicFramePr>
        <p:xfrm>
          <a:off x="382461" y="1020148"/>
          <a:ext cx="11427078" cy="3535027"/>
        </p:xfrm>
        <a:graphic>
          <a:graphicData uri="http://schemas.openxmlformats.org/drawingml/2006/table">
            <a:tbl>
              <a:tblPr/>
              <a:tblGrid>
                <a:gridCol w="2375729">
                  <a:extLst>
                    <a:ext uri="{9D8B030D-6E8A-4147-A177-3AD203B41FA5}">
                      <a16:colId xmlns:a16="http://schemas.microsoft.com/office/drawing/2014/main" val="4231896886"/>
                    </a:ext>
                  </a:extLst>
                </a:gridCol>
                <a:gridCol w="764924">
                  <a:extLst>
                    <a:ext uri="{9D8B030D-6E8A-4147-A177-3AD203B41FA5}">
                      <a16:colId xmlns:a16="http://schemas.microsoft.com/office/drawing/2014/main" val="861514457"/>
                    </a:ext>
                  </a:extLst>
                </a:gridCol>
                <a:gridCol w="1410000">
                  <a:extLst>
                    <a:ext uri="{9D8B030D-6E8A-4147-A177-3AD203B41FA5}">
                      <a16:colId xmlns:a16="http://schemas.microsoft.com/office/drawing/2014/main" val="1052601692"/>
                    </a:ext>
                  </a:extLst>
                </a:gridCol>
                <a:gridCol w="1561689">
                  <a:extLst>
                    <a:ext uri="{9D8B030D-6E8A-4147-A177-3AD203B41FA5}">
                      <a16:colId xmlns:a16="http://schemas.microsoft.com/office/drawing/2014/main" val="3005741643"/>
                    </a:ext>
                  </a:extLst>
                </a:gridCol>
                <a:gridCol w="1484651">
                  <a:extLst>
                    <a:ext uri="{9D8B030D-6E8A-4147-A177-3AD203B41FA5}">
                      <a16:colId xmlns:a16="http://schemas.microsoft.com/office/drawing/2014/main" val="90347293"/>
                    </a:ext>
                  </a:extLst>
                </a:gridCol>
                <a:gridCol w="1389887">
                  <a:extLst>
                    <a:ext uri="{9D8B030D-6E8A-4147-A177-3AD203B41FA5}">
                      <a16:colId xmlns:a16="http://schemas.microsoft.com/office/drawing/2014/main" val="3077988099"/>
                    </a:ext>
                  </a:extLst>
                </a:gridCol>
                <a:gridCol w="1457011">
                  <a:extLst>
                    <a:ext uri="{9D8B030D-6E8A-4147-A177-3AD203B41FA5}">
                      <a16:colId xmlns:a16="http://schemas.microsoft.com/office/drawing/2014/main" val="1426814260"/>
                    </a:ext>
                  </a:extLst>
                </a:gridCol>
                <a:gridCol w="983187">
                  <a:extLst>
                    <a:ext uri="{9D8B030D-6E8A-4147-A177-3AD203B41FA5}">
                      <a16:colId xmlns:a16="http://schemas.microsoft.com/office/drawing/2014/main" val="1619949090"/>
                    </a:ext>
                  </a:extLst>
                </a:gridCol>
              </a:tblGrid>
              <a:tr h="433898">
                <a:tc gridSpan="3">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Rubro / Dependencia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Valor Actual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456948245"/>
                  </a:ext>
                </a:extLst>
              </a:tr>
              <a:tr h="346548">
                <a:tc>
                  <a:txBody>
                    <a:bodyPr/>
                    <a:lstStyle/>
                    <a:p>
                      <a:pPr algn="l" fontAlgn="ctr"/>
                      <a:r>
                        <a:rPr lang="es-CO" sz="1200" b="0" i="0" u="none" strike="noStrike">
                          <a:solidFill>
                            <a:srgbClr val="000000"/>
                          </a:solidFill>
                          <a:effectLst/>
                          <a:latin typeface="Aptos Narrow" panose="020B0004020202020204" pitchFamily="34" charset="0"/>
                        </a:rPr>
                        <a:t>A-02-02-02-006-004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gridSpan="2">
                  <a:txBody>
                    <a:bodyPr/>
                    <a:lstStyle/>
                    <a:p>
                      <a:pPr algn="ctr" fontAlgn="ctr"/>
                      <a:r>
                        <a:rPr lang="es-CO" sz="1200" b="0" i="0" u="none" strike="noStrike">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lang="es-CO"/>
                    </a:p>
                  </a:txBody>
                  <a:tcPr/>
                </a:tc>
                <a:tc>
                  <a:txBody>
                    <a:bodyPr/>
                    <a:lstStyle/>
                    <a:p>
                      <a:pPr algn="ctr" fontAlgn="ctr"/>
                      <a:r>
                        <a:rPr lang="es-CO" sz="1200" b="0" i="0" u="none" strike="noStrike" dirty="0">
                          <a:solidFill>
                            <a:srgbClr val="000000"/>
                          </a:solidFill>
                          <a:effectLst/>
                          <a:latin typeface="Aptos Narrow" panose="020B0004020202020204" pitchFamily="34" charset="0"/>
                        </a:rPr>
                        <a:t>             15.000.000,00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3.293.154,00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11.706.846,00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3.073.154,00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21,95%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1141587"/>
                  </a:ext>
                </a:extLst>
              </a:tr>
              <a:tr h="346548">
                <a:tc>
                  <a:txBody>
                    <a:bodyPr/>
                    <a:lstStyle/>
                    <a:p>
                      <a:pPr algn="l" fontAlgn="ctr"/>
                      <a:r>
                        <a:rPr lang="es-CO" sz="1200" b="0" i="0" u="none" strike="noStrike">
                          <a:solidFill>
                            <a:srgbClr val="000000"/>
                          </a:solidFill>
                          <a:effectLst/>
                          <a:latin typeface="Aptos Narrow" panose="020B0004020202020204" pitchFamily="34" charset="0"/>
                        </a:rPr>
                        <a:t>A-02-02-02-010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vMerge="1">
                  <a:txBody>
                    <a:bodyPr/>
                    <a:lstStyle/>
                    <a:p>
                      <a:endParaRPr lang="es-CO"/>
                    </a:p>
                  </a:txBody>
                  <a:tcPr/>
                </a:tc>
                <a:tc hMerge="1" vMerge="1">
                  <a:txBody>
                    <a:bodyPr/>
                    <a:lstStyle/>
                    <a:p>
                      <a:endParaRPr lang="es-CO"/>
                    </a:p>
                  </a:txBody>
                  <a:tcPr/>
                </a:tc>
                <a:tc>
                  <a:txBody>
                    <a:bodyPr/>
                    <a:lstStyle/>
                    <a:p>
                      <a:pPr algn="ctr" fontAlgn="ctr"/>
                      <a:r>
                        <a:rPr lang="es-CO" sz="1200" b="0" i="0" u="none" strike="noStrike" dirty="0">
                          <a:solidFill>
                            <a:srgbClr val="000000"/>
                          </a:solidFill>
                          <a:effectLst/>
                          <a:latin typeface="Aptos Narrow" panose="020B0004020202020204" pitchFamily="34" charset="0"/>
                        </a:rPr>
                        <a:t>         131.000.000,00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39.253.271,00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91.746.729,00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35.213.290,00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29,96%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368017"/>
                  </a:ext>
                </a:extLst>
              </a:tr>
              <a:tr h="353891">
                <a:tc>
                  <a:txBody>
                    <a:bodyPr/>
                    <a:lstStyle/>
                    <a:p>
                      <a:pPr algn="l" fontAlgn="ctr"/>
                      <a:r>
                        <a:rPr lang="es-CO" sz="1200" b="0" i="0" u="none" strike="noStrike">
                          <a:solidFill>
                            <a:srgbClr val="000000"/>
                          </a:solidFill>
                          <a:effectLst/>
                          <a:latin typeface="Aptos Narrow" panose="020B0004020202020204" pitchFamily="34" charset="0"/>
                        </a:rPr>
                        <a:t>C-1704-1100-10-30206C-1704024-02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120.262.880,00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116.152.480,00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4.110.400,00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114.492.480,00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96,58%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105219"/>
                  </a:ext>
                </a:extLst>
              </a:tr>
              <a:tr h="353891">
                <a:tc>
                  <a:txBody>
                    <a:bodyPr/>
                    <a:lstStyle/>
                    <a:p>
                      <a:pPr algn="l" fontAlgn="ctr"/>
                      <a:r>
                        <a:rPr lang="es-CO" sz="1200" b="0" i="0" u="none" strike="noStrike">
                          <a:solidFill>
                            <a:srgbClr val="000000"/>
                          </a:solidFill>
                          <a:effectLst/>
                          <a:latin typeface="Aptos Narrow" panose="020B0004020202020204" pitchFamily="34" charset="0"/>
                        </a:rPr>
                        <a:t>C-1704-1100-11-30206C-1704003-02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86.636.000,00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64.699.150,00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21.936.850,00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52.199.481,00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74,68%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579250"/>
                  </a:ext>
                </a:extLst>
              </a:tr>
              <a:tr h="346548">
                <a:tc>
                  <a:txBody>
                    <a:bodyPr/>
                    <a:lstStyle/>
                    <a:p>
                      <a:pPr algn="l" fontAlgn="ctr"/>
                      <a:r>
                        <a:rPr lang="es-CO" sz="1200" b="0" i="0" u="none" strike="noStrike">
                          <a:solidFill>
                            <a:srgbClr val="000000"/>
                          </a:solidFill>
                          <a:effectLst/>
                          <a:latin typeface="Aptos Narrow" panose="020B0004020202020204" pitchFamily="34" charset="0"/>
                        </a:rPr>
                        <a:t>C-1704-1100-9-30101A-1704001-02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s-CO" sz="12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USOS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215.230.000,00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211.249.606,00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3.980.394,00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175.491.531,00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98,15%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9272723"/>
                  </a:ext>
                </a:extLst>
              </a:tr>
              <a:tr h="346548">
                <a:tc>
                  <a:txBody>
                    <a:bodyPr/>
                    <a:lstStyle/>
                    <a:p>
                      <a:pPr algn="l" fontAlgn="ctr"/>
                      <a:r>
                        <a:rPr lang="es-CO" sz="1200" b="0" i="0" u="none" strike="noStrike">
                          <a:solidFill>
                            <a:srgbClr val="000000"/>
                          </a:solidFill>
                          <a:effectLst/>
                          <a:latin typeface="Aptos Narrow" panose="020B0004020202020204" pitchFamily="34" charset="0"/>
                        </a:rPr>
                        <a:t>C-1704-1100-9-30101A-1704002-02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200" b="0" i="0" u="none" strike="noStrike">
                          <a:solidFill>
                            <a:srgbClr val="000000"/>
                          </a:solidFill>
                          <a:effectLst/>
                          <a:latin typeface="Aptos Narrow" panose="020B0004020202020204" pitchFamily="34" charset="0"/>
                        </a:rPr>
                        <a:t>ORDENAMIENTO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496.897.866,00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464.075.789,00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32.822.077,00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402.384.805,00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93,39%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207064"/>
                  </a:ext>
                </a:extLst>
              </a:tr>
              <a:tr h="346548">
                <a:tc>
                  <a:txBody>
                    <a:bodyPr/>
                    <a:lstStyle/>
                    <a:p>
                      <a:pPr algn="l" fontAlgn="ctr"/>
                      <a:r>
                        <a:rPr lang="es-CO" sz="1200" b="0" i="0" u="none" strike="noStrike">
                          <a:solidFill>
                            <a:srgbClr val="000000"/>
                          </a:solidFill>
                          <a:effectLst/>
                          <a:latin typeface="Aptos Narrow" panose="020B0004020202020204" pitchFamily="34" charset="0"/>
                        </a:rPr>
                        <a:t>C-1704-1100-9-30101A-1704003-02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200" b="0" i="0" u="none" strike="noStrike">
                          <a:solidFill>
                            <a:srgbClr val="000000"/>
                          </a:solidFill>
                          <a:effectLst/>
                          <a:latin typeface="Aptos Narrow" panose="020B0004020202020204" pitchFamily="34" charset="0"/>
                        </a:rPr>
                        <a:t>USOS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137.248.000,00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136.120.070,00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1.127.930,00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123.731.919,00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99,18%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440062"/>
                  </a:ext>
                </a:extLst>
              </a:tr>
              <a:tr h="346548">
                <a:tc>
                  <a:txBody>
                    <a:bodyPr/>
                    <a:lstStyle/>
                    <a:p>
                      <a:pPr algn="l" fontAlgn="ctr"/>
                      <a:r>
                        <a:rPr lang="es-CO" sz="1200" b="0" i="0" u="none" strike="noStrike">
                          <a:solidFill>
                            <a:srgbClr val="000000"/>
                          </a:solidFill>
                          <a:effectLst/>
                          <a:latin typeface="Aptos Narrow" panose="020B0004020202020204" pitchFamily="34" charset="0"/>
                        </a:rPr>
                        <a:t>C-1799-1100-3-53105B-1799060-02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250.520.000,00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242.258.223,00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8.261.777,00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ptos Narrow" panose="020B0004020202020204" pitchFamily="34" charset="0"/>
                        </a:rPr>
                        <a:t>               221.973.612,00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96,70%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678473"/>
                  </a:ext>
                </a:extLst>
              </a:tr>
              <a:tr h="314059">
                <a:tc gridSpan="3">
                  <a:txBody>
                    <a:bodyPr/>
                    <a:lstStyle/>
                    <a:p>
                      <a:pPr algn="ctr" fontAlgn="ctr"/>
                      <a:r>
                        <a:rPr lang="es-CO" sz="1200" b="1" i="0" u="none" strike="noStrike">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r>
                        <a:rPr lang="es-CO" sz="1200" b="1" i="0" u="none" strike="noStrike">
                          <a:solidFill>
                            <a:srgbClr val="000000"/>
                          </a:solidFill>
                          <a:effectLst/>
                          <a:latin typeface="Aptos Narrow" panose="020B0004020202020204" pitchFamily="34" charset="0"/>
                        </a:rPr>
                        <a:t>    1.452.794.746,00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a:solidFill>
                            <a:srgbClr val="000000"/>
                          </a:solidFill>
                          <a:effectLst/>
                          <a:latin typeface="Aptos Narrow" panose="020B0004020202020204" pitchFamily="34" charset="0"/>
                        </a:rPr>
                        <a:t>           1.277.101.743,00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175.693.003,00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          1.128.560.272,00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1" i="0" u="none" strike="noStrike" dirty="0">
                          <a:solidFill>
                            <a:srgbClr val="000000"/>
                          </a:solidFill>
                          <a:effectLst/>
                          <a:latin typeface="Aptos Narrow" panose="020B0004020202020204" pitchFamily="34" charset="0"/>
                        </a:rPr>
                        <a:t>87,91%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5087924"/>
                  </a:ext>
                </a:extLst>
              </a:tr>
            </a:tbl>
          </a:graphicData>
        </a:graphic>
      </p:graphicFrame>
      <p:graphicFrame>
        <p:nvGraphicFramePr>
          <p:cNvPr id="16" name="Tabla 15">
            <a:extLst>
              <a:ext uri="{FF2B5EF4-FFF2-40B4-BE49-F238E27FC236}">
                <a16:creationId xmlns:a16="http://schemas.microsoft.com/office/drawing/2014/main" id="{2B15DCDD-81CC-1BCD-56FB-82839203E51C}"/>
              </a:ext>
            </a:extLst>
          </p:cNvPr>
          <p:cNvGraphicFramePr>
            <a:graphicFrameLocks noGrp="1"/>
          </p:cNvGraphicFramePr>
          <p:nvPr>
            <p:extLst>
              <p:ext uri="{D42A27DB-BD31-4B8C-83A1-F6EECF244321}">
                <p14:modId xmlns:p14="http://schemas.microsoft.com/office/powerpoint/2010/main" val="4012074192"/>
              </p:ext>
            </p:extLst>
          </p:nvPr>
        </p:nvGraphicFramePr>
        <p:xfrm>
          <a:off x="374754" y="4772287"/>
          <a:ext cx="3867463" cy="1786669"/>
        </p:xfrm>
        <a:graphic>
          <a:graphicData uri="http://schemas.openxmlformats.org/drawingml/2006/table">
            <a:tbl>
              <a:tblPr/>
              <a:tblGrid>
                <a:gridCol w="1146536">
                  <a:extLst>
                    <a:ext uri="{9D8B030D-6E8A-4147-A177-3AD203B41FA5}">
                      <a16:colId xmlns:a16="http://schemas.microsoft.com/office/drawing/2014/main" val="3577718631"/>
                    </a:ext>
                  </a:extLst>
                </a:gridCol>
                <a:gridCol w="1090667">
                  <a:extLst>
                    <a:ext uri="{9D8B030D-6E8A-4147-A177-3AD203B41FA5}">
                      <a16:colId xmlns:a16="http://schemas.microsoft.com/office/drawing/2014/main" val="961996042"/>
                    </a:ext>
                  </a:extLst>
                </a:gridCol>
                <a:gridCol w="1630260">
                  <a:extLst>
                    <a:ext uri="{9D8B030D-6E8A-4147-A177-3AD203B41FA5}">
                      <a16:colId xmlns:a16="http://schemas.microsoft.com/office/drawing/2014/main" val="4216741552"/>
                    </a:ext>
                  </a:extLst>
                </a:gridCol>
              </a:tblGrid>
              <a:tr h="474937">
                <a:tc gridSpan="3">
                  <a:txBody>
                    <a:bodyPr/>
                    <a:lstStyle/>
                    <a:p>
                      <a:pPr algn="ctr" fontAlgn="b"/>
                      <a:r>
                        <a:rPr lang="es-CO" sz="1300" b="1" i="0" u="none" strike="noStrike" dirty="0">
                          <a:solidFill>
                            <a:srgbClr val="FFFFFF"/>
                          </a:solidFill>
                          <a:effectLst/>
                          <a:highlight>
                            <a:srgbClr val="A4D153"/>
                          </a:highlight>
                          <a:latin typeface="Calibri" panose="020F0502020204030204" pitchFamily="34" charset="0"/>
                        </a:rPr>
                        <a:t>VIATICOS PENDIENTES POR LEGALIZAR CORTE A 31 DE OCTUBRE DE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17506190"/>
                  </a:ext>
                </a:extLst>
              </a:tr>
              <a:tr h="327933">
                <a:tc>
                  <a:txBody>
                    <a:bodyPr/>
                    <a:lstStyle/>
                    <a:p>
                      <a:pPr algn="ctr" fontAlgn="ctr"/>
                      <a:r>
                        <a:rPr lang="es-CO" sz="1300" b="1" i="0" u="none" strike="noStrike">
                          <a:solidFill>
                            <a:srgbClr val="FFFFFF"/>
                          </a:solidFill>
                          <a:effectLst/>
                          <a:highlight>
                            <a:srgbClr val="A4D153"/>
                          </a:highligh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300" b="1" i="0" u="none" strike="noStrike" dirty="0">
                          <a:solidFill>
                            <a:srgbClr val="FFFFFF"/>
                          </a:solidFill>
                          <a:effectLst/>
                          <a:highlight>
                            <a:srgbClr val="A4D153"/>
                          </a:highligh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300" b="1" i="0" u="none" strike="noStrike">
                          <a:solidFill>
                            <a:srgbClr val="FFFFFF"/>
                          </a:solidFill>
                          <a:effectLst/>
                          <a:highlight>
                            <a:srgbClr val="A4D153"/>
                          </a:highligh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042161846"/>
                  </a:ext>
                </a:extLst>
              </a:tr>
              <a:tr h="327933">
                <a:tc>
                  <a:txBody>
                    <a:bodyPr/>
                    <a:lstStyle/>
                    <a:p>
                      <a:pPr algn="ctr" fontAlgn="b"/>
                      <a:r>
                        <a:rPr lang="es-CO" sz="1300" b="0" i="0" u="none" strike="noStrike">
                          <a:solidFill>
                            <a:srgbClr val="000000"/>
                          </a:solidFill>
                          <a:effectLst/>
                          <a:latin typeface="Calibri" panose="020F0502020204030204" pitchFamily="34" charset="0"/>
                        </a:rPr>
                        <a:t>SEPTIEMBRE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3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300" b="0" i="0" u="none" strike="noStrike">
                          <a:solidFill>
                            <a:srgbClr val="000000"/>
                          </a:solidFill>
                          <a:effectLst/>
                          <a:latin typeface="Calibri" panose="020F0502020204030204" pitchFamily="34" charset="0"/>
                        </a:rPr>
                        <a:t>$ 2.640.000,00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696"/>
                  </a:ext>
                </a:extLst>
              </a:tr>
              <a:tr h="327933">
                <a:tc>
                  <a:txBody>
                    <a:bodyPr/>
                    <a:lstStyle/>
                    <a:p>
                      <a:pPr algn="ctr" fontAlgn="b"/>
                      <a:r>
                        <a:rPr lang="es-CO" sz="1300" b="0" i="0" u="none" strike="noStrike">
                          <a:solidFill>
                            <a:srgbClr val="000000"/>
                          </a:solidFill>
                          <a:effectLst/>
                          <a:latin typeface="Calibri" panose="020F0502020204030204" pitchFamily="34" charset="0"/>
                        </a:rPr>
                        <a:t>OCTUBRE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300" b="0" i="0" u="none" strike="noStrike" dirty="0">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300" b="0" i="0" u="none" strike="noStrike">
                          <a:solidFill>
                            <a:srgbClr val="000000"/>
                          </a:solidFill>
                          <a:effectLst/>
                          <a:latin typeface="Calibri" panose="020F0502020204030204" pitchFamily="34" charset="0"/>
                        </a:rPr>
                        <a:t>$ 38.481.005,00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3915424"/>
                  </a:ext>
                </a:extLst>
              </a:tr>
              <a:tr h="327933">
                <a:tc>
                  <a:txBody>
                    <a:bodyPr/>
                    <a:lstStyle/>
                    <a:p>
                      <a:pPr algn="ctr" fontAlgn="b"/>
                      <a:r>
                        <a:rPr lang="es-CO" sz="13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300" b="1"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300" b="1" i="0" u="none" strike="noStrike" dirty="0">
                          <a:solidFill>
                            <a:srgbClr val="000000"/>
                          </a:solidFill>
                          <a:effectLst/>
                          <a:latin typeface="Calibri" panose="020F0502020204030204" pitchFamily="34" charset="0"/>
                        </a:rPr>
                        <a:t>$ 41.121.005,00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849435"/>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Ejecución Vigencias Futuras</a:t>
            </a:r>
          </a:p>
          <a:p>
            <a:pPr algn="r"/>
            <a:endParaRPr lang="es-CO" dirty="0"/>
          </a:p>
        </p:txBody>
      </p:sp>
      <p:sp>
        <p:nvSpPr>
          <p:cNvPr id="4" name="CuadroTexto 3">
            <a:extLst>
              <a:ext uri="{FF2B5EF4-FFF2-40B4-BE49-F238E27FC236}">
                <a16:creationId xmlns:a16="http://schemas.microsoft.com/office/drawing/2014/main" id="{E2ED6047-E2BA-1780-4152-E4CDF01D4589}"/>
              </a:ext>
            </a:extLst>
          </p:cNvPr>
          <p:cNvSpPr txBox="1"/>
          <p:nvPr/>
        </p:nvSpPr>
        <p:spPr>
          <a:xfrm>
            <a:off x="1255856" y="4359598"/>
            <a:ext cx="6294813"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Con corte al 31 de octubre de 2024 hay una ejecución acumulada del 91,7% de los contratos suscritos con autorización de cupo vigencia futura.</a:t>
            </a:r>
          </a:p>
          <a:p>
            <a:pPr algn="just"/>
            <a:endParaRPr lang="es-ES" sz="1600" dirty="0"/>
          </a:p>
          <a:p>
            <a:pPr marL="285750" indent="-285750" algn="just">
              <a:buFont typeface="Arial" panose="020B0604020202020204" pitchFamily="34" charset="0"/>
              <a:buChar char="•"/>
            </a:pPr>
            <a:r>
              <a:rPr lang="es-ES" sz="1600" dirty="0"/>
              <a:t>Del 100% del cupo de VF autorizado para la vigencia 2024 por valor de $1.364.646.888,00 no se utilizó el valor de $64,544,342,57 principalmente en las órdenes de compra para el servicio de aseo y cafetería y de conectividad.  </a:t>
            </a: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587" y="4486303"/>
            <a:ext cx="2128938" cy="1935398"/>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3" name="Tabla 2">
            <a:extLst>
              <a:ext uri="{FF2B5EF4-FFF2-40B4-BE49-F238E27FC236}">
                <a16:creationId xmlns:a16="http://schemas.microsoft.com/office/drawing/2014/main" id="{229A6F4C-E019-45E0-7727-372B10C773E4}"/>
              </a:ext>
            </a:extLst>
          </p:cNvPr>
          <p:cNvGraphicFramePr>
            <a:graphicFrameLocks noGrp="1"/>
          </p:cNvGraphicFramePr>
          <p:nvPr>
            <p:extLst>
              <p:ext uri="{D42A27DB-BD31-4B8C-83A1-F6EECF244321}">
                <p14:modId xmlns:p14="http://schemas.microsoft.com/office/powerpoint/2010/main" val="2617952690"/>
              </p:ext>
            </p:extLst>
          </p:nvPr>
        </p:nvGraphicFramePr>
        <p:xfrm>
          <a:off x="264201" y="1144075"/>
          <a:ext cx="11663597" cy="2943962"/>
        </p:xfrm>
        <a:graphic>
          <a:graphicData uri="http://schemas.openxmlformats.org/drawingml/2006/table">
            <a:tbl>
              <a:tblPr/>
              <a:tblGrid>
                <a:gridCol w="920022">
                  <a:extLst>
                    <a:ext uri="{9D8B030D-6E8A-4147-A177-3AD203B41FA5}">
                      <a16:colId xmlns:a16="http://schemas.microsoft.com/office/drawing/2014/main" val="1024770238"/>
                    </a:ext>
                  </a:extLst>
                </a:gridCol>
                <a:gridCol w="1095734">
                  <a:extLst>
                    <a:ext uri="{9D8B030D-6E8A-4147-A177-3AD203B41FA5}">
                      <a16:colId xmlns:a16="http://schemas.microsoft.com/office/drawing/2014/main" val="771364617"/>
                    </a:ext>
                  </a:extLst>
                </a:gridCol>
                <a:gridCol w="1182771">
                  <a:extLst>
                    <a:ext uri="{9D8B030D-6E8A-4147-A177-3AD203B41FA5}">
                      <a16:colId xmlns:a16="http://schemas.microsoft.com/office/drawing/2014/main" val="1469463897"/>
                    </a:ext>
                  </a:extLst>
                </a:gridCol>
                <a:gridCol w="1139252">
                  <a:extLst>
                    <a:ext uri="{9D8B030D-6E8A-4147-A177-3AD203B41FA5}">
                      <a16:colId xmlns:a16="http://schemas.microsoft.com/office/drawing/2014/main" val="1798410667"/>
                    </a:ext>
                  </a:extLst>
                </a:gridCol>
                <a:gridCol w="1019331">
                  <a:extLst>
                    <a:ext uri="{9D8B030D-6E8A-4147-A177-3AD203B41FA5}">
                      <a16:colId xmlns:a16="http://schemas.microsoft.com/office/drawing/2014/main" val="4110310333"/>
                    </a:ext>
                  </a:extLst>
                </a:gridCol>
                <a:gridCol w="1199214">
                  <a:extLst>
                    <a:ext uri="{9D8B030D-6E8A-4147-A177-3AD203B41FA5}">
                      <a16:colId xmlns:a16="http://schemas.microsoft.com/office/drawing/2014/main" val="2051316962"/>
                    </a:ext>
                  </a:extLst>
                </a:gridCol>
                <a:gridCol w="959370">
                  <a:extLst>
                    <a:ext uri="{9D8B030D-6E8A-4147-A177-3AD203B41FA5}">
                      <a16:colId xmlns:a16="http://schemas.microsoft.com/office/drawing/2014/main" val="754283026"/>
                    </a:ext>
                  </a:extLst>
                </a:gridCol>
                <a:gridCol w="1154243">
                  <a:extLst>
                    <a:ext uri="{9D8B030D-6E8A-4147-A177-3AD203B41FA5}">
                      <a16:colId xmlns:a16="http://schemas.microsoft.com/office/drawing/2014/main" val="1644164027"/>
                    </a:ext>
                  </a:extLst>
                </a:gridCol>
                <a:gridCol w="1199213">
                  <a:extLst>
                    <a:ext uri="{9D8B030D-6E8A-4147-A177-3AD203B41FA5}">
                      <a16:colId xmlns:a16="http://schemas.microsoft.com/office/drawing/2014/main" val="2407638469"/>
                    </a:ext>
                  </a:extLst>
                </a:gridCol>
                <a:gridCol w="1119891">
                  <a:extLst>
                    <a:ext uri="{9D8B030D-6E8A-4147-A177-3AD203B41FA5}">
                      <a16:colId xmlns:a16="http://schemas.microsoft.com/office/drawing/2014/main" val="3545732061"/>
                    </a:ext>
                  </a:extLst>
                </a:gridCol>
                <a:gridCol w="674556">
                  <a:extLst>
                    <a:ext uri="{9D8B030D-6E8A-4147-A177-3AD203B41FA5}">
                      <a16:colId xmlns:a16="http://schemas.microsoft.com/office/drawing/2014/main" val="2061914876"/>
                    </a:ext>
                  </a:extLst>
                </a:gridCol>
              </a:tblGrid>
              <a:tr h="412803">
                <a:tc gridSpan="11">
                  <a:txBody>
                    <a:bodyPr/>
                    <a:lstStyle/>
                    <a:p>
                      <a:pPr algn="ctr" fontAlgn="ctr"/>
                      <a:r>
                        <a:rPr lang="es-CO" sz="1400" b="1" i="0" u="none" strike="noStrike" dirty="0">
                          <a:solidFill>
                            <a:srgbClr val="FFFFFF"/>
                          </a:solidFill>
                          <a:effectLst/>
                          <a:highlight>
                            <a:srgbClr val="ACD561"/>
                          </a:highlight>
                          <a:latin typeface="Aptos Narrow" panose="020B0004020202020204" pitchFamily="34" charset="0"/>
                        </a:rPr>
                        <a:t>EJECUCIÓN DE VIGENCIAS FUTURAS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58375955"/>
                  </a:ext>
                </a:extLst>
              </a:tr>
              <a:tr h="461945">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a:solidFill>
                            <a:srgbClr val="FFFFFF"/>
                          </a:solidFill>
                          <a:effectLst/>
                          <a:highlight>
                            <a:srgbClr val="ACD561"/>
                          </a:highligh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a:solidFill>
                            <a:srgbClr val="FFFFFF"/>
                          </a:solidFill>
                          <a:effectLst/>
                          <a:highlight>
                            <a:srgbClr val="ACD561"/>
                          </a:highlight>
                          <a:latin typeface="Aptos Narrow" panose="020B0004020202020204" pitchFamily="34" charset="0"/>
                        </a:rPr>
                        <a:t>CUPO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a:solidFill>
                            <a:srgbClr val="FFFFFF"/>
                          </a:solidFill>
                          <a:effectLst/>
                          <a:highlight>
                            <a:srgbClr val="ACD561"/>
                          </a:highlight>
                          <a:latin typeface="Aptos Narrow" panose="020B0004020202020204" pitchFamily="34" charset="0"/>
                        </a:rPr>
                        <a:t>VALOR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VALOR OPERACIONES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VALOR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dirty="0">
                          <a:solidFill>
                            <a:srgbClr val="FFFFFF"/>
                          </a:solidFill>
                          <a:effectLst/>
                          <a:highlight>
                            <a:srgbClr val="ACD561"/>
                          </a:highligh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a:solidFill>
                            <a:srgbClr val="FFFFFF"/>
                          </a:solidFill>
                          <a:effectLst/>
                          <a:highlight>
                            <a:srgbClr val="ACD561"/>
                          </a:highligh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50" b="1" i="0" u="none" strike="noStrike">
                          <a:solidFill>
                            <a:srgbClr val="FFFFFF"/>
                          </a:solidFill>
                          <a:effectLst/>
                          <a:highlight>
                            <a:srgbClr val="ACD561"/>
                          </a:highligh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3096406227"/>
                  </a:ext>
                </a:extLst>
              </a:tr>
              <a:tr h="196572">
                <a:tc>
                  <a:txBody>
                    <a:bodyPr/>
                    <a:lstStyle/>
                    <a:p>
                      <a:pPr algn="ctr" fontAlgn="ctr"/>
                      <a:r>
                        <a:rPr lang="es-CO" sz="1050" b="0" i="0" u="none" strike="noStrike" dirty="0">
                          <a:solidFill>
                            <a:srgbClr val="000000"/>
                          </a:solidFill>
                          <a:effectLst/>
                          <a:latin typeface="Aptos Narrow" panose="020B0004020202020204" pitchFamily="34" charset="0"/>
                        </a:rPr>
                        <a:t>124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a:solidFill>
                            <a:srgbClr val="000000"/>
                          </a:solidFill>
                          <a:effectLst/>
                          <a:latin typeface="Aptos Narrow" panose="020B0004020202020204" pitchFamily="34" charset="0"/>
                        </a:rPr>
                        <a:t>MUKIS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$ 1.106.371.255,00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$ 1.106.371.251,00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$ 1.106.371.251,00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$ 1.005.792.050,00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$ 100.579.201,00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ptos Narrow" panose="020B0004020202020204" pitchFamily="34" charset="0"/>
                        </a:rPr>
                        <a:t>90,9%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576788"/>
                  </a:ext>
                </a:extLst>
              </a:tr>
              <a:tr h="589717">
                <a:tc>
                  <a:txBody>
                    <a:bodyPr/>
                    <a:lstStyle/>
                    <a:p>
                      <a:pPr algn="ctr" fontAlgn="ctr"/>
                      <a:r>
                        <a:rPr lang="es-CO" sz="1050" b="0" i="0" u="none" strike="noStrike" dirty="0">
                          <a:solidFill>
                            <a:srgbClr val="000000"/>
                          </a:solidFill>
                          <a:effectLst/>
                          <a:latin typeface="Aptos Narrow" panose="020B0004020202020204" pitchFamily="34" charset="0"/>
                        </a:rPr>
                        <a:t>224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MX" sz="1050" b="0" i="0" u="none" strike="noStrike" dirty="0">
                          <a:solidFill>
                            <a:srgbClr val="000000"/>
                          </a:solidFill>
                          <a:effectLst/>
                          <a:latin typeface="Aptos Narrow" panose="020B0004020202020204" pitchFamily="34" charset="0"/>
                        </a:rPr>
                        <a:t>EMPRESA DE TELECOMUNICACIONES DE BOGOTA SA 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dirty="0">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dirty="0">
                          <a:solidFill>
                            <a:srgbClr val="000000"/>
                          </a:solidFill>
                          <a:effectLst/>
                          <a:latin typeface="Aptos Narrow" panose="020B0004020202020204" pitchFamily="34" charset="0"/>
                        </a:rPr>
                        <a:t>$ 66.071.148,00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$ 51.597.361,26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$ 14.473.786,74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$ 14.473.786,74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$ 6.807.990,00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$ 7.665.796,74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ptos Narrow" panose="020B0004020202020204" pitchFamily="34" charset="0"/>
                        </a:rPr>
                        <a:t>47,0%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333631"/>
                  </a:ext>
                </a:extLst>
              </a:tr>
              <a:tr h="393146">
                <a:tc>
                  <a:txBody>
                    <a:bodyPr/>
                    <a:lstStyle/>
                    <a:p>
                      <a:pPr algn="ctr" fontAlgn="ctr"/>
                      <a:r>
                        <a:rPr lang="es-CO" sz="1050" b="0" i="0" u="none" strike="noStrike">
                          <a:solidFill>
                            <a:srgbClr val="000000"/>
                          </a:solidFill>
                          <a:effectLst/>
                          <a:latin typeface="Aptos Narrow" panose="020B0004020202020204" pitchFamily="34" charset="0"/>
                        </a:rPr>
                        <a:t>324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dirty="0">
                          <a:solidFill>
                            <a:srgbClr val="000000"/>
                          </a:solidFill>
                          <a:effectLst/>
                          <a:latin typeface="Aptos Narrow" panose="020B0004020202020204" pitchFamily="34" charset="0"/>
                        </a:rPr>
                        <a:t>MAGIN COMUNICACIONES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$ 146.666.760,00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dirty="0">
                          <a:solidFill>
                            <a:srgbClr val="000000"/>
                          </a:solidFill>
                          <a:effectLst/>
                          <a:latin typeface="Aptos Narrow" panose="020B00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$ 146.666.760,00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$ 18.033.242,00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$ 164.700.002,00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$ 164.700.002,00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ptos Narrow" panose="020B0004020202020204" pitchFamily="34" charset="0"/>
                        </a:rPr>
                        <a:t>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168369"/>
                  </a:ext>
                </a:extLst>
              </a:tr>
              <a:tr h="294860">
                <a:tc>
                  <a:txBody>
                    <a:bodyPr/>
                    <a:lstStyle/>
                    <a:p>
                      <a:pPr algn="ctr" fontAlgn="ctr"/>
                      <a:r>
                        <a:rPr lang="es-CO" sz="1050" b="0" i="0" u="none" strike="noStrike">
                          <a:solidFill>
                            <a:srgbClr val="000000"/>
                          </a:solidFill>
                          <a:effectLst/>
                          <a:latin typeface="Aptos Narrow" panose="020B0004020202020204" pitchFamily="34" charset="0"/>
                        </a:rPr>
                        <a:t>424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dirty="0">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CO" sz="1050" b="0" i="0" u="none" strike="noStrike" dirty="0">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$ 45.537.725,00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$ 12.946.977,31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dirty="0">
                          <a:solidFill>
                            <a:srgbClr val="000000"/>
                          </a:solidFill>
                          <a:effectLst/>
                          <a:latin typeface="Aptos Narrow" panose="020B0004020202020204" pitchFamily="34" charset="0"/>
                        </a:rPr>
                        <a:t>$ 32.590.747,69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-$ 8.282.592,12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$ 24.308.155,57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$ 24.308.155,57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0" i="0" u="none" strike="noStrike">
                          <a:solidFill>
                            <a:srgbClr val="000000"/>
                          </a:solidFill>
                          <a:effectLst/>
                          <a:latin typeface="Aptos Narrow" panose="020B00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050" b="0" i="0" u="none" strike="noStrike">
                          <a:solidFill>
                            <a:srgbClr val="000000"/>
                          </a:solidFill>
                          <a:effectLst/>
                          <a:latin typeface="Aptos Narrow" panose="020B0004020202020204" pitchFamily="34" charset="0"/>
                        </a:rPr>
                        <a:t>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576628"/>
                  </a:ext>
                </a:extLst>
              </a:tr>
              <a:tr h="334174">
                <a:tc gridSpan="3">
                  <a:txBody>
                    <a:bodyPr/>
                    <a:lstStyle/>
                    <a:p>
                      <a:pPr algn="ctr" fontAlgn="ctr"/>
                      <a:r>
                        <a:rPr lang="es-CO" sz="1050" b="1" i="0" u="none" strike="noStrike" dirty="0">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fontAlgn="ctr"/>
                      <a:r>
                        <a:rPr lang="es-CO" sz="1050" b="1" i="0" u="none" strike="noStrike" dirty="0">
                          <a:solidFill>
                            <a:srgbClr val="000000"/>
                          </a:solidFill>
                          <a:effectLst/>
                          <a:latin typeface="Aptos Narrow" panose="020B0004020202020204" pitchFamily="34" charset="0"/>
                        </a:rPr>
                        <a:t>$ 1.364.646.888,00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$ 64.544.342,57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$ 1.300.102.545,43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$ 9.750.649,88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$ 1.309.853.195,31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$ 1.201.608.197,57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CO" sz="1050" b="1" i="0" u="none" strike="noStrike" dirty="0">
                          <a:solidFill>
                            <a:srgbClr val="000000"/>
                          </a:solidFill>
                          <a:effectLst/>
                          <a:latin typeface="Aptos Narrow" panose="020B0004020202020204" pitchFamily="34" charset="0"/>
                        </a:rPr>
                        <a:t>$ 108.244.997,74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ptos Narrow" panose="020B0004020202020204" pitchFamily="34" charset="0"/>
                        </a:rPr>
                        <a:t>91,7%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017253"/>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Rezago Presupuestal 2023-2024</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pic>
        <p:nvPicPr>
          <p:cNvPr id="2" name="Imagen 1">
            <a:extLst>
              <a:ext uri="{FF2B5EF4-FFF2-40B4-BE49-F238E27FC236}">
                <a16:creationId xmlns:a16="http://schemas.microsoft.com/office/drawing/2014/main" id="{37C6B25E-A519-07D2-329F-9F38A217ECF1}"/>
              </a:ext>
            </a:extLst>
          </p:cNvPr>
          <p:cNvPicPr>
            <a:picLocks noChangeAspect="1"/>
          </p:cNvPicPr>
          <p:nvPr/>
        </p:nvPicPr>
        <p:blipFill>
          <a:blip r:embed="rId3"/>
          <a:stretch>
            <a:fillRect/>
          </a:stretch>
        </p:blipFill>
        <p:spPr>
          <a:xfrm>
            <a:off x="602326" y="1378336"/>
            <a:ext cx="7778277" cy="4997064"/>
          </a:xfrm>
          <a:prstGeom prst="rect">
            <a:avLst/>
          </a:prstGeom>
        </p:spPr>
      </p:pic>
      <p:sp>
        <p:nvSpPr>
          <p:cNvPr id="5" name="CuadroTexto 4">
            <a:extLst>
              <a:ext uri="{FF2B5EF4-FFF2-40B4-BE49-F238E27FC236}">
                <a16:creationId xmlns:a16="http://schemas.microsoft.com/office/drawing/2014/main" id="{B35DB0C7-3A20-39A0-C449-AAD5294AD7CD}"/>
              </a:ext>
            </a:extLst>
          </p:cNvPr>
          <p:cNvSpPr txBox="1"/>
          <p:nvPr/>
        </p:nvSpPr>
        <p:spPr>
          <a:xfrm>
            <a:off x="8861640" y="3429000"/>
            <a:ext cx="2805115" cy="2031325"/>
          </a:xfrm>
          <a:prstGeom prst="rect">
            <a:avLst/>
          </a:prstGeom>
          <a:noFill/>
        </p:spPr>
        <p:txBody>
          <a:bodyPr wrap="square" rtlCol="0">
            <a:spAutoFit/>
          </a:bodyPr>
          <a:lstStyle/>
          <a:p>
            <a:pPr algn="just"/>
            <a:r>
              <a:rPr lang="es-ES" dirty="0"/>
              <a:t>Con corte al 31 de octubre de 2024 se ha ejecutado el 100% de la Reserva Presupuestal traslada para ejecución durante la vigencia actual.</a:t>
            </a:r>
            <a:endParaRPr lang="es-CO" dirty="0"/>
          </a:p>
        </p:txBody>
      </p:sp>
      <p:sp>
        <p:nvSpPr>
          <p:cNvPr id="6" name="Título 13">
            <a:extLst>
              <a:ext uri="{FF2B5EF4-FFF2-40B4-BE49-F238E27FC236}">
                <a16:creationId xmlns:a16="http://schemas.microsoft.com/office/drawing/2014/main" id="{CA6F4E12-45E5-9CEE-1797-FF7DB89A79F1}"/>
              </a:ext>
            </a:extLst>
          </p:cNvPr>
          <p:cNvSpPr txBox="1">
            <a:spLocks/>
          </p:cNvSpPr>
          <p:nvPr/>
        </p:nvSpPr>
        <p:spPr>
          <a:xfrm>
            <a:off x="8380603" y="2074021"/>
            <a:ext cx="3767189" cy="96803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Reserva Presupuestal</a:t>
            </a:r>
            <a:endParaRPr lang="es-CO" dirty="0"/>
          </a:p>
        </p:txBody>
      </p:sp>
    </p:spTree>
    <p:extLst>
      <p:ext uri="{BB962C8B-B14F-4D97-AF65-F5344CB8AC3E}">
        <p14:creationId xmlns:p14="http://schemas.microsoft.com/office/powerpoint/2010/main" val="423975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Rezago Presupuestal 2023-2024</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6" name="Título 13">
            <a:extLst>
              <a:ext uri="{FF2B5EF4-FFF2-40B4-BE49-F238E27FC236}">
                <a16:creationId xmlns:a16="http://schemas.microsoft.com/office/drawing/2014/main" id="{CA6F4E12-45E5-9CEE-1797-FF7DB89A79F1}"/>
              </a:ext>
            </a:extLst>
          </p:cNvPr>
          <p:cNvSpPr txBox="1">
            <a:spLocks/>
          </p:cNvSpPr>
          <p:nvPr/>
        </p:nvSpPr>
        <p:spPr>
          <a:xfrm>
            <a:off x="8380603" y="2074021"/>
            <a:ext cx="3767189" cy="96803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Cuentas por Pagar</a:t>
            </a:r>
            <a:endParaRPr lang="es-CO" dirty="0"/>
          </a:p>
        </p:txBody>
      </p:sp>
      <p:pic>
        <p:nvPicPr>
          <p:cNvPr id="3" name="Imagen 2">
            <a:extLst>
              <a:ext uri="{FF2B5EF4-FFF2-40B4-BE49-F238E27FC236}">
                <a16:creationId xmlns:a16="http://schemas.microsoft.com/office/drawing/2014/main" id="{299FF694-C2A3-16CD-DA1B-829591A00DEF}"/>
              </a:ext>
            </a:extLst>
          </p:cNvPr>
          <p:cNvPicPr>
            <a:picLocks noChangeAspect="1"/>
          </p:cNvPicPr>
          <p:nvPr/>
        </p:nvPicPr>
        <p:blipFill>
          <a:blip r:embed="rId3"/>
          <a:stretch>
            <a:fillRect/>
          </a:stretch>
        </p:blipFill>
        <p:spPr>
          <a:xfrm>
            <a:off x="646235" y="1683472"/>
            <a:ext cx="7734300" cy="3790950"/>
          </a:xfrm>
          <a:prstGeom prst="rect">
            <a:avLst/>
          </a:prstGeom>
        </p:spPr>
      </p:pic>
      <p:sp>
        <p:nvSpPr>
          <p:cNvPr id="4" name="CuadroTexto 3">
            <a:extLst>
              <a:ext uri="{FF2B5EF4-FFF2-40B4-BE49-F238E27FC236}">
                <a16:creationId xmlns:a16="http://schemas.microsoft.com/office/drawing/2014/main" id="{0592F0E6-12E2-8C83-740F-EED2946C284F}"/>
              </a:ext>
            </a:extLst>
          </p:cNvPr>
          <p:cNvSpPr txBox="1"/>
          <p:nvPr/>
        </p:nvSpPr>
        <p:spPr>
          <a:xfrm>
            <a:off x="8861639" y="3042059"/>
            <a:ext cx="2805115" cy="1754326"/>
          </a:xfrm>
          <a:prstGeom prst="rect">
            <a:avLst/>
          </a:prstGeom>
          <a:noFill/>
        </p:spPr>
        <p:txBody>
          <a:bodyPr wrap="square" rtlCol="0">
            <a:spAutoFit/>
          </a:bodyPr>
          <a:lstStyle/>
          <a:p>
            <a:pPr algn="just"/>
            <a:r>
              <a:rPr lang="es-ES" dirty="0"/>
              <a:t>Con corte al 31 de octubre de 2024 se ha ejecutado el 100% de las cuentas por pagar suscritas a 31 de diciembre de 2023.</a:t>
            </a:r>
            <a:endParaRPr lang="es-CO" dirty="0"/>
          </a:p>
        </p:txBody>
      </p:sp>
    </p:spTree>
    <p:extLst>
      <p:ext uri="{BB962C8B-B14F-4D97-AF65-F5344CB8AC3E}">
        <p14:creationId xmlns:p14="http://schemas.microsoft.com/office/powerpoint/2010/main" val="220254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344774" y="5813238"/>
            <a:ext cx="11523362" cy="646331"/>
          </a:xfrm>
          <a:prstGeom prst="rect">
            <a:avLst/>
          </a:prstGeom>
          <a:noFill/>
        </p:spPr>
        <p:txBody>
          <a:bodyPr wrap="square" rtlCol="0">
            <a:spAutoFit/>
          </a:bodyPr>
          <a:lstStyle/>
          <a:p>
            <a:pPr algn="just"/>
            <a:r>
              <a:rPr lang="es-ES" dirty="0"/>
              <a:t>De acuerdo con la ejecución del PAC solicitado para el mes </a:t>
            </a:r>
            <a:r>
              <a:rPr lang="es-ES"/>
              <a:t>de octubre </a:t>
            </a:r>
            <a:r>
              <a:rPr lang="es-ES" dirty="0"/>
              <a:t>la UPRA logro mantenerse dentro de los parámetros establecidos del indicador INPANUT.</a:t>
            </a:r>
            <a:endParaRPr lang="es-CO"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0368" y="121432"/>
            <a:ext cx="1097768" cy="1097768"/>
          </a:xfrm>
          <a:prstGeom prst="rect">
            <a:avLst/>
          </a:prstGeom>
        </p:spPr>
      </p:pic>
      <p:graphicFrame>
        <p:nvGraphicFramePr>
          <p:cNvPr id="3" name="Tabla 2">
            <a:extLst>
              <a:ext uri="{FF2B5EF4-FFF2-40B4-BE49-F238E27FC236}">
                <a16:creationId xmlns:a16="http://schemas.microsoft.com/office/drawing/2014/main" id="{52F46268-5166-4432-FC92-B9C52717FF3C}"/>
              </a:ext>
            </a:extLst>
          </p:cNvPr>
          <p:cNvGraphicFramePr>
            <a:graphicFrameLocks noGrp="1"/>
          </p:cNvGraphicFramePr>
          <p:nvPr>
            <p:extLst>
              <p:ext uri="{D42A27DB-BD31-4B8C-83A1-F6EECF244321}">
                <p14:modId xmlns:p14="http://schemas.microsoft.com/office/powerpoint/2010/main" val="3643171620"/>
              </p:ext>
            </p:extLst>
          </p:nvPr>
        </p:nvGraphicFramePr>
        <p:xfrm>
          <a:off x="334319" y="1288144"/>
          <a:ext cx="11523362" cy="4281711"/>
        </p:xfrm>
        <a:graphic>
          <a:graphicData uri="http://schemas.openxmlformats.org/drawingml/2006/table">
            <a:tbl>
              <a:tblPr/>
              <a:tblGrid>
                <a:gridCol w="1806160">
                  <a:extLst>
                    <a:ext uri="{9D8B030D-6E8A-4147-A177-3AD203B41FA5}">
                      <a16:colId xmlns:a16="http://schemas.microsoft.com/office/drawing/2014/main" val="1686615266"/>
                    </a:ext>
                  </a:extLst>
                </a:gridCol>
                <a:gridCol w="1779985">
                  <a:extLst>
                    <a:ext uri="{9D8B030D-6E8A-4147-A177-3AD203B41FA5}">
                      <a16:colId xmlns:a16="http://schemas.microsoft.com/office/drawing/2014/main" val="141831389"/>
                    </a:ext>
                  </a:extLst>
                </a:gridCol>
                <a:gridCol w="1779985">
                  <a:extLst>
                    <a:ext uri="{9D8B030D-6E8A-4147-A177-3AD203B41FA5}">
                      <a16:colId xmlns:a16="http://schemas.microsoft.com/office/drawing/2014/main" val="3934599794"/>
                    </a:ext>
                  </a:extLst>
                </a:gridCol>
                <a:gridCol w="1663646">
                  <a:extLst>
                    <a:ext uri="{9D8B030D-6E8A-4147-A177-3AD203B41FA5}">
                      <a16:colId xmlns:a16="http://schemas.microsoft.com/office/drawing/2014/main" val="3744577503"/>
                    </a:ext>
                  </a:extLst>
                </a:gridCol>
                <a:gridCol w="1631652">
                  <a:extLst>
                    <a:ext uri="{9D8B030D-6E8A-4147-A177-3AD203B41FA5}">
                      <a16:colId xmlns:a16="http://schemas.microsoft.com/office/drawing/2014/main" val="1744235976"/>
                    </a:ext>
                  </a:extLst>
                </a:gridCol>
                <a:gridCol w="1430967">
                  <a:extLst>
                    <a:ext uri="{9D8B030D-6E8A-4147-A177-3AD203B41FA5}">
                      <a16:colId xmlns:a16="http://schemas.microsoft.com/office/drawing/2014/main" val="3810487844"/>
                    </a:ext>
                  </a:extLst>
                </a:gridCol>
                <a:gridCol w="1430967">
                  <a:extLst>
                    <a:ext uri="{9D8B030D-6E8A-4147-A177-3AD203B41FA5}">
                      <a16:colId xmlns:a16="http://schemas.microsoft.com/office/drawing/2014/main" val="2329858971"/>
                    </a:ext>
                  </a:extLst>
                </a:gridCol>
              </a:tblGrid>
              <a:tr h="415460">
                <a:tc gridSpan="7">
                  <a:txBody>
                    <a:bodyPr/>
                    <a:lstStyle/>
                    <a:p>
                      <a:pPr algn="ctr" fontAlgn="ctr"/>
                      <a:r>
                        <a:rPr lang="es-MX" sz="1100" b="1" i="0" u="none" strike="noStrike" dirty="0">
                          <a:solidFill>
                            <a:srgbClr val="FFFFFF"/>
                          </a:solidFill>
                          <a:effectLst/>
                          <a:highlight>
                            <a:srgbClr val="A4D153"/>
                          </a:highlight>
                          <a:latin typeface="Arial" panose="020B0604020202020204" pitchFamily="34" charset="0"/>
                        </a:rPr>
                        <a:t>REPORTE DE LA EJECUCIÓN DE PAC PROGRAMADO POR LAS AREAS  - OCTUBRE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673039128"/>
                  </a:ext>
                </a:extLst>
              </a:tr>
              <a:tr h="162925">
                <a:tc>
                  <a:txBody>
                    <a:bodyPr/>
                    <a:lstStyle/>
                    <a:p>
                      <a:pPr algn="l" fontAlgn="ctr"/>
                      <a:r>
                        <a:rPr lang="es-CO" sz="11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1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1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1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672388"/>
                  </a:ext>
                </a:extLst>
              </a:tr>
              <a:tr h="361281">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554203792"/>
                  </a:ext>
                </a:extLst>
              </a:tr>
              <a:tr h="162925">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42740"/>
                  </a:ext>
                </a:extLst>
              </a:tr>
              <a:tr h="271790">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$ 878.741.183,00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$ 1.062.052.130,38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$ 1.041.005.950,83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$ 21.046.179,55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98,02%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642225654"/>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$ 721.000.000,00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$ 750.195.825,00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$ 734.853.347,00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$ 15.342.478,00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97,95%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5769735"/>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$ 157.741.183,00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$ 311.856.305,38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$ 306.152.603,83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$ 5.703.701,55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98,17%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5755916"/>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FFFFFF"/>
                          </a:solidFill>
                          <a:effectLst/>
                          <a:highlight>
                            <a:srgbClr val="FFFFFF"/>
                          </a:highlight>
                          <a:latin typeface="Arial" panose="020B0604020202020204" pitchFamily="34" charset="0"/>
                        </a:rPr>
                        <a:t>0,78%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8414547"/>
                  </a:ext>
                </a:extLst>
              </a:tr>
              <a:tr h="311246">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$ 6.801.530.474,00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$ 6.801.896.593,00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$ 6.801.834.592,00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$ 62.001,00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898137253"/>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$ 1.922.735.000,00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$ 1.923.101.119,00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$ 1.892.104.638,00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$ 30.996.481,00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98,39%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6464898"/>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$ 952.564.400,00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$ 952.564.400,00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$ 3.882.261.074,00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-$ 2.929.696.674,00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407,56%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-307,56%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5011600"/>
                  </a:ext>
                </a:extLst>
              </a:tr>
              <a:tr h="171071">
                <a:tc>
                  <a:txBody>
                    <a:bodyPr/>
                    <a:lstStyle/>
                    <a:p>
                      <a:pPr algn="l" fontAlgn="ctr"/>
                      <a:r>
                        <a:rPr lang="es-CO" sz="1000" b="0" i="0" u="none" strike="noStrike">
                          <a:solidFill>
                            <a:srgbClr val="000000"/>
                          </a:solidFill>
                          <a:effectLst/>
                          <a:highlight>
                            <a:srgbClr val="FFFFFF"/>
                          </a:highligh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$ 3.926.231.074,00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Arial" panose="020B0604020202020204" pitchFamily="34" charset="0"/>
                        </a:rPr>
                        <a:t>$ 3.926.231.074,00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Arial" panose="020B0604020202020204" pitchFamily="34" charset="0"/>
                        </a:rPr>
                        <a:t>$ 1.027.468.880,00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Arial" panose="020B0604020202020204" pitchFamily="34" charset="0"/>
                        </a:rPr>
                        <a:t>$ 2.898.762.194,00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26,17%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73,83%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016498"/>
                  </a:ext>
                </a:extLst>
              </a:tr>
              <a:tr h="162925">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5219200"/>
                  </a:ext>
                </a:extLst>
              </a:tr>
              <a:tr h="298222">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$ 7.680.271.657,00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$ 7.863.948.723,38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$ 7.842.840.542,83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$ 21.108.180,55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1253484191"/>
                  </a:ext>
                </a:extLst>
              </a:tr>
              <a:tr h="30404">
                <a:tc>
                  <a:txBody>
                    <a:bodyPr/>
                    <a:lstStyle/>
                    <a:p>
                      <a:pPr algn="l" fontAlgn="ctr"/>
                      <a:r>
                        <a:rPr lang="es-CO" sz="1000" b="1"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278957"/>
                  </a:ext>
                </a:extLst>
              </a:tr>
              <a:tr h="462621">
                <a:tc>
                  <a:txBody>
                    <a:bodyPr/>
                    <a:lstStyle/>
                    <a:p>
                      <a:pPr algn="l" fontAlgn="ctr"/>
                      <a:r>
                        <a:rPr lang="es-CO" sz="10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100" b="1" i="0" u="none" strike="noStrike" dirty="0">
                          <a:solidFill>
                            <a:srgbClr val="FFFFFF"/>
                          </a:solidFill>
                          <a:effectLst/>
                          <a:highlight>
                            <a:srgbClr val="A4D153"/>
                          </a:highligh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000" b="0" i="0" u="none" strike="noStrike" dirty="0">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4196228"/>
                  </a:ext>
                </a:extLst>
              </a:tr>
              <a:tr h="162925">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r>
                        <a:rPr lang="es-CO" sz="1000" b="0" i="0" u="none" strike="noStrike">
                          <a:solidFill>
                            <a:srgbClr val="FFFFFF"/>
                          </a:solidFill>
                          <a:effectLst/>
                          <a:highlight>
                            <a:srgbClr val="FFFFFF"/>
                          </a:highlight>
                          <a:latin typeface="Arial" panose="020B0604020202020204" pitchFamily="34" charset="0"/>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59346166"/>
                  </a:ext>
                </a:extLst>
              </a:tr>
              <a:tr h="162925">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a:solidFill>
                            <a:srgbClr val="FFFFFF"/>
                          </a:solidFill>
                          <a:effectLst/>
                          <a:highlight>
                            <a:srgbClr val="FFFFFF"/>
                          </a:highligh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425479094"/>
                  </a:ext>
                </a:extLst>
              </a:tr>
              <a:tr h="162925">
                <a:tc>
                  <a:txBody>
                    <a:bodyPr/>
                    <a:lstStyle/>
                    <a:p>
                      <a:pPr algn="l" fontAlgn="b"/>
                      <a:r>
                        <a:rPr lang="es-CO"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dirty="0">
                          <a:solidFill>
                            <a:srgbClr val="FFFFFF"/>
                          </a:solidFill>
                          <a:effectLst/>
                          <a:highlight>
                            <a:srgbClr val="FFFFFF"/>
                          </a:highligh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50023823"/>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dirty="0">
                <a:solidFill>
                  <a:schemeClr val="tx1">
                    <a:lumMod val="75000"/>
                    <a:lumOff val="25000"/>
                  </a:schemeClr>
                </a:solidFill>
                <a:cs typeface="Arial" panose="020B0604020202020204" pitchFamily="34" charset="0"/>
              </a:rPr>
              <a:t>Visita nuestro portal</a:t>
            </a: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
        <p:nvSpPr>
          <p:cNvPr id="6" name="CuadroTexto 5">
            <a:extLst>
              <a:ext uri="{FF2B5EF4-FFF2-40B4-BE49-F238E27FC236}">
                <a16:creationId xmlns:a16="http://schemas.microsoft.com/office/drawing/2014/main" id="{783A7814-D512-A1BE-B54E-F9943C3A8169}"/>
              </a:ext>
            </a:extLst>
          </p:cNvPr>
          <p:cNvSpPr txBox="1"/>
          <p:nvPr/>
        </p:nvSpPr>
        <p:spPr>
          <a:xfrm>
            <a:off x="1985554" y="6392092"/>
            <a:ext cx="8220892" cy="307777"/>
          </a:xfrm>
          <a:prstGeom prst="rect">
            <a:avLst/>
          </a:prstGeom>
          <a:noFill/>
        </p:spPr>
        <p:txBody>
          <a:bodyPr wrap="square" rtlCol="0">
            <a:spAutoFit/>
          </a:bodyPr>
          <a:lstStyle/>
          <a:p>
            <a:pPr algn="ctr"/>
            <a:r>
              <a:rPr lang="es-CO" sz="1400" dirty="0">
                <a:solidFill>
                  <a:schemeClr val="tx1">
                    <a:lumMod val="75000"/>
                    <a:lumOff val="25000"/>
                  </a:schemeClr>
                </a:solidFill>
                <a:cs typeface="Arial" panose="020B0604020202020204" pitchFamily="34" charset="0"/>
              </a:rPr>
              <a:t>Octubre 31 de 2024</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dirty="0">
                <a:solidFill>
                  <a:schemeClr val="bg1"/>
                </a:solidFill>
                <a:latin typeface="+mj-lt"/>
              </a:rPr>
              <a:t>Ejecución Presupuestal UPRA</a:t>
            </a: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Octubre 31 de 2024</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9" y="1447692"/>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2091019" y="2510137"/>
            <a:ext cx="3846794" cy="580693"/>
            <a:chOff x="2175321" y="1846081"/>
            <a:chExt cx="3820518" cy="65682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2091019" y="3628289"/>
            <a:ext cx="3846794" cy="580693"/>
            <a:chOff x="2175321" y="1846081"/>
            <a:chExt cx="3820518" cy="656828"/>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5</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54013" y="1447692"/>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6454013" y="2510137"/>
            <a:ext cx="3846794" cy="580693"/>
            <a:chOff x="2175321" y="1846081"/>
            <a:chExt cx="3820518" cy="65682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4</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6454012" y="3628289"/>
            <a:ext cx="3790961" cy="580693"/>
            <a:chOff x="2175321" y="1846081"/>
            <a:chExt cx="3765066" cy="656828"/>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Gastos de viaje y manutención</a:t>
              </a:r>
            </a:p>
          </p:txBody>
        </p:sp>
        <p:sp>
          <p:nvSpPr>
            <p:cNvPr id="51" name="Elipse 50">
              <a:extLst>
                <a:ext uri="{FF2B5EF4-FFF2-40B4-BE49-F238E27FC236}">
                  <a16:creationId xmlns:a16="http://schemas.microsoft.com/office/drawing/2014/main" id="{2965D68C-F205-AC29-25CD-937067EFCCD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6</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2091019" y="4660365"/>
            <a:ext cx="3846794" cy="580693"/>
            <a:chOff x="2175321" y="1846081"/>
            <a:chExt cx="3820518" cy="656828"/>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de vigencia futuras</a:t>
              </a:r>
            </a:p>
          </p:txBody>
        </p:sp>
        <p:sp>
          <p:nvSpPr>
            <p:cNvPr id="5" name="Elipse 4">
              <a:extLst>
                <a:ext uri="{FF2B5EF4-FFF2-40B4-BE49-F238E27FC236}">
                  <a16:creationId xmlns:a16="http://schemas.microsoft.com/office/drawing/2014/main" id="{D2DA6301-A86B-458F-07DE-8CA066A37325}"/>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7</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6454013" y="4660365"/>
            <a:ext cx="3846794" cy="580693"/>
            <a:chOff x="2175321" y="1846081"/>
            <a:chExt cx="3820518" cy="65682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2023-2024</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8</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2091019"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Plan Anual Mensualizado de  caja PAC</a:t>
              </a: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29"/>
            <a:ext cx="7963277" cy="1496291"/>
          </a:xfrm>
        </p:spPr>
        <p:txBody>
          <a:bodyPr/>
          <a:lstStyle/>
          <a:p>
            <a:r>
              <a:rPr lang="es-CO" dirty="0"/>
              <a:t>1. Normatividad Ejecución Presupuestal 2024</a:t>
            </a:r>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7162800" y="3601194"/>
            <a:ext cx="4848232" cy="2647206"/>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n-US" sz="1600" b="1" dirty="0">
                <a:solidFill>
                  <a:schemeClr val="tx1"/>
                </a:solidFill>
                <a:effectLst/>
              </a:rPr>
              <a:t>Ley 2342 del 15 de </a:t>
            </a:r>
            <a:r>
              <a:rPr lang="en-US" sz="1600" b="1" dirty="0" err="1">
                <a:solidFill>
                  <a:schemeClr val="tx1"/>
                </a:solidFill>
                <a:effectLst/>
              </a:rPr>
              <a:t>diciembre</a:t>
            </a:r>
            <a:r>
              <a:rPr lang="en-US" sz="1600" b="1" dirty="0">
                <a:solidFill>
                  <a:schemeClr val="tx1"/>
                </a:solidFill>
                <a:effectLst/>
              </a:rPr>
              <a:t> del 2023 </a:t>
            </a:r>
            <a:r>
              <a:rPr lang="en-US" sz="1600" dirty="0">
                <a:solidFill>
                  <a:schemeClr val="tx1"/>
                </a:solidFill>
                <a:effectLst/>
              </a:rPr>
              <a:t>“Por la </a:t>
            </a:r>
            <a:r>
              <a:rPr lang="en-US" sz="1600" dirty="0" err="1">
                <a:solidFill>
                  <a:schemeClr val="tx1"/>
                </a:solidFill>
                <a:effectLst/>
              </a:rPr>
              <a:t>cual</a:t>
            </a:r>
            <a:r>
              <a:rPr lang="en-US" sz="1600" dirty="0">
                <a:solidFill>
                  <a:schemeClr val="tx1"/>
                </a:solidFill>
                <a:effectLst/>
              </a:rPr>
              <a:t> se </a:t>
            </a:r>
            <a:r>
              <a:rPr lang="en-US" sz="1600" dirty="0" err="1">
                <a:solidFill>
                  <a:schemeClr val="tx1"/>
                </a:solidFill>
                <a:effectLst/>
              </a:rPr>
              <a:t>Decreta</a:t>
            </a:r>
            <a:r>
              <a:rPr lang="en-US" sz="1600" dirty="0">
                <a:solidFill>
                  <a:schemeClr val="tx1"/>
                </a:solidFill>
                <a:effectLst/>
              </a:rPr>
              <a:t> </a:t>
            </a:r>
            <a:r>
              <a:rPr lang="en-US" sz="1600" dirty="0" err="1">
                <a:solidFill>
                  <a:schemeClr val="tx1"/>
                </a:solidFill>
                <a:effectLst/>
              </a:rPr>
              <a:t>el</a:t>
            </a:r>
            <a:r>
              <a:rPr lang="en-US" sz="1600" dirty="0">
                <a:solidFill>
                  <a:schemeClr val="tx1"/>
                </a:solidFill>
                <a:effectLst/>
              </a:rPr>
              <a:t> </a:t>
            </a:r>
            <a:r>
              <a:rPr lang="en-US" sz="1600" dirty="0" err="1">
                <a:solidFill>
                  <a:schemeClr val="tx1"/>
                </a:solidFill>
                <a:effectLst/>
              </a:rPr>
              <a:t>Presupuesto</a:t>
            </a:r>
            <a:r>
              <a:rPr lang="en-US" sz="1600" dirty="0">
                <a:solidFill>
                  <a:schemeClr val="tx1"/>
                </a:solidFill>
                <a:effectLst/>
              </a:rPr>
              <a:t> de </a:t>
            </a:r>
            <a:r>
              <a:rPr lang="en-US" sz="1600" dirty="0" err="1">
                <a:solidFill>
                  <a:schemeClr val="tx1"/>
                </a:solidFill>
                <a:effectLst/>
              </a:rPr>
              <a:t>Renta</a:t>
            </a:r>
            <a:r>
              <a:rPr lang="en-US" sz="1600" dirty="0">
                <a:solidFill>
                  <a:schemeClr val="tx1"/>
                </a:solidFill>
                <a:effectLst/>
              </a:rPr>
              <a:t> y </a:t>
            </a:r>
            <a:r>
              <a:rPr lang="en-US" sz="1600" dirty="0" err="1">
                <a:solidFill>
                  <a:schemeClr val="tx1"/>
                </a:solidFill>
                <a:effectLst/>
              </a:rPr>
              <a:t>Recursos</a:t>
            </a:r>
            <a:r>
              <a:rPr lang="en-US" sz="1600" dirty="0">
                <a:solidFill>
                  <a:schemeClr val="tx1"/>
                </a:solidFill>
                <a:effectLst/>
              </a:rPr>
              <a:t> de Capital y Ley de </a:t>
            </a:r>
            <a:r>
              <a:rPr lang="en-US" sz="1600" dirty="0" err="1">
                <a:solidFill>
                  <a:schemeClr val="tx1"/>
                </a:solidFill>
                <a:effectLst/>
              </a:rPr>
              <a:t>Apropiaciones</a:t>
            </a:r>
            <a:r>
              <a:rPr lang="en-US" sz="1600" dirty="0">
                <a:solidFill>
                  <a:schemeClr val="tx1"/>
                </a:solidFill>
                <a:effectLst/>
              </a:rPr>
              <a:t> para la </a:t>
            </a:r>
            <a:r>
              <a:rPr lang="en-US" sz="1600" dirty="0" err="1">
                <a:solidFill>
                  <a:schemeClr val="tx1"/>
                </a:solidFill>
                <a:effectLst/>
              </a:rPr>
              <a:t>vigencia</a:t>
            </a:r>
            <a:r>
              <a:rPr lang="en-US" sz="1600" dirty="0">
                <a:solidFill>
                  <a:schemeClr val="tx1"/>
                </a:solidFill>
                <a:effectLst/>
              </a:rPr>
              <a:t> fiscal del 1 de </a:t>
            </a:r>
            <a:r>
              <a:rPr lang="en-US" sz="1600" dirty="0" err="1">
                <a:solidFill>
                  <a:schemeClr val="tx1"/>
                </a:solidFill>
                <a:effectLst/>
              </a:rPr>
              <a:t>enero</a:t>
            </a:r>
            <a:r>
              <a:rPr lang="en-US" sz="1600" dirty="0">
                <a:solidFill>
                  <a:schemeClr val="tx1"/>
                </a:solidFill>
                <a:effectLst/>
              </a:rPr>
              <a:t> al 31 de </a:t>
            </a:r>
            <a:r>
              <a:rPr lang="en-US" sz="1600" dirty="0" err="1">
                <a:solidFill>
                  <a:schemeClr val="tx1"/>
                </a:solidFill>
                <a:effectLst/>
              </a:rPr>
              <a:t>diciembre</a:t>
            </a:r>
            <a:r>
              <a:rPr lang="en-US" sz="1600" dirty="0">
                <a:solidFill>
                  <a:schemeClr val="tx1"/>
                </a:solidFill>
                <a:effectLst/>
              </a:rPr>
              <a:t> de 2024”</a:t>
            </a:r>
          </a:p>
          <a:p>
            <a:pPr marL="285750" indent="-228600" algn="just">
              <a:lnSpc>
                <a:spcPct val="90000"/>
              </a:lnSpc>
              <a:spcAft>
                <a:spcPts val="800"/>
              </a:spcAft>
              <a:buClr>
                <a:srgbClr val="397C3C"/>
              </a:buClr>
              <a:buFont typeface="Arial" panose="020B0604020202020204" pitchFamily="34" charset="0"/>
              <a:buChar char="•"/>
            </a:pPr>
            <a:r>
              <a:rPr lang="en-US" sz="1600" b="1" dirty="0" err="1">
                <a:solidFill>
                  <a:schemeClr val="tx1"/>
                </a:solidFill>
                <a:effectLst/>
              </a:rPr>
              <a:t>Decreto</a:t>
            </a:r>
            <a:r>
              <a:rPr lang="en-US" sz="1600" b="1" dirty="0">
                <a:solidFill>
                  <a:schemeClr val="tx1"/>
                </a:solidFill>
                <a:effectLst/>
              </a:rPr>
              <a:t> 2295 del 29 de </a:t>
            </a:r>
            <a:r>
              <a:rPr lang="en-US" sz="1600" b="1" dirty="0" err="1">
                <a:solidFill>
                  <a:schemeClr val="tx1"/>
                </a:solidFill>
                <a:effectLst/>
              </a:rPr>
              <a:t>diciembre</a:t>
            </a:r>
            <a:r>
              <a:rPr lang="en-US" sz="1600" b="1" dirty="0">
                <a:solidFill>
                  <a:schemeClr val="tx1"/>
                </a:solidFill>
                <a:effectLst/>
              </a:rPr>
              <a:t> 2023</a:t>
            </a:r>
            <a:r>
              <a:rPr lang="en-US" sz="1600" dirty="0">
                <a:solidFill>
                  <a:schemeClr val="tx1"/>
                </a:solidFill>
                <a:effectLst/>
              </a:rPr>
              <a:t> “Por la </a:t>
            </a:r>
            <a:r>
              <a:rPr lang="en-US" sz="1600" dirty="0" err="1">
                <a:solidFill>
                  <a:schemeClr val="tx1"/>
                </a:solidFill>
                <a:effectLst/>
              </a:rPr>
              <a:t>cual</a:t>
            </a:r>
            <a:r>
              <a:rPr lang="en-US" sz="1600" dirty="0">
                <a:solidFill>
                  <a:schemeClr val="tx1"/>
                </a:solidFill>
                <a:effectLst/>
              </a:rPr>
              <a:t> se </a:t>
            </a:r>
            <a:r>
              <a:rPr lang="en-US" sz="1600" dirty="0" err="1">
                <a:solidFill>
                  <a:schemeClr val="tx1"/>
                </a:solidFill>
                <a:effectLst/>
              </a:rPr>
              <a:t>Liquida</a:t>
            </a:r>
            <a:r>
              <a:rPr lang="en-US" sz="1600" dirty="0">
                <a:solidFill>
                  <a:schemeClr val="tx1"/>
                </a:solidFill>
                <a:effectLst/>
              </a:rPr>
              <a:t> </a:t>
            </a:r>
            <a:r>
              <a:rPr lang="en-US" sz="1600" dirty="0" err="1">
                <a:solidFill>
                  <a:schemeClr val="tx1"/>
                </a:solidFill>
                <a:effectLst/>
              </a:rPr>
              <a:t>el</a:t>
            </a:r>
            <a:r>
              <a:rPr lang="en-US" sz="1600" dirty="0">
                <a:solidFill>
                  <a:schemeClr val="tx1"/>
                </a:solidFill>
                <a:effectLst/>
              </a:rPr>
              <a:t> </a:t>
            </a:r>
            <a:r>
              <a:rPr lang="en-US" sz="1600" dirty="0" err="1">
                <a:solidFill>
                  <a:schemeClr val="tx1"/>
                </a:solidFill>
                <a:effectLst/>
              </a:rPr>
              <a:t>Presupuesto</a:t>
            </a:r>
            <a:r>
              <a:rPr lang="en-US" sz="1600" dirty="0">
                <a:solidFill>
                  <a:schemeClr val="tx1"/>
                </a:solidFill>
                <a:effectLst/>
              </a:rPr>
              <a:t> General de la </a:t>
            </a:r>
            <a:r>
              <a:rPr lang="en-US" sz="1600" dirty="0" err="1">
                <a:solidFill>
                  <a:schemeClr val="tx1"/>
                </a:solidFill>
                <a:effectLst/>
              </a:rPr>
              <a:t>Nación</a:t>
            </a:r>
            <a:r>
              <a:rPr lang="en-US" sz="1600" dirty="0">
                <a:solidFill>
                  <a:schemeClr val="tx1"/>
                </a:solidFill>
                <a:effectLst/>
              </a:rPr>
              <a:t> para la </a:t>
            </a:r>
            <a:r>
              <a:rPr lang="en-US" sz="1600" dirty="0" err="1">
                <a:solidFill>
                  <a:schemeClr val="tx1"/>
                </a:solidFill>
                <a:effectLst/>
              </a:rPr>
              <a:t>Vigencia</a:t>
            </a:r>
            <a:r>
              <a:rPr lang="en-US" sz="1600" dirty="0">
                <a:solidFill>
                  <a:schemeClr val="tx1"/>
                </a:solidFill>
                <a:effectLst/>
              </a:rPr>
              <a:t> Fiscal 2024, se </a:t>
            </a:r>
            <a:r>
              <a:rPr lang="en-US" sz="1600" dirty="0" err="1">
                <a:solidFill>
                  <a:schemeClr val="tx1"/>
                </a:solidFill>
                <a:effectLst/>
              </a:rPr>
              <a:t>detallan</a:t>
            </a:r>
            <a:r>
              <a:rPr lang="en-US" sz="1600" dirty="0">
                <a:solidFill>
                  <a:schemeClr val="tx1"/>
                </a:solidFill>
                <a:effectLst/>
              </a:rPr>
              <a:t> las </a:t>
            </a:r>
            <a:r>
              <a:rPr lang="en-US" sz="1600" dirty="0" err="1">
                <a:solidFill>
                  <a:schemeClr val="tx1"/>
                </a:solidFill>
                <a:effectLst/>
              </a:rPr>
              <a:t>apropiaciones</a:t>
            </a:r>
            <a:r>
              <a:rPr lang="en-US" sz="1600" dirty="0">
                <a:solidFill>
                  <a:schemeClr val="tx1"/>
                </a:solidFill>
                <a:effectLst/>
              </a:rPr>
              <a:t> y se </a:t>
            </a:r>
            <a:r>
              <a:rPr lang="en-US" sz="1600" dirty="0" err="1">
                <a:solidFill>
                  <a:schemeClr val="tx1"/>
                </a:solidFill>
                <a:effectLst/>
              </a:rPr>
              <a:t>clasifican</a:t>
            </a:r>
            <a:r>
              <a:rPr lang="en-US" sz="1600" dirty="0">
                <a:solidFill>
                  <a:schemeClr val="tx1"/>
                </a:solidFill>
                <a:effectLst/>
              </a:rPr>
              <a:t> y </a:t>
            </a:r>
            <a:r>
              <a:rPr lang="en-US" sz="1600" dirty="0" err="1">
                <a:solidFill>
                  <a:schemeClr val="tx1"/>
                </a:solidFill>
                <a:effectLst/>
              </a:rPr>
              <a:t>definen</a:t>
            </a:r>
            <a:r>
              <a:rPr lang="en-US" sz="1600" dirty="0">
                <a:solidFill>
                  <a:schemeClr val="tx1"/>
                </a:solidFill>
                <a:effectLst/>
              </a:rPr>
              <a:t> </a:t>
            </a:r>
            <a:r>
              <a:rPr lang="en-US" sz="1600" dirty="0" err="1">
                <a:solidFill>
                  <a:schemeClr val="tx1"/>
                </a:solidFill>
                <a:effectLst/>
              </a:rPr>
              <a:t>los</a:t>
            </a:r>
            <a:r>
              <a:rPr lang="en-US" sz="1600" dirty="0">
                <a:solidFill>
                  <a:schemeClr val="tx1"/>
                </a:solidFill>
                <a:effectLst/>
              </a:rPr>
              <a:t> </a:t>
            </a:r>
            <a:r>
              <a:rPr lang="en-US" sz="1600" dirty="0" err="1">
                <a:solidFill>
                  <a:schemeClr val="tx1"/>
                </a:solidFill>
                <a:effectLst/>
              </a:rPr>
              <a:t>gastos</a:t>
            </a:r>
            <a:r>
              <a:rPr lang="en-US" sz="1600" dirty="0">
                <a:solidFill>
                  <a:schemeClr val="tx1"/>
                </a:solidFill>
                <a:effectLst/>
              </a:rPr>
              <a:t>”.</a:t>
            </a: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80968" y="3477258"/>
            <a:ext cx="6630140" cy="3241431"/>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n-US" sz="1600" b="1" dirty="0">
                <a:solidFill>
                  <a:schemeClr val="tx1"/>
                </a:solidFill>
                <a:effectLst/>
              </a:rPr>
              <a:t>Resolución 001 del 02 de </a:t>
            </a:r>
            <a:r>
              <a:rPr lang="en-US" sz="1600" b="1" dirty="0" err="1">
                <a:solidFill>
                  <a:schemeClr val="tx1"/>
                </a:solidFill>
                <a:effectLst/>
              </a:rPr>
              <a:t>enero</a:t>
            </a:r>
            <a:r>
              <a:rPr lang="en-US" sz="1600" b="1" dirty="0">
                <a:solidFill>
                  <a:schemeClr val="tx1"/>
                </a:solidFill>
                <a:effectLst/>
              </a:rPr>
              <a:t> de 2024 “</a:t>
            </a:r>
            <a:r>
              <a:rPr lang="es-ES" sz="1600" dirty="0">
                <a:solidFill>
                  <a:schemeClr val="tx1"/>
                </a:solidFill>
              </a:rPr>
              <a:t>Por medio de la cual se efectúa la desagregación del detalle del anexo del Decreto de Liquidación No 2295 del 29 de diciembre de 2023, correspondiente a las cuentas de Gasto de Personal y Gastos Generales e Inversión de la Unidad de Planificación de Tierras Rurales, Adecuación de Tierras y Usos Agropecuarios, UPRA, para la vigencia Fiscal 2024</a:t>
            </a:r>
            <a:r>
              <a:rPr lang="en-US" sz="1600" b="1" dirty="0">
                <a:solidFill>
                  <a:schemeClr val="tx1"/>
                </a:solidFill>
                <a:effectLst/>
              </a:rPr>
              <a:t>”.</a:t>
            </a:r>
          </a:p>
          <a:p>
            <a:pPr marL="285750" indent="-228600" algn="just">
              <a:lnSpc>
                <a:spcPct val="90000"/>
              </a:lnSpc>
              <a:spcAft>
                <a:spcPts val="800"/>
              </a:spcAft>
              <a:buClr>
                <a:srgbClr val="397C3C"/>
              </a:buClr>
              <a:buFont typeface="Arial" panose="020B0604020202020204" pitchFamily="34" charset="0"/>
              <a:buChar char="•"/>
            </a:pPr>
            <a:r>
              <a:rPr lang="en-US" sz="1600" b="1" dirty="0">
                <a:solidFill>
                  <a:schemeClr val="tx1"/>
                </a:solidFill>
              </a:rPr>
              <a:t>Resolución 3077 del 15 de octubre de 2024 “</a:t>
            </a:r>
            <a:r>
              <a:rPr lang="es-ES" sz="1600" dirty="0">
                <a:solidFill>
                  <a:schemeClr val="tx1"/>
                </a:solidFill>
              </a:rPr>
              <a:t>Por la cual se efectúa una distribución en el Presupuesto de Gastos de Funcionamiento del Ministerio de Hacienda y Crédito Público para la vigencia fiscal de 2024" con la cual se adicionan recursos para atender gastos de personal.</a:t>
            </a:r>
            <a:endParaRPr lang="en-US" sz="1600" dirty="0">
              <a:solidFill>
                <a:schemeClr val="tx1"/>
              </a:solidFill>
              <a:effectLst/>
            </a:endParaRPr>
          </a:p>
        </p:txBody>
      </p:sp>
      <p:graphicFrame>
        <p:nvGraphicFramePr>
          <p:cNvPr id="4" name="Tabla 3">
            <a:extLst>
              <a:ext uri="{FF2B5EF4-FFF2-40B4-BE49-F238E27FC236}">
                <a16:creationId xmlns:a16="http://schemas.microsoft.com/office/drawing/2014/main" id="{5CA4FC3E-BEAC-7690-CA7A-4C8210199F86}"/>
              </a:ext>
            </a:extLst>
          </p:cNvPr>
          <p:cNvGraphicFramePr>
            <a:graphicFrameLocks noGrp="1"/>
          </p:cNvGraphicFramePr>
          <p:nvPr>
            <p:extLst>
              <p:ext uri="{D42A27DB-BD31-4B8C-83A1-F6EECF244321}">
                <p14:modId xmlns:p14="http://schemas.microsoft.com/office/powerpoint/2010/main" val="3705184701"/>
              </p:ext>
            </p:extLst>
          </p:nvPr>
        </p:nvGraphicFramePr>
        <p:xfrm>
          <a:off x="2041003" y="1620706"/>
          <a:ext cx="7531433" cy="1660391"/>
        </p:xfrm>
        <a:graphic>
          <a:graphicData uri="http://schemas.openxmlformats.org/drawingml/2006/table">
            <a:tbl>
              <a:tblPr/>
              <a:tblGrid>
                <a:gridCol w="1745603">
                  <a:extLst>
                    <a:ext uri="{9D8B030D-6E8A-4147-A177-3AD203B41FA5}">
                      <a16:colId xmlns:a16="http://schemas.microsoft.com/office/drawing/2014/main" val="2992547116"/>
                    </a:ext>
                  </a:extLst>
                </a:gridCol>
                <a:gridCol w="1421822">
                  <a:extLst>
                    <a:ext uri="{9D8B030D-6E8A-4147-A177-3AD203B41FA5}">
                      <a16:colId xmlns:a16="http://schemas.microsoft.com/office/drawing/2014/main" val="3581409463"/>
                    </a:ext>
                  </a:extLst>
                </a:gridCol>
                <a:gridCol w="1421822">
                  <a:extLst>
                    <a:ext uri="{9D8B030D-6E8A-4147-A177-3AD203B41FA5}">
                      <a16:colId xmlns:a16="http://schemas.microsoft.com/office/drawing/2014/main" val="2031871728"/>
                    </a:ext>
                  </a:extLst>
                </a:gridCol>
                <a:gridCol w="1421822">
                  <a:extLst>
                    <a:ext uri="{9D8B030D-6E8A-4147-A177-3AD203B41FA5}">
                      <a16:colId xmlns:a16="http://schemas.microsoft.com/office/drawing/2014/main" val="1192399403"/>
                    </a:ext>
                  </a:extLst>
                </a:gridCol>
                <a:gridCol w="1520364">
                  <a:extLst>
                    <a:ext uri="{9D8B030D-6E8A-4147-A177-3AD203B41FA5}">
                      <a16:colId xmlns:a16="http://schemas.microsoft.com/office/drawing/2014/main" val="780984861"/>
                    </a:ext>
                  </a:extLst>
                </a:gridCol>
              </a:tblGrid>
              <a:tr h="487809">
                <a:tc>
                  <a:txBody>
                    <a:bodyPr/>
                    <a:lstStyle/>
                    <a:p>
                      <a:pPr algn="ctr" rtl="0" fontAlgn="ctr"/>
                      <a:r>
                        <a:rPr lang="es-CO" sz="1200" b="1" i="0" u="none" strike="noStrike">
                          <a:solidFill>
                            <a:srgbClr val="FFFFFF"/>
                          </a:solidFill>
                          <a:effectLs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rtl="0" fontAlgn="ctr"/>
                      <a:r>
                        <a:rPr lang="es-CO" sz="1200" b="1" i="0" u="none" strike="noStrike">
                          <a:solidFill>
                            <a:srgbClr val="FFFFFF"/>
                          </a:solidFill>
                          <a:effectLst/>
                          <a:latin typeface="Times New Roman" panose="02020603050405020304" pitchFamily="18" charset="0"/>
                        </a:rPr>
                        <a:t>APR.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rtl="0" fontAlgn="ctr"/>
                      <a:r>
                        <a:rPr lang="es-CO" sz="1200" b="1" i="0" u="none" strike="noStrike">
                          <a:solidFill>
                            <a:srgbClr val="FFFFFF"/>
                          </a:solidFill>
                          <a:effectLst/>
                          <a:latin typeface="Times New Roman" panose="02020603050405020304" pitchFamily="18" charset="0"/>
                        </a:rPr>
                        <a:t>APR. ADICIONADA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ctr" rtl="0" fontAlgn="ctr"/>
                      <a:r>
                        <a:rPr lang="es-CO" sz="1200" b="1" i="0" u="none" strike="noStrike" dirty="0">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dirty="0">
                          <a:solidFill>
                            <a:srgbClr val="FFFFFF"/>
                          </a:solidFill>
                          <a:effectLst/>
                          <a:latin typeface="Times New Roman" panose="02020603050405020304" pitchFamily="18" charset="0"/>
                        </a:rPr>
                        <a:t>                                                  APR. BLOQUEADA</a:t>
                      </a:r>
                    </a:p>
                    <a:p>
                      <a:pPr algn="ctr" rtl="0" fontAlgn="ctr"/>
                      <a:endParaRPr lang="es-CO" sz="1200" b="1" i="0" u="none" strike="noStrike" dirty="0">
                        <a:solidFill>
                          <a:srgbClr val="FFFFFF"/>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941231888"/>
                  </a:ext>
                </a:extLst>
              </a:tr>
              <a:tr h="431087">
                <a:tc>
                  <a:txBody>
                    <a:bodyPr/>
                    <a:lstStyle/>
                    <a:p>
                      <a:pPr algn="l" rtl="0" fontAlgn="ctr"/>
                      <a:r>
                        <a:rPr lang="es-CO" sz="1200" b="1" i="0" u="none" strike="noStrike">
                          <a:solidFill>
                            <a:srgbClr val="000000"/>
                          </a:solidFill>
                          <a:effectLst/>
                          <a:latin typeface="Times New Roman" panose="02020603050405020304" pitchFamily="18" charset="0"/>
                        </a:rPr>
                        <a:t>FUNCIONAMIENTO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dirty="0">
                          <a:solidFill>
                            <a:srgbClr val="000000"/>
                          </a:solidFill>
                          <a:effectLst/>
                          <a:latin typeface="Times New Roman" panose="02020603050405020304" pitchFamily="18" charset="0"/>
                        </a:rPr>
                        <a:t>$ 12.429.739.000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dirty="0">
                          <a:solidFill>
                            <a:srgbClr val="000000"/>
                          </a:solidFill>
                          <a:effectLst/>
                          <a:latin typeface="Times New Roman" panose="02020603050405020304" pitchFamily="18" charset="0"/>
                        </a:rPr>
                        <a:t>$ 659.000.000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dirty="0">
                          <a:solidFill>
                            <a:srgbClr val="000000"/>
                          </a:solidFill>
                          <a:effectLst/>
                          <a:latin typeface="Times New Roman" panose="02020603050405020304" pitchFamily="18" charset="0"/>
                        </a:rPr>
                        <a:t>$ 13.088.739.000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dirty="0">
                          <a:solidFill>
                            <a:srgbClr val="000000"/>
                          </a:solidFill>
                          <a:effectLst/>
                          <a:latin typeface="Times New Roman" panose="02020603050405020304" pitchFamily="18" charset="0"/>
                        </a:rPr>
                        <a:t>$ 0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180203"/>
                  </a:ext>
                </a:extLst>
              </a:tr>
              <a:tr h="431087">
                <a:tc>
                  <a:txBody>
                    <a:bodyPr/>
                    <a:lstStyle/>
                    <a:p>
                      <a:pPr algn="l" rtl="0" fontAlgn="ctr"/>
                      <a:r>
                        <a:rPr lang="es-CO" sz="1200" b="1" i="0" u="none" strike="noStrike">
                          <a:solidFill>
                            <a:srgbClr val="000000"/>
                          </a:solidFill>
                          <a:effectLst/>
                          <a:latin typeface="Times New Roman" panose="02020603050405020304" pitchFamily="18"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a:solidFill>
                            <a:srgbClr val="000000"/>
                          </a:solidFill>
                          <a:effectLst/>
                          <a:latin typeface="Times New Roman" panose="02020603050405020304" pitchFamily="18" charset="0"/>
                        </a:rPr>
                        <a:t>$ 54.197.846.880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a:solidFill>
                            <a:srgbClr val="000000"/>
                          </a:solidFill>
                          <a:effectLst/>
                          <a:latin typeface="Times New Roman" panose="02020603050405020304" pitchFamily="18" charset="0"/>
                        </a:rPr>
                        <a:t>$ 0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dirty="0">
                          <a:solidFill>
                            <a:srgbClr val="000000"/>
                          </a:solidFill>
                          <a:effectLst/>
                          <a:latin typeface="Times New Roman" panose="02020603050405020304" pitchFamily="18" charset="0"/>
                        </a:rPr>
                        <a:t>$ 54.197.846.880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200" b="1" i="0" u="none" strike="noStrike">
                          <a:solidFill>
                            <a:srgbClr val="000000"/>
                          </a:solidFill>
                          <a:effectLst/>
                          <a:latin typeface="Times New Roman" panose="02020603050405020304" pitchFamily="18" charset="0"/>
                        </a:rPr>
                        <a:t>$ 19.256.000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289842"/>
                  </a:ext>
                </a:extLst>
              </a:tr>
              <a:tr h="249577">
                <a:tc>
                  <a:txBody>
                    <a:bodyPr/>
                    <a:lstStyle/>
                    <a:p>
                      <a:pPr algn="ctr" rtl="0" fontAlgn="ctr"/>
                      <a:r>
                        <a:rPr lang="es-CO" sz="1200" b="1" i="0" u="none" strike="noStrike">
                          <a:solidFill>
                            <a:srgbClr val="FFFFFF"/>
                          </a:solidFill>
                          <a:effectLst/>
                          <a:latin typeface="Times New Roman" panose="02020603050405020304" pitchFamily="18" charset="0"/>
                        </a:rPr>
                        <a:t>TOTAL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r" rtl="0" fontAlgn="ctr"/>
                      <a:r>
                        <a:rPr lang="es-CO" sz="1200" b="1" i="0" u="none" strike="noStrike">
                          <a:solidFill>
                            <a:srgbClr val="FFFFFF"/>
                          </a:solidFill>
                          <a:effectLst/>
                          <a:latin typeface="Times New Roman" panose="02020603050405020304" pitchFamily="18" charset="0"/>
                        </a:rPr>
                        <a:t>$ 66.627.585.880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r" rtl="0" fontAlgn="ctr"/>
                      <a:r>
                        <a:rPr lang="es-CO" sz="1200" b="1" i="0" u="none" strike="noStrike">
                          <a:solidFill>
                            <a:srgbClr val="FFFFFF"/>
                          </a:solidFill>
                          <a:effectLst/>
                          <a:latin typeface="Times New Roman" panose="02020603050405020304" pitchFamily="18" charset="0"/>
                        </a:rPr>
                        <a:t>$ 659.000.000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r" rtl="0" fontAlgn="ctr"/>
                      <a:r>
                        <a:rPr lang="es-CO" sz="1200" b="1" i="0" u="none" strike="noStrike">
                          <a:solidFill>
                            <a:srgbClr val="FFFFFF"/>
                          </a:solidFill>
                          <a:effectLst/>
                          <a:latin typeface="Times New Roman" panose="02020603050405020304" pitchFamily="18" charset="0"/>
                        </a:rPr>
                        <a:t>$ 67.286.585.880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tc>
                  <a:txBody>
                    <a:bodyPr/>
                    <a:lstStyle/>
                    <a:p>
                      <a:pPr algn="r" rtl="0" fontAlgn="ctr"/>
                      <a:r>
                        <a:rPr lang="es-CO" sz="1200" b="1" i="0" u="none" strike="noStrike" dirty="0">
                          <a:solidFill>
                            <a:srgbClr val="FFFFFF"/>
                          </a:solidFill>
                          <a:effectLst/>
                          <a:latin typeface="Times New Roman" panose="02020603050405020304" pitchFamily="18" charset="0"/>
                        </a:rPr>
                        <a:t>$ 19.256.000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4232861825"/>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686301" y="4777344"/>
            <a:ext cx="4097961" cy="2031325"/>
          </a:xfrm>
          <a:prstGeom prst="rect">
            <a:avLst/>
          </a:prstGeom>
          <a:noFill/>
        </p:spPr>
        <p:txBody>
          <a:bodyPr wrap="square" rtlCol="0">
            <a:spAutoFit/>
          </a:bodyPr>
          <a:lstStyle/>
          <a:p>
            <a:pPr algn="just"/>
            <a:r>
              <a:rPr lang="es-ES" dirty="0">
                <a:latin typeface="Times New Roman" panose="02020603050405020304" pitchFamily="18" charset="0"/>
                <a:cs typeface="Times New Roman" panose="02020603050405020304" pitchFamily="18" charset="0"/>
              </a:rPr>
              <a:t>Con corte al 31 de octubre de 2024 la Unidad de Planificación Rural Agropecuaria ha asumido compromisos por valor de $63.275.064.793,59 logrando un avance en la ejecución presupuestal acumulada del 94,04%.</a:t>
            </a:r>
          </a:p>
          <a:p>
            <a:pPr algn="just"/>
            <a:endParaRPr lang="es-CO" dirty="0">
              <a:latin typeface="Times New Roman" panose="02020603050405020304" pitchFamily="18" charset="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11" y="487227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126" y="5105185"/>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0834060" y="4268883"/>
            <a:ext cx="862072"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357514" y="4260935"/>
            <a:ext cx="1426748" cy="26482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514310" y="5818144"/>
            <a:ext cx="2557540" cy="27180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Tabla 8">
            <a:extLst>
              <a:ext uri="{FF2B5EF4-FFF2-40B4-BE49-F238E27FC236}">
                <a16:creationId xmlns:a16="http://schemas.microsoft.com/office/drawing/2014/main" id="{B1F09311-47EF-4781-B948-EBEB314CA217}"/>
              </a:ext>
            </a:extLst>
          </p:cNvPr>
          <p:cNvGraphicFramePr>
            <a:graphicFrameLocks noGrp="1"/>
          </p:cNvGraphicFramePr>
          <p:nvPr>
            <p:extLst>
              <p:ext uri="{D42A27DB-BD31-4B8C-83A1-F6EECF244321}">
                <p14:modId xmlns:p14="http://schemas.microsoft.com/office/powerpoint/2010/main" val="2218595258"/>
              </p:ext>
            </p:extLst>
          </p:nvPr>
        </p:nvGraphicFramePr>
        <p:xfrm>
          <a:off x="388430" y="1131082"/>
          <a:ext cx="11415139" cy="3364776"/>
        </p:xfrm>
        <a:graphic>
          <a:graphicData uri="http://schemas.openxmlformats.org/drawingml/2006/table">
            <a:tbl>
              <a:tblPr/>
              <a:tblGrid>
                <a:gridCol w="882261">
                  <a:extLst>
                    <a:ext uri="{9D8B030D-6E8A-4147-A177-3AD203B41FA5}">
                      <a16:colId xmlns:a16="http://schemas.microsoft.com/office/drawing/2014/main" val="2160993723"/>
                    </a:ext>
                  </a:extLst>
                </a:gridCol>
                <a:gridCol w="1441938">
                  <a:extLst>
                    <a:ext uri="{9D8B030D-6E8A-4147-A177-3AD203B41FA5}">
                      <a16:colId xmlns:a16="http://schemas.microsoft.com/office/drawing/2014/main" val="210949485"/>
                    </a:ext>
                  </a:extLst>
                </a:gridCol>
                <a:gridCol w="1031631">
                  <a:extLst>
                    <a:ext uri="{9D8B030D-6E8A-4147-A177-3AD203B41FA5}">
                      <a16:colId xmlns:a16="http://schemas.microsoft.com/office/drawing/2014/main" val="1183130996"/>
                    </a:ext>
                  </a:extLst>
                </a:gridCol>
                <a:gridCol w="1242646">
                  <a:extLst>
                    <a:ext uri="{9D8B030D-6E8A-4147-A177-3AD203B41FA5}">
                      <a16:colId xmlns:a16="http://schemas.microsoft.com/office/drawing/2014/main" val="2160309430"/>
                    </a:ext>
                  </a:extLst>
                </a:gridCol>
                <a:gridCol w="1172308">
                  <a:extLst>
                    <a:ext uri="{9D8B030D-6E8A-4147-A177-3AD203B41FA5}">
                      <a16:colId xmlns:a16="http://schemas.microsoft.com/office/drawing/2014/main" val="2228647273"/>
                    </a:ext>
                  </a:extLst>
                </a:gridCol>
                <a:gridCol w="1137138">
                  <a:extLst>
                    <a:ext uri="{9D8B030D-6E8A-4147-A177-3AD203B41FA5}">
                      <a16:colId xmlns:a16="http://schemas.microsoft.com/office/drawing/2014/main" val="2055658834"/>
                    </a:ext>
                  </a:extLst>
                </a:gridCol>
                <a:gridCol w="1312985">
                  <a:extLst>
                    <a:ext uri="{9D8B030D-6E8A-4147-A177-3AD203B41FA5}">
                      <a16:colId xmlns:a16="http://schemas.microsoft.com/office/drawing/2014/main" val="2178214705"/>
                    </a:ext>
                  </a:extLst>
                </a:gridCol>
                <a:gridCol w="1137138">
                  <a:extLst>
                    <a:ext uri="{9D8B030D-6E8A-4147-A177-3AD203B41FA5}">
                      <a16:colId xmlns:a16="http://schemas.microsoft.com/office/drawing/2014/main" val="702588455"/>
                    </a:ext>
                  </a:extLst>
                </a:gridCol>
                <a:gridCol w="1160585">
                  <a:extLst>
                    <a:ext uri="{9D8B030D-6E8A-4147-A177-3AD203B41FA5}">
                      <a16:colId xmlns:a16="http://schemas.microsoft.com/office/drawing/2014/main" val="840098334"/>
                    </a:ext>
                  </a:extLst>
                </a:gridCol>
                <a:gridCol w="896509">
                  <a:extLst>
                    <a:ext uri="{9D8B030D-6E8A-4147-A177-3AD203B41FA5}">
                      <a16:colId xmlns:a16="http://schemas.microsoft.com/office/drawing/2014/main" val="867834295"/>
                    </a:ext>
                  </a:extLst>
                </a:gridCol>
              </a:tblGrid>
              <a:tr h="387623">
                <a:tc gridSpan="3">
                  <a:txBody>
                    <a:bodyPr/>
                    <a:lstStyle/>
                    <a:p>
                      <a:pPr algn="ctr" rtl="0" fontAlgn="ctr"/>
                      <a:r>
                        <a:rPr lang="es-CO" sz="1000" b="1" i="0" u="none" strike="noStrike" dirty="0">
                          <a:solidFill>
                            <a:srgbClr val="FFFFFF"/>
                          </a:solidFill>
                          <a:effectLs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337597067"/>
                  </a:ext>
                </a:extLst>
              </a:tr>
              <a:tr h="355790">
                <a:tc rowSpan="4">
                  <a:txBody>
                    <a:bodyPr/>
                    <a:lstStyle/>
                    <a:p>
                      <a:pPr algn="ctr" rtl="0" fontAlgn="ctr"/>
                      <a:r>
                        <a:rPr lang="es-CO" sz="10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$ 10.524.053.000,00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$ 9.865.053.000,00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$ 659.000.000,00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$ 8.000.965.892,00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$ 7.976.077.692,00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$ 7.976.077.692,00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76,03%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7820304"/>
                  </a:ext>
                </a:extLst>
              </a:tr>
              <a:tr h="366089">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GASTOS DE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000000"/>
                          </a:solidFill>
                          <a:effectLst/>
                          <a:latin typeface="Times New Roman" panose="02020603050405020304" pitchFamily="18" charset="0"/>
                        </a:rPr>
                        <a:t>$ 2.419.381.000,00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$ 2.397.650.096,39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$ 21.730.903,61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$ 2.007.519.419,18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$ 1.729.705.120,91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$ 1.729.705.120,91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82,98%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3149580"/>
                  </a:ext>
                </a:extLst>
              </a:tr>
              <a:tr h="279950">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$ 34.905.000,00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$ 34.905.000,00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$ 8.326.568,00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$ 8.326.568,00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$ 8.326.568,00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23,85%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497505"/>
                  </a:ext>
                </a:extLst>
              </a:tr>
              <a:tr h="775247">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 GASTOS POR TRIBUTOS, MULTAS, SANCIONES E INTERESES DE MORA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$ 110.400.000,00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$ 110.400.000,00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56618"/>
                  </a:ext>
                </a:extLst>
              </a:tr>
              <a:tr h="226114">
                <a:tc rowSpan="4">
                  <a:txBody>
                    <a:bodyPr/>
                    <a:lstStyle/>
                    <a:p>
                      <a:pPr algn="ctr" rtl="0" fontAlgn="ctr"/>
                      <a:r>
                        <a:rPr lang="es-CO" sz="10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$ 20.000.000.000,00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$ 19.999.870.000,00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$ 130.000,00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$ 19.961.788.799,00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$ 14.786.753.575,00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$ 14.786.753.575,00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249763"/>
                  </a:ext>
                </a:extLst>
              </a:tr>
              <a:tr h="226114">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$ 10.697.846.880,00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$ 10.685.473.214,00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$ 12.373.666,00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$ 10.614.985.323,05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$ 8.073.139.762,66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$ 8.073.139.762,66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926447"/>
                  </a:ext>
                </a:extLst>
              </a:tr>
              <a:tr h="226114">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$ 6.500.000.000,00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$ 6.500.000.000,00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$ 6.439.222.483,00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$ 4.714.546.484,00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$ 4.714.546.484,00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02878"/>
                  </a:ext>
                </a:extLst>
              </a:tr>
              <a:tr h="295621">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$ 17.000.000.000,00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$ 16.841.050.201,00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$ 139.693.799,00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000000"/>
                          </a:solidFill>
                          <a:effectLst/>
                          <a:latin typeface="Times New Roman" panose="02020603050405020304" pitchFamily="18" charset="0"/>
                        </a:rPr>
                        <a:t>$ 16.242.082.309,36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$ 12.554.700.736,00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$ 12.554.700.736,00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95,54%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516798"/>
                  </a:ext>
                </a:extLst>
              </a:tr>
              <a:tr h="226114">
                <a:tc gridSpan="3">
                  <a:txBody>
                    <a:bodyPr/>
                    <a:lstStyle/>
                    <a:p>
                      <a:pPr algn="ctr" rtl="0" fontAlgn="ctr"/>
                      <a:r>
                        <a:rPr lang="es-CO" sz="10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000" b="1" i="0" u="none" strike="noStrike">
                          <a:solidFill>
                            <a:srgbClr val="000000"/>
                          </a:solidFill>
                          <a:effectLst/>
                          <a:latin typeface="Times New Roman" panose="02020603050405020304" pitchFamily="18" charset="0"/>
                        </a:rPr>
                        <a:t>$ 67.286.585.880,00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$ 66.434.401.511,39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$ 832.928.368,61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dirty="0">
                          <a:solidFill>
                            <a:srgbClr val="000000"/>
                          </a:solidFill>
                          <a:effectLst/>
                          <a:latin typeface="Times New Roman" panose="02020603050405020304" pitchFamily="18" charset="0"/>
                        </a:rPr>
                        <a:t>$ 63.275.064.793,59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$ 49.843.423.938,57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$ 49.843.423.938,57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94,04%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1716642"/>
                  </a:ext>
                </a:extLst>
              </a:tr>
            </a:tbl>
          </a:graphicData>
        </a:graphic>
      </p:graphicFrame>
      <p:graphicFrame>
        <p:nvGraphicFramePr>
          <p:cNvPr id="11" name="Tabla 10">
            <a:extLst>
              <a:ext uri="{FF2B5EF4-FFF2-40B4-BE49-F238E27FC236}">
                <a16:creationId xmlns:a16="http://schemas.microsoft.com/office/drawing/2014/main" id="{4C81AAA6-492B-3D15-7F41-F2DDB428F604}"/>
              </a:ext>
            </a:extLst>
          </p:cNvPr>
          <p:cNvGraphicFramePr>
            <a:graphicFrameLocks noGrp="1"/>
          </p:cNvGraphicFramePr>
          <p:nvPr>
            <p:extLst>
              <p:ext uri="{D42A27DB-BD31-4B8C-83A1-F6EECF244321}">
                <p14:modId xmlns:p14="http://schemas.microsoft.com/office/powerpoint/2010/main" val="3765139278"/>
              </p:ext>
            </p:extLst>
          </p:nvPr>
        </p:nvGraphicFramePr>
        <p:xfrm>
          <a:off x="301770" y="4777344"/>
          <a:ext cx="3867150" cy="1730366"/>
        </p:xfrm>
        <a:graphic>
          <a:graphicData uri="http://schemas.openxmlformats.org/drawingml/2006/table">
            <a:tbl>
              <a:tblPr/>
              <a:tblGrid>
                <a:gridCol w="1222917">
                  <a:extLst>
                    <a:ext uri="{9D8B030D-6E8A-4147-A177-3AD203B41FA5}">
                      <a16:colId xmlns:a16="http://schemas.microsoft.com/office/drawing/2014/main" val="480649944"/>
                    </a:ext>
                  </a:extLst>
                </a:gridCol>
                <a:gridCol w="1600200">
                  <a:extLst>
                    <a:ext uri="{9D8B030D-6E8A-4147-A177-3AD203B41FA5}">
                      <a16:colId xmlns:a16="http://schemas.microsoft.com/office/drawing/2014/main" val="3440800330"/>
                    </a:ext>
                  </a:extLst>
                </a:gridCol>
                <a:gridCol w="1044033">
                  <a:extLst>
                    <a:ext uri="{9D8B030D-6E8A-4147-A177-3AD203B41FA5}">
                      <a16:colId xmlns:a16="http://schemas.microsoft.com/office/drawing/2014/main" val="4128048473"/>
                    </a:ext>
                  </a:extLst>
                </a:gridCol>
              </a:tblGrid>
              <a:tr h="321670">
                <a:tc gridSpan="3">
                  <a:txBody>
                    <a:bodyPr/>
                    <a:lstStyle/>
                    <a:p>
                      <a:pPr algn="ctr" rtl="0" fontAlgn="ctr"/>
                      <a:r>
                        <a:rPr lang="es-ES" sz="1100" b="1" i="0" u="none" strike="noStrike">
                          <a:solidFill>
                            <a:srgbClr val="FFFFFF"/>
                          </a:solidFill>
                          <a:effectLst/>
                          <a:latin typeface="Times New Roman" panose="02020603050405020304" pitchFamily="18" charset="0"/>
                        </a:rPr>
                        <a:t>EJECUCIÓN A 31 DE OCTUBRE DE 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85501"/>
                  </a:ext>
                </a:extLst>
              </a:tr>
              <a:tr h="221842">
                <a:tc>
                  <a:txBody>
                    <a:bodyPr/>
                    <a:lstStyle/>
                    <a:p>
                      <a:pPr algn="ctr" rtl="0" fontAlgn="ctr"/>
                      <a:r>
                        <a:rPr lang="es-CO" sz="100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$ 67.286.585.880,00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924027"/>
                  </a:ext>
                </a:extLst>
              </a:tr>
              <a:tr h="221842">
                <a:tc>
                  <a:txBody>
                    <a:bodyPr/>
                    <a:lstStyle/>
                    <a:p>
                      <a:pPr algn="ctr" rtl="0" fontAlgn="ct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$ 66.434.401.511,39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98,73%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644768"/>
                  </a:ext>
                </a:extLst>
              </a:tr>
              <a:tr h="288394">
                <a:tc>
                  <a:txBody>
                    <a:bodyPr/>
                    <a:lstStyle/>
                    <a:p>
                      <a:pPr algn="ctr" rtl="0" fontAlgn="ctr"/>
                      <a:r>
                        <a:rPr lang="es-CO" sz="100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$ 832.928.368,61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7108067"/>
                  </a:ext>
                </a:extLst>
              </a:tr>
              <a:tr h="221842">
                <a:tc>
                  <a:txBody>
                    <a:bodyPr/>
                    <a:lstStyle/>
                    <a:p>
                      <a:pPr algn="ctr" rtl="0" fontAlgn="ct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000000"/>
                          </a:solidFill>
                          <a:effectLst/>
                          <a:latin typeface="Times New Roman" panose="02020603050405020304" pitchFamily="18" charset="0"/>
                        </a:rPr>
                        <a:t>$ 63.275.064.793,59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94,04%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093208"/>
                  </a:ext>
                </a:extLst>
              </a:tr>
              <a:tr h="221842">
                <a:tc>
                  <a:txBody>
                    <a:bodyPr/>
                    <a:lstStyle/>
                    <a:p>
                      <a:pPr algn="ctr" rtl="0" fontAlgn="ct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$ 49.843.423.938,57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74,08%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270965"/>
                  </a:ext>
                </a:extLst>
              </a:tr>
              <a:tr h="232934">
                <a:tc>
                  <a:txBody>
                    <a:bodyPr/>
                    <a:lstStyle/>
                    <a:p>
                      <a:pPr algn="ctr" rtl="0" fontAlgn="ctr"/>
                      <a:r>
                        <a:rPr lang="es-CO" sz="100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$ 49.843.423.938,57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74,08%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2681667"/>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096536" y="342899"/>
            <a:ext cx="9398642"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3. Funcionamiento Adquisición de bienes y servicios</a:t>
            </a:r>
          </a:p>
          <a:p>
            <a:pPr algn="r"/>
            <a:endParaRPr lang="es-CO" dirty="0"/>
          </a:p>
        </p:txBody>
      </p:sp>
      <p:sp>
        <p:nvSpPr>
          <p:cNvPr id="19" name="CuadroTexto 18">
            <a:extLst>
              <a:ext uri="{FF2B5EF4-FFF2-40B4-BE49-F238E27FC236}">
                <a16:creationId xmlns:a16="http://schemas.microsoft.com/office/drawing/2014/main" id="{F3B3F893-37EB-1B24-5F58-30A8CB7927B3}"/>
              </a:ext>
            </a:extLst>
          </p:cNvPr>
          <p:cNvSpPr txBox="1"/>
          <p:nvPr/>
        </p:nvSpPr>
        <p:spPr>
          <a:xfrm>
            <a:off x="6700241" y="1348800"/>
            <a:ext cx="5115455" cy="5755422"/>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octubre de 2024 la UPRA ha comprometido el 76,5% del presupuesto asignado para gastos de funcionamiento.</a:t>
            </a:r>
          </a:p>
          <a:p>
            <a:pPr algn="just"/>
            <a:endParaRPr lang="es-CO" sz="1600" dirty="0"/>
          </a:p>
          <a:p>
            <a:pPr marL="285750" indent="-285750" algn="just">
              <a:buFont typeface="Arial" panose="020B0604020202020204" pitchFamily="34" charset="0"/>
              <a:buChar char="•"/>
            </a:pPr>
            <a:r>
              <a:rPr lang="es-CO" sz="1600" dirty="0"/>
              <a:t> El 18,3% del presupuesto de funcionamiento certificado al corte del presente informe aún se encuentra sin afectación presupuestal, esto ocurre en gran media con los recursos de gastos de personal dado que su ejecución es directamente proporcional al mes de avance del informe.</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La UPRA se encuentra adelantando procesos de contratación como el contrato de arredramiento, adquisición de botiquines y elementos de papelería entre otros.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Es importante mencionar que se realizó una adición por valor de $659.000.000,00 a los rubros de gastos de personal, mediante </a:t>
            </a:r>
            <a:r>
              <a:rPr lang="en-US" sz="1600" b="1" dirty="0">
                <a:solidFill>
                  <a:schemeClr val="tx1"/>
                </a:solidFill>
              </a:rPr>
              <a:t>Resolución 3077 del 15 de octubre de 2024 del Ministerio de Hacienda y Crédito Público.</a:t>
            </a:r>
            <a:r>
              <a:rPr lang="es-CO" sz="1600" dirty="0"/>
              <a:t> </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endParaRPr lang="es-CO" sz="1600"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sp>
        <p:nvSpPr>
          <p:cNvPr id="27" name="Título 13">
            <a:extLst>
              <a:ext uri="{FF2B5EF4-FFF2-40B4-BE49-F238E27FC236}">
                <a16:creationId xmlns:a16="http://schemas.microsoft.com/office/drawing/2014/main" id="{BE7C2FC2-7124-6194-2937-8D0F227ACE7E}"/>
              </a:ext>
            </a:extLst>
          </p:cNvPr>
          <p:cNvSpPr txBox="1">
            <a:spLocks/>
          </p:cNvSpPr>
          <p:nvPr/>
        </p:nvSpPr>
        <p:spPr>
          <a:xfrm>
            <a:off x="1369576" y="1338176"/>
            <a:ext cx="3863187" cy="1119867"/>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$13.088.739.000,00</a:t>
            </a:r>
          </a:p>
          <a:p>
            <a:pPr algn="just"/>
            <a:endParaRPr lang="es-ES" dirty="0"/>
          </a:p>
          <a:p>
            <a:pPr algn="just"/>
            <a:endParaRPr lang="es-CO" dirty="0"/>
          </a:p>
        </p:txBody>
      </p:sp>
      <p:pic>
        <p:nvPicPr>
          <p:cNvPr id="5" name="Imagen 4">
            <a:extLst>
              <a:ext uri="{FF2B5EF4-FFF2-40B4-BE49-F238E27FC236}">
                <a16:creationId xmlns:a16="http://schemas.microsoft.com/office/drawing/2014/main" id="{4BA74944-9CAD-5777-5354-D13F8A23C2AA}"/>
              </a:ext>
            </a:extLst>
          </p:cNvPr>
          <p:cNvPicPr>
            <a:picLocks noChangeAspect="1"/>
          </p:cNvPicPr>
          <p:nvPr/>
        </p:nvPicPr>
        <p:blipFill>
          <a:blip r:embed="rId4"/>
          <a:stretch>
            <a:fillRect/>
          </a:stretch>
        </p:blipFill>
        <p:spPr>
          <a:xfrm>
            <a:off x="517693" y="2458042"/>
            <a:ext cx="5865974" cy="3614511"/>
          </a:xfrm>
          <a:prstGeom prst="rect">
            <a:avLst/>
          </a:prstGeom>
        </p:spPr>
      </p:pic>
    </p:spTree>
    <p:extLst>
      <p:ext uri="{BB962C8B-B14F-4D97-AF65-F5344CB8AC3E}">
        <p14:creationId xmlns:p14="http://schemas.microsoft.com/office/powerpoint/2010/main" val="382767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623729" y="1833163"/>
            <a:ext cx="5115455" cy="433390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0009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3200" dirty="0"/>
              <a:t>4.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6623729" y="1833163"/>
            <a:ext cx="4933270"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octubre de 2024 la UPRA ha comprometido el 98,3% del presupuesto asignado para inversión.</a:t>
            </a:r>
          </a:p>
          <a:p>
            <a:pPr algn="just"/>
            <a:endParaRPr lang="es-CO" sz="1600" dirty="0"/>
          </a:p>
          <a:p>
            <a:pPr marL="285750" indent="-285750" algn="just">
              <a:buFont typeface="Arial" panose="020B0604020202020204" pitchFamily="34" charset="0"/>
              <a:buChar char="•"/>
            </a:pPr>
            <a:r>
              <a:rPr lang="es-CO" sz="1600" dirty="0"/>
              <a:t>El 0,2% del presupuesto de inversión certificado al corte del presente informe aún se encuentra sin afectación presupuestal.</a:t>
            </a:r>
          </a:p>
          <a:p>
            <a:pPr algn="just"/>
            <a:endParaRPr lang="es-CO" sz="1600" dirty="0"/>
          </a:p>
          <a:p>
            <a:pPr marL="285750" indent="-285750" algn="just">
              <a:buFont typeface="Arial" panose="020B0604020202020204" pitchFamily="34" charset="0"/>
              <a:buChar char="•"/>
            </a:pPr>
            <a:r>
              <a:rPr lang="es-CO" sz="1600" dirty="0"/>
              <a:t>Actualmente la UPRA tiene certificado sin compromiso o RP un total de $768.314.500,59  que están destinados para adelantar los procesos de contratación para profesionales de las diferentes áreas misionales, la adquisición de </a:t>
            </a:r>
            <a:r>
              <a:rPr lang="es-ES" sz="1600" dirty="0"/>
              <a:t>de equipos y servicios de soporte</a:t>
            </a:r>
            <a:r>
              <a:rPr lang="es-CO" sz="1600" dirty="0"/>
              <a:t>, entre otros bienes y servicios; así como el reconocimiento de viáticos y gastos de desplazamiento para funcionarios y contratistas.</a:t>
            </a:r>
          </a:p>
        </p:txBody>
      </p:sp>
      <p:sp>
        <p:nvSpPr>
          <p:cNvPr id="4" name="Título 13">
            <a:extLst>
              <a:ext uri="{FF2B5EF4-FFF2-40B4-BE49-F238E27FC236}">
                <a16:creationId xmlns:a16="http://schemas.microsoft.com/office/drawing/2014/main" id="{0DF0829C-0E2B-4497-C2AA-0FC23BCAFE7B}"/>
              </a:ext>
            </a:extLst>
          </p:cNvPr>
          <p:cNvSpPr txBox="1">
            <a:spLocks/>
          </p:cNvSpPr>
          <p:nvPr/>
        </p:nvSpPr>
        <p:spPr>
          <a:xfrm>
            <a:off x="2075131" y="1539433"/>
            <a:ext cx="3709151" cy="990840"/>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$54.197.846.880,00</a:t>
            </a:r>
            <a:endParaRPr lang="es-ES" dirty="0"/>
          </a:p>
          <a:p>
            <a:pPr algn="just"/>
            <a:endParaRPr lang="es-CO" dirty="0"/>
          </a:p>
        </p:txBody>
      </p:sp>
      <p:pic>
        <p:nvPicPr>
          <p:cNvPr id="6" name="Imagen 5">
            <a:extLst>
              <a:ext uri="{FF2B5EF4-FFF2-40B4-BE49-F238E27FC236}">
                <a16:creationId xmlns:a16="http://schemas.microsoft.com/office/drawing/2014/main" id="{C2BC7EBF-C936-C39D-4902-BA3FC49FF7F7}"/>
              </a:ext>
            </a:extLst>
          </p:cNvPr>
          <p:cNvPicPr>
            <a:picLocks noChangeAspect="1"/>
          </p:cNvPicPr>
          <p:nvPr/>
        </p:nvPicPr>
        <p:blipFill>
          <a:blip r:embed="rId4"/>
          <a:stretch>
            <a:fillRect/>
          </a:stretch>
        </p:blipFill>
        <p:spPr>
          <a:xfrm>
            <a:off x="242212" y="2530272"/>
            <a:ext cx="6287542" cy="3777921"/>
          </a:xfrm>
          <a:prstGeom prst="rect">
            <a:avLst/>
          </a:prstGeom>
        </p:spPr>
      </p:pic>
    </p:spTree>
    <p:extLst>
      <p:ext uri="{BB962C8B-B14F-4D97-AF65-F5344CB8AC3E}">
        <p14:creationId xmlns:p14="http://schemas.microsoft.com/office/powerpoint/2010/main" val="64982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4.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206018" y="2294343"/>
            <a:ext cx="4285488"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octubre de 2024 se ha comprometido el 99,8% de los recursos asignados para ejecutar el proyecto de inversión C-1704-1100-9 - DOTA</a:t>
            </a:r>
          </a:p>
          <a:p>
            <a:pPr algn="just"/>
            <a:endParaRPr lang="es-CO" sz="1600" dirty="0"/>
          </a:p>
          <a:p>
            <a:pPr marL="285750" indent="-285750" algn="just">
              <a:buFont typeface="Arial" panose="020B0604020202020204" pitchFamily="34" charset="0"/>
              <a:buChar char="•"/>
            </a:pPr>
            <a:r>
              <a:rPr lang="es-CO" sz="1600" dirty="0"/>
              <a:t> El 0,2% del presupuesto certificado del proyecto DOTA al corte del presente informe aún se encuentra sin afectación presupuestal, esto debido a que los recursos certificados son para atender los gastos de desplazamiento y viáticos que serán ejecutados conforme avanza el año de acuerdo con los compromisos adquiridos por la UPRA en atención a sus obligaciones misionales en el territorio nacional.</a:t>
            </a:r>
          </a:p>
        </p:txBody>
      </p:sp>
      <p:sp>
        <p:nvSpPr>
          <p:cNvPr id="4" name="Título 13">
            <a:extLst>
              <a:ext uri="{FF2B5EF4-FFF2-40B4-BE49-F238E27FC236}">
                <a16:creationId xmlns:a16="http://schemas.microsoft.com/office/drawing/2014/main" id="{C986F3B3-92AF-2F6B-D6BA-3BD236912AB7}"/>
              </a:ext>
            </a:extLst>
          </p:cNvPr>
          <p:cNvSpPr txBox="1">
            <a:spLocks/>
          </p:cNvSpPr>
          <p:nvPr/>
        </p:nvSpPr>
        <p:spPr>
          <a:xfrm>
            <a:off x="1875099" y="1383936"/>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$20.000.000.000,00</a:t>
            </a:r>
            <a:endParaRPr lang="es-ES" dirty="0"/>
          </a:p>
          <a:p>
            <a:pPr algn="just"/>
            <a:endParaRPr lang="es-CO" dirty="0"/>
          </a:p>
        </p:txBody>
      </p:sp>
      <p:pic>
        <p:nvPicPr>
          <p:cNvPr id="6" name="Imagen 5">
            <a:extLst>
              <a:ext uri="{FF2B5EF4-FFF2-40B4-BE49-F238E27FC236}">
                <a16:creationId xmlns:a16="http://schemas.microsoft.com/office/drawing/2014/main" id="{D902076E-42E9-4558-954E-A73F05ADB5E7}"/>
              </a:ext>
            </a:extLst>
          </p:cNvPr>
          <p:cNvPicPr>
            <a:picLocks noChangeAspect="1"/>
          </p:cNvPicPr>
          <p:nvPr/>
        </p:nvPicPr>
        <p:blipFill>
          <a:blip r:embed="rId4"/>
          <a:stretch>
            <a:fillRect/>
          </a:stretch>
        </p:blipFill>
        <p:spPr>
          <a:xfrm>
            <a:off x="385916" y="2391610"/>
            <a:ext cx="6820102" cy="4003334"/>
          </a:xfrm>
          <a:prstGeom prst="rect">
            <a:avLst/>
          </a:prstGeom>
        </p:spPr>
      </p:pic>
    </p:spTree>
    <p:extLst>
      <p:ext uri="{BB962C8B-B14F-4D97-AF65-F5344CB8AC3E}">
        <p14:creationId xmlns:p14="http://schemas.microsoft.com/office/powerpoint/2010/main" val="185045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4.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2" name="Título 13">
            <a:extLst>
              <a:ext uri="{FF2B5EF4-FFF2-40B4-BE49-F238E27FC236}">
                <a16:creationId xmlns:a16="http://schemas.microsoft.com/office/drawing/2014/main" id="{6D86630F-B571-36FC-2F3B-FCCD3D9D5239}"/>
              </a:ext>
            </a:extLst>
          </p:cNvPr>
          <p:cNvSpPr txBox="1">
            <a:spLocks/>
          </p:cNvSpPr>
          <p:nvPr/>
        </p:nvSpPr>
        <p:spPr>
          <a:xfrm>
            <a:off x="1482512" y="1503117"/>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$10.697.846.880,00</a:t>
            </a:r>
            <a:endParaRPr lang="es-CO" dirty="0"/>
          </a:p>
        </p:txBody>
      </p:sp>
      <p:sp>
        <p:nvSpPr>
          <p:cNvPr id="4" name="CuadroTexto 3">
            <a:extLst>
              <a:ext uri="{FF2B5EF4-FFF2-40B4-BE49-F238E27FC236}">
                <a16:creationId xmlns:a16="http://schemas.microsoft.com/office/drawing/2014/main" id="{B1C022A3-BBCF-B714-4581-99F248C821BE}"/>
              </a:ext>
            </a:extLst>
          </p:cNvPr>
          <p:cNvSpPr txBox="1"/>
          <p:nvPr/>
        </p:nvSpPr>
        <p:spPr>
          <a:xfrm>
            <a:off x="6700240" y="1560532"/>
            <a:ext cx="5115455" cy="4770537"/>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octubre de 2024 se ha comprometido el 99,2% de los recursos asignados para ejecutar el proyecto de inversión C-1704-1100-10 - INFO</a:t>
            </a:r>
          </a:p>
          <a:p>
            <a:pPr algn="just"/>
            <a:endParaRPr lang="es-CO" sz="1600" dirty="0"/>
          </a:p>
          <a:p>
            <a:pPr marL="285750" indent="-285750" algn="just">
              <a:buFont typeface="Arial" panose="020B0604020202020204" pitchFamily="34" charset="0"/>
              <a:buChar char="•"/>
            </a:pPr>
            <a:r>
              <a:rPr lang="es-CO" sz="1600" dirty="0"/>
              <a:t> El 0,7% del presupuesto certificado del proyecto INFO al corte del presente informe aún se encuentra sin afectación presupuestal, esto debido a que los recursos certificados son para atender los gastos de desplazamiento y viáticos que serán ejecutados conforme avanza la vigencia, por otro lado se encuentran 5 </a:t>
            </a:r>
            <a:r>
              <a:rPr lang="es-CO" sz="1600" dirty="0" err="1"/>
              <a:t>CDPs</a:t>
            </a:r>
            <a:r>
              <a:rPr lang="es-CO" sz="1600" dirty="0"/>
              <a:t> con saldo por ejecutar que serán destinados para adiciones y prorrogas de OPS, 1 CDP para garantizar la disponibilidad de recursos para la </a:t>
            </a:r>
            <a:r>
              <a:rPr lang="es-MX" sz="1600" dirty="0"/>
              <a:t>adquisiciones de bienes y servicios y se encuentran 2 CDP con saldo disponible y se recomienda su liberación, pues los procesos de contratación fueron registrados por un menor valor al estimado inicialmente.</a:t>
            </a:r>
            <a:endParaRPr lang="es-CO" sz="1600" dirty="0"/>
          </a:p>
        </p:txBody>
      </p:sp>
      <p:pic>
        <p:nvPicPr>
          <p:cNvPr id="6" name="Imagen 5">
            <a:extLst>
              <a:ext uri="{FF2B5EF4-FFF2-40B4-BE49-F238E27FC236}">
                <a16:creationId xmlns:a16="http://schemas.microsoft.com/office/drawing/2014/main" id="{E8093B7F-7FC5-BFF7-4195-1294A386F4F3}"/>
              </a:ext>
            </a:extLst>
          </p:cNvPr>
          <p:cNvPicPr>
            <a:picLocks noChangeAspect="1"/>
          </p:cNvPicPr>
          <p:nvPr/>
        </p:nvPicPr>
        <p:blipFill>
          <a:blip r:embed="rId4"/>
          <a:stretch>
            <a:fillRect/>
          </a:stretch>
        </p:blipFill>
        <p:spPr>
          <a:xfrm>
            <a:off x="205176" y="2392194"/>
            <a:ext cx="6737125" cy="4013147"/>
          </a:xfrm>
          <a:prstGeom prst="rect">
            <a:avLst/>
          </a:prstGeom>
        </p:spPr>
      </p:pic>
    </p:spTree>
    <p:extLst>
      <p:ext uri="{BB962C8B-B14F-4D97-AF65-F5344CB8AC3E}">
        <p14:creationId xmlns:p14="http://schemas.microsoft.com/office/powerpoint/2010/main" val="756526457"/>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ño xmlns="a7912b74-821a-4119-aad9-e1c9b233eb5e">2024</Año>
    <Categoría_x0020_Documento xmlns="a7912b74-821a-4119-aad9-e1c9b233eb5e">Presupuesto</Categoría_x0020_Documento>
    <VariationsItemGroupID xmlns="http://schemas.microsoft.com/sharepoint/v3">b6d8f34c-4c2c-4617-9cd6-6286f231a45b</VariationsItemGroupID>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3803D3-5821-45A2-B4B3-DFB83F74B2DC}">
  <ds:schemaRefs>
    <ds:schemaRef ds:uri="http://schemas.microsoft.com/sharepoint/v3/contenttype/forms"/>
  </ds:schemaRefs>
</ds:datastoreItem>
</file>

<file path=customXml/itemProps2.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customXml/itemProps3.xml><?xml version="1.0" encoding="utf-8"?>
<ds:datastoreItem xmlns:ds="http://schemas.openxmlformats.org/officeDocument/2006/customXml" ds:itemID="{A5F1D7BF-EC43-4FD4-A22C-857D81734E38}"/>
</file>

<file path=docProps/app.xml><?xml version="1.0" encoding="utf-8"?>
<Properties xmlns="http://schemas.openxmlformats.org/officeDocument/2006/extended-properties" xmlns:vt="http://schemas.openxmlformats.org/officeDocument/2006/docPropsVTypes">
  <TotalTime>2341</TotalTime>
  <Words>2303</Words>
  <Application>Microsoft Office PowerPoint</Application>
  <PresentationFormat>Panorámica</PresentationFormat>
  <Paragraphs>584</Paragraphs>
  <Slides>18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Nunito Sans ExtraBold</vt:lpstr>
      <vt:lpstr>Times New Roman</vt:lpstr>
      <vt:lpstr>Nunito Sans</vt:lpstr>
      <vt:lpstr>Aptos Narrow</vt:lpstr>
      <vt:lpstr>Arial</vt:lpstr>
      <vt:lpstr>Calibri</vt:lpstr>
      <vt:lpstr>Tema de Office</vt:lpstr>
      <vt:lpstr>Presentación de PowerPoint</vt:lpstr>
      <vt:lpstr>Presentación de PowerPoint</vt:lpstr>
      <vt:lpstr>Contenido</vt:lpstr>
      <vt:lpstr>1. Normatividad Ejecución Presupuestal 2024</vt:lpstr>
      <vt:lpstr>2. Ejecución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octubre 2024</dc:title>
  <dc:creator>Usuario de Windows</dc:creator>
  <cp:lastModifiedBy>Astrid Lucero Hernandez Martinez</cp:lastModifiedBy>
  <cp:revision>99</cp:revision>
  <dcterms:created xsi:type="dcterms:W3CDTF">2019-02-12T04:28:07Z</dcterms:created>
  <dcterms:modified xsi:type="dcterms:W3CDTF">2024-11-15T18:37:59Z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y fmtid="{D5CDD505-2E9C-101B-9397-08002B2CF9AE}" pid="3" name="MediaServiceImageTags">
    <vt:lpwstr/>
  </property>
</Properties>
</file>