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Nunito Sans" pitchFamily="2" charset="0"/>
      <p:regular r:id="rId22"/>
      <p:bold r:id="rId23"/>
      <p:italic r:id="rId24"/>
      <p:boldItalic r:id="rId25"/>
    </p:embeddedFont>
    <p:embeddedFont>
      <p:font typeface="Nunito Sans ExtraBold" pitchFamily="2" charset="0"/>
      <p:bold r:id="rId26"/>
      <p:boldItalic r:id="rId27"/>
    </p:embeddedFont>
    <p:embeddedFont>
      <p:font typeface="Verdana" panose="020B060403050404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5DC5C0-DB46-4E7A-B5C2-A7536955A097}" v="6" dt="2026-09-09T04:25:34.343"/>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91" autoAdjust="0"/>
    <p:restoredTop sz="96023" autoAdjust="0"/>
  </p:normalViewPr>
  <p:slideViewPr>
    <p:cSldViewPr snapToGrid="0">
      <p:cViewPr varScale="1">
        <p:scale>
          <a:sx n="92" d="100"/>
          <a:sy n="92" d="100"/>
        </p:scale>
        <p:origin x="1452" y="84"/>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eison Eduardo Romero Hernandez" userId="5002669e-b516-48e4-91a8-3e5d4df4ca5c" providerId="ADAL" clId="{D059AC8B-64C5-4616-8CB8-A38CA634B3C1}"/>
    <pc:docChg chg="undo redo custSel modSld">
      <pc:chgData name="Yeison Eduardo Romero Hernandez" userId="5002669e-b516-48e4-91a8-3e5d4df4ca5c" providerId="ADAL" clId="{D059AC8B-64C5-4616-8CB8-A38CA634B3C1}" dt="2026-09-09T04:30:21.096" v="1661" actId="20577"/>
      <pc:docMkLst>
        <pc:docMk/>
      </pc:docMkLst>
      <pc:sldChg chg="modSp mod">
        <pc:chgData name="Yeison Eduardo Romero Hernandez" userId="5002669e-b516-48e4-91a8-3e5d4df4ca5c" providerId="ADAL" clId="{D059AC8B-64C5-4616-8CB8-A38CA634B3C1}" dt="2026-09-09T02:30:41.533" v="1097" actId="20577"/>
        <pc:sldMkLst>
          <pc:docMk/>
          <pc:sldMk cId="1610350232" sldId="277"/>
        </pc:sldMkLst>
        <pc:spChg chg="mod">
          <ac:chgData name="Yeison Eduardo Romero Hernandez" userId="5002669e-b516-48e4-91a8-3e5d4df4ca5c" providerId="ADAL" clId="{D059AC8B-64C5-4616-8CB8-A38CA634B3C1}" dt="2026-09-09T02:30:41.533" v="1097" actId="20577"/>
          <ac:spMkLst>
            <pc:docMk/>
            <pc:sldMk cId="1610350232" sldId="277"/>
            <ac:spMk id="6" creationId="{B2F2D106-82B9-0335-7236-4CF3863660F7}"/>
          </ac:spMkLst>
        </pc:spChg>
      </pc:sldChg>
      <pc:sldChg chg="addSp delSp modSp mod">
        <pc:chgData name="Yeison Eduardo Romero Hernandez" userId="5002669e-b516-48e4-91a8-3e5d4df4ca5c" providerId="ADAL" clId="{D059AC8B-64C5-4616-8CB8-A38CA634B3C1}" dt="2026-09-09T04:30:21.096" v="1661" actId="20577"/>
        <pc:sldMkLst>
          <pc:docMk/>
          <pc:sldMk cId="3827677764" sldId="283"/>
        </pc:sldMkLst>
        <pc:spChg chg="mod">
          <ac:chgData name="Yeison Eduardo Romero Hernandez" userId="5002669e-b516-48e4-91a8-3e5d4df4ca5c" providerId="ADAL" clId="{D059AC8B-64C5-4616-8CB8-A38CA634B3C1}" dt="2026-09-09T04:30:21.096" v="1661" actId="20577"/>
          <ac:spMkLst>
            <pc:docMk/>
            <pc:sldMk cId="3827677764" sldId="283"/>
            <ac:spMk id="19" creationId="{F3B3F893-37EB-1B24-5F58-30A8CB7927B3}"/>
          </ac:spMkLst>
        </pc:spChg>
        <pc:picChg chg="add del mod">
          <ac:chgData name="Yeison Eduardo Romero Hernandez" userId="5002669e-b516-48e4-91a8-3e5d4df4ca5c" providerId="ADAL" clId="{D059AC8B-64C5-4616-8CB8-A38CA634B3C1}" dt="2026-09-09T03:47:35.327" v="1284" actId="478"/>
          <ac:picMkLst>
            <pc:docMk/>
            <pc:sldMk cId="3827677764" sldId="283"/>
            <ac:picMk id="3" creationId="{A7DA299D-0B4F-A811-0217-FCAE0DB700D9}"/>
          </ac:picMkLst>
        </pc:picChg>
        <pc:picChg chg="add del mod">
          <ac:chgData name="Yeison Eduardo Romero Hernandez" userId="5002669e-b516-48e4-91a8-3e5d4df4ca5c" providerId="ADAL" clId="{D059AC8B-64C5-4616-8CB8-A38CA634B3C1}" dt="2026-09-09T03:48:07.450" v="1287" actId="478"/>
          <ac:picMkLst>
            <pc:docMk/>
            <pc:sldMk cId="3827677764" sldId="283"/>
            <ac:picMk id="4" creationId="{E2ACC41B-0113-EAF6-0E72-A0EABD175F00}"/>
          </ac:picMkLst>
        </pc:picChg>
        <pc:picChg chg="add mod">
          <ac:chgData name="Yeison Eduardo Romero Hernandez" userId="5002669e-b516-48e4-91a8-3e5d4df4ca5c" providerId="ADAL" clId="{D059AC8B-64C5-4616-8CB8-A38CA634B3C1}" dt="2026-09-09T03:49:10.528" v="1291" actId="1076"/>
          <ac:picMkLst>
            <pc:docMk/>
            <pc:sldMk cId="3827677764" sldId="283"/>
            <ac:picMk id="7" creationId="{BF30A16D-5E86-4A53-B579-87D9D8358E56}"/>
          </ac:picMkLst>
        </pc:picChg>
      </pc:sldChg>
      <pc:sldChg chg="addSp delSp modSp mod">
        <pc:chgData name="Yeison Eduardo Romero Hernandez" userId="5002669e-b516-48e4-91a8-3e5d4df4ca5c" providerId="ADAL" clId="{D059AC8B-64C5-4616-8CB8-A38CA634B3C1}" dt="2026-09-09T02:37:36.705" v="1236" actId="20577"/>
        <pc:sldMkLst>
          <pc:docMk/>
          <pc:sldMk cId="2284358386" sldId="285"/>
        </pc:sldMkLst>
        <pc:spChg chg="add del">
          <ac:chgData name="Yeison Eduardo Romero Hernandez" userId="5002669e-b516-48e4-91a8-3e5d4df4ca5c" providerId="ADAL" clId="{D059AC8B-64C5-4616-8CB8-A38CA634B3C1}" dt="2026-09-09T02:32:06.687" v="1100" actId="22"/>
          <ac:spMkLst>
            <pc:docMk/>
            <pc:sldMk cId="2284358386" sldId="285"/>
            <ac:spMk id="4" creationId="{02C53360-2FF1-ABCC-2760-9933D62727F9}"/>
          </ac:spMkLst>
        </pc:spChg>
        <pc:spChg chg="mod">
          <ac:chgData name="Yeison Eduardo Romero Hernandez" userId="5002669e-b516-48e4-91a8-3e5d4df4ca5c" providerId="ADAL" clId="{D059AC8B-64C5-4616-8CB8-A38CA634B3C1}" dt="2026-09-09T02:37:36.705" v="1236" actId="20577"/>
          <ac:spMkLst>
            <pc:docMk/>
            <pc:sldMk cId="2284358386" sldId="285"/>
            <ac:spMk id="5" creationId="{4A250405-93B5-B986-98C3-DB903B6A74C9}"/>
          </ac:spMkLst>
        </pc:spChg>
        <pc:spChg chg="mod">
          <ac:chgData name="Yeison Eduardo Romero Hernandez" userId="5002669e-b516-48e4-91a8-3e5d4df4ca5c" providerId="ADAL" clId="{D059AC8B-64C5-4616-8CB8-A38CA634B3C1}" dt="2026-09-09T02:33:06.627" v="1140" actId="1036"/>
          <ac:spMkLst>
            <pc:docMk/>
            <pc:sldMk cId="2284358386" sldId="285"/>
            <ac:spMk id="6" creationId="{C97D797A-F40D-540F-F047-BBCD38B3BE6C}"/>
          </ac:spMkLst>
        </pc:spChg>
        <pc:spChg chg="mod">
          <ac:chgData name="Yeison Eduardo Romero Hernandez" userId="5002669e-b516-48e4-91a8-3e5d4df4ca5c" providerId="ADAL" clId="{D059AC8B-64C5-4616-8CB8-A38CA634B3C1}" dt="2026-09-09T02:33:12.866" v="1153" actId="1038"/>
          <ac:spMkLst>
            <pc:docMk/>
            <pc:sldMk cId="2284358386" sldId="285"/>
            <ac:spMk id="7" creationId="{5BF842DB-B007-F600-9DD6-F9ACC500848D}"/>
          </ac:spMkLst>
        </pc:spChg>
        <pc:spChg chg="mod">
          <ac:chgData name="Yeison Eduardo Romero Hernandez" userId="5002669e-b516-48e4-91a8-3e5d4df4ca5c" providerId="ADAL" clId="{D059AC8B-64C5-4616-8CB8-A38CA634B3C1}" dt="2026-09-09T02:34:12.855" v="1209" actId="1038"/>
          <ac:spMkLst>
            <pc:docMk/>
            <pc:sldMk cId="2284358386" sldId="285"/>
            <ac:spMk id="8" creationId="{5A0ECABF-9B27-3B3C-196D-FD094186E7AA}"/>
          </ac:spMkLst>
        </pc:spChg>
        <pc:picChg chg="add del mod">
          <ac:chgData name="Yeison Eduardo Romero Hernandez" userId="5002669e-b516-48e4-91a8-3e5d4df4ca5c" providerId="ADAL" clId="{D059AC8B-64C5-4616-8CB8-A38CA634B3C1}" dt="2026-09-09T02:32:17.999" v="1103" actId="478"/>
          <ac:picMkLst>
            <pc:docMk/>
            <pc:sldMk cId="2284358386" sldId="285"/>
            <ac:picMk id="10" creationId="{0E1EAA19-22B7-8F90-DCA1-7836D7A4F05F}"/>
          </ac:picMkLst>
        </pc:picChg>
        <pc:picChg chg="add del mod ord">
          <ac:chgData name="Yeison Eduardo Romero Hernandez" userId="5002669e-b516-48e4-91a8-3e5d4df4ca5c" providerId="ADAL" clId="{D059AC8B-64C5-4616-8CB8-A38CA634B3C1}" dt="2026-09-09T02:32:01.742" v="1098" actId="478"/>
          <ac:picMkLst>
            <pc:docMk/>
            <pc:sldMk cId="2284358386" sldId="285"/>
            <ac:picMk id="11" creationId="{05AFCD63-1B9C-DCBB-3A29-B5DB09AF53D8}"/>
          </ac:picMkLst>
        </pc:picChg>
        <pc:picChg chg="add mod ord">
          <ac:chgData name="Yeison Eduardo Romero Hernandez" userId="5002669e-b516-48e4-91a8-3e5d4df4ca5c" providerId="ADAL" clId="{D059AC8B-64C5-4616-8CB8-A38CA634B3C1}" dt="2026-09-09T02:32:56.650" v="1119" actId="167"/>
          <ac:picMkLst>
            <pc:docMk/>
            <pc:sldMk cId="2284358386" sldId="285"/>
            <ac:picMk id="14" creationId="{4D4581F6-11E3-979B-543F-2ABDBD8B71BA}"/>
          </ac:picMkLst>
        </pc:picChg>
        <pc:picChg chg="add del mod ord">
          <ac:chgData name="Yeison Eduardo Romero Hernandez" userId="5002669e-b516-48e4-91a8-3e5d4df4ca5c" providerId="ADAL" clId="{D059AC8B-64C5-4616-8CB8-A38CA634B3C1}" dt="2026-09-09T02:33:17.492" v="1154" actId="478"/>
          <ac:picMkLst>
            <pc:docMk/>
            <pc:sldMk cId="2284358386" sldId="285"/>
            <ac:picMk id="16" creationId="{DCEFABF6-4105-5498-E242-F65A6D174389}"/>
          </ac:picMkLst>
        </pc:picChg>
        <pc:picChg chg="add mod ord">
          <ac:chgData name="Yeison Eduardo Romero Hernandez" userId="5002669e-b516-48e4-91a8-3e5d4df4ca5c" providerId="ADAL" clId="{D059AC8B-64C5-4616-8CB8-A38CA634B3C1}" dt="2026-09-09T02:33:45.930" v="1158" actId="167"/>
          <ac:picMkLst>
            <pc:docMk/>
            <pc:sldMk cId="2284358386" sldId="285"/>
            <ac:picMk id="18" creationId="{CF3A3B92-DF13-6183-1D07-2A32FE6DE9D1}"/>
          </ac:picMkLst>
        </pc:picChg>
      </pc:sldChg>
      <pc:sldChg chg="addSp delSp modSp mod">
        <pc:chgData name="Yeison Eduardo Romero Hernandez" userId="5002669e-b516-48e4-91a8-3e5d4df4ca5c" providerId="ADAL" clId="{D059AC8B-64C5-4616-8CB8-A38CA634B3C1}" dt="2026-09-09T04:00:51.234" v="1442" actId="20577"/>
        <pc:sldMkLst>
          <pc:docMk/>
          <pc:sldMk cId="649828499" sldId="287"/>
        </pc:sldMkLst>
        <pc:spChg chg="mod">
          <ac:chgData name="Yeison Eduardo Romero Hernandez" userId="5002669e-b516-48e4-91a8-3e5d4df4ca5c" providerId="ADAL" clId="{D059AC8B-64C5-4616-8CB8-A38CA634B3C1}" dt="2026-09-09T04:00:51.234" v="1442" actId="20577"/>
          <ac:spMkLst>
            <pc:docMk/>
            <pc:sldMk cId="649828499" sldId="287"/>
            <ac:spMk id="3" creationId="{69C1B9E4-D195-AAF8-CFF3-32E283E11CC5}"/>
          </ac:spMkLst>
        </pc:spChg>
        <pc:spChg chg="mod">
          <ac:chgData name="Yeison Eduardo Romero Hernandez" userId="5002669e-b516-48e4-91a8-3e5d4df4ca5c" providerId="ADAL" clId="{D059AC8B-64C5-4616-8CB8-A38CA634B3C1}" dt="2026-08-13T03:47:52.426" v="686" actId="255"/>
          <ac:spMkLst>
            <pc:docMk/>
            <pc:sldMk cId="649828499" sldId="287"/>
            <ac:spMk id="4" creationId="{0DF0829C-0E2B-4497-C2AA-0FC23BCAFE7B}"/>
          </ac:spMkLst>
        </pc:spChg>
        <pc:picChg chg="add del mod">
          <ac:chgData name="Yeison Eduardo Romero Hernandez" userId="5002669e-b516-48e4-91a8-3e5d4df4ca5c" providerId="ADAL" clId="{D059AC8B-64C5-4616-8CB8-A38CA634B3C1}" dt="2026-09-09T03:59:27.312" v="1403" actId="478"/>
          <ac:picMkLst>
            <pc:docMk/>
            <pc:sldMk cId="649828499" sldId="287"/>
            <ac:picMk id="5" creationId="{49D44D8B-2C92-16CE-96AF-9B4732BC6C81}"/>
          </ac:picMkLst>
        </pc:picChg>
        <pc:picChg chg="add del mod">
          <ac:chgData name="Yeison Eduardo Romero Hernandez" userId="5002669e-b516-48e4-91a8-3e5d4df4ca5c" providerId="ADAL" clId="{D059AC8B-64C5-4616-8CB8-A38CA634B3C1}" dt="2026-09-09T03:57:56.370" v="1374" actId="478"/>
          <ac:picMkLst>
            <pc:docMk/>
            <pc:sldMk cId="649828499" sldId="287"/>
            <ac:picMk id="6" creationId="{E1620081-4DB7-1745-F377-CECF3E1FB8B7}"/>
          </ac:picMkLst>
        </pc:picChg>
        <pc:picChg chg="add mod">
          <ac:chgData name="Yeison Eduardo Romero Hernandez" userId="5002669e-b516-48e4-91a8-3e5d4df4ca5c" providerId="ADAL" clId="{D059AC8B-64C5-4616-8CB8-A38CA634B3C1}" dt="2026-09-09T04:00:36.839" v="1437" actId="1036"/>
          <ac:picMkLst>
            <pc:docMk/>
            <pc:sldMk cId="649828499" sldId="287"/>
            <ac:picMk id="8" creationId="{DAD2A0C3-BB76-5172-1B3E-CEAFF3862067}"/>
          </ac:picMkLst>
        </pc:picChg>
      </pc:sldChg>
      <pc:sldChg chg="addSp delSp modSp mod">
        <pc:chgData name="Yeison Eduardo Romero Hernandez" userId="5002669e-b516-48e4-91a8-3e5d4df4ca5c" providerId="ADAL" clId="{D059AC8B-64C5-4616-8CB8-A38CA634B3C1}" dt="2026-09-09T04:12:50.742" v="1532" actId="20577"/>
        <pc:sldMkLst>
          <pc:docMk/>
          <pc:sldMk cId="756526457" sldId="288"/>
        </pc:sldMkLst>
        <pc:spChg chg="mod">
          <ac:chgData name="Yeison Eduardo Romero Hernandez" userId="5002669e-b516-48e4-91a8-3e5d4df4ca5c" providerId="ADAL" clId="{D059AC8B-64C5-4616-8CB8-A38CA634B3C1}" dt="2026-08-13T03:51:55.848" v="795" actId="1076"/>
          <ac:spMkLst>
            <pc:docMk/>
            <pc:sldMk cId="756526457" sldId="288"/>
            <ac:spMk id="2" creationId="{6D86630F-B571-36FC-2F3B-FCCD3D9D5239}"/>
          </ac:spMkLst>
        </pc:spChg>
        <pc:spChg chg="mod">
          <ac:chgData name="Yeison Eduardo Romero Hernandez" userId="5002669e-b516-48e4-91a8-3e5d4df4ca5c" providerId="ADAL" clId="{D059AC8B-64C5-4616-8CB8-A38CA634B3C1}" dt="2026-09-09T04:12:50.742" v="1532" actId="20577"/>
          <ac:spMkLst>
            <pc:docMk/>
            <pc:sldMk cId="756526457" sldId="288"/>
            <ac:spMk id="4" creationId="{B1C022A3-BBCF-B714-4581-99F248C821BE}"/>
          </ac:spMkLst>
        </pc:spChg>
        <pc:picChg chg="add mod">
          <ac:chgData name="Yeison Eduardo Romero Hernandez" userId="5002669e-b516-48e4-91a8-3e5d4df4ca5c" providerId="ADAL" clId="{D059AC8B-64C5-4616-8CB8-A38CA634B3C1}" dt="2026-09-09T04:09:12.191" v="1505" actId="1076"/>
          <ac:picMkLst>
            <pc:docMk/>
            <pc:sldMk cId="756526457" sldId="288"/>
            <ac:picMk id="5" creationId="{6621B132-C68F-6C35-7B48-74BF1BC1212B}"/>
          </ac:picMkLst>
        </pc:picChg>
        <pc:picChg chg="add del mod">
          <ac:chgData name="Yeison Eduardo Romero Hernandez" userId="5002669e-b516-48e4-91a8-3e5d4df4ca5c" providerId="ADAL" clId="{D059AC8B-64C5-4616-8CB8-A38CA634B3C1}" dt="2026-09-09T04:08:56.767" v="1475" actId="478"/>
          <ac:picMkLst>
            <pc:docMk/>
            <pc:sldMk cId="756526457" sldId="288"/>
            <ac:picMk id="6" creationId="{766B1B1D-0045-8F44-52E7-0A659B53FE25}"/>
          </ac:picMkLst>
        </pc:picChg>
      </pc:sldChg>
      <pc:sldChg chg="addSp delSp modSp mod">
        <pc:chgData name="Yeison Eduardo Romero Hernandez" userId="5002669e-b516-48e4-91a8-3e5d4df4ca5c" providerId="ADAL" clId="{D059AC8B-64C5-4616-8CB8-A38CA634B3C1}" dt="2026-09-09T04:29:42.323" v="1659" actId="20577"/>
        <pc:sldMkLst>
          <pc:docMk/>
          <pc:sldMk cId="1850455820" sldId="289"/>
        </pc:sldMkLst>
        <pc:spChg chg="mod">
          <ac:chgData name="Yeison Eduardo Romero Hernandez" userId="5002669e-b516-48e4-91a8-3e5d4df4ca5c" providerId="ADAL" clId="{D059AC8B-64C5-4616-8CB8-A38CA634B3C1}" dt="2026-09-09T04:29:42.323" v="1659" actId="20577"/>
          <ac:spMkLst>
            <pc:docMk/>
            <pc:sldMk cId="1850455820" sldId="289"/>
            <ac:spMk id="3" creationId="{63F3E368-E78D-4B31-F5C8-49060C3AF8A5}"/>
          </ac:spMkLst>
        </pc:spChg>
        <pc:spChg chg="mod">
          <ac:chgData name="Yeison Eduardo Romero Hernandez" userId="5002669e-b516-48e4-91a8-3e5d4df4ca5c" providerId="ADAL" clId="{D059AC8B-64C5-4616-8CB8-A38CA634B3C1}" dt="2026-08-13T03:48:34.157" v="743" actId="255"/>
          <ac:spMkLst>
            <pc:docMk/>
            <pc:sldMk cId="1850455820" sldId="289"/>
            <ac:spMk id="4" creationId="{C986F3B3-92AF-2F6B-D6BA-3BD236912AB7}"/>
          </ac:spMkLst>
        </pc:spChg>
        <pc:picChg chg="add del mod">
          <ac:chgData name="Yeison Eduardo Romero Hernandez" userId="5002669e-b516-48e4-91a8-3e5d4df4ca5c" providerId="ADAL" clId="{D059AC8B-64C5-4616-8CB8-A38CA634B3C1}" dt="2026-09-09T04:02:19.238" v="1443" actId="478"/>
          <ac:picMkLst>
            <pc:docMk/>
            <pc:sldMk cId="1850455820" sldId="289"/>
            <ac:picMk id="5" creationId="{A7FD5397-2BBE-746A-E5B9-7DB3710B328B}"/>
          </ac:picMkLst>
        </pc:picChg>
        <pc:picChg chg="add mod modCrop">
          <ac:chgData name="Yeison Eduardo Romero Hernandez" userId="5002669e-b516-48e4-91a8-3e5d4df4ca5c" providerId="ADAL" clId="{D059AC8B-64C5-4616-8CB8-A38CA634B3C1}" dt="2026-09-09T04:04:59.365" v="1457" actId="1038"/>
          <ac:picMkLst>
            <pc:docMk/>
            <pc:sldMk cId="1850455820" sldId="289"/>
            <ac:picMk id="6" creationId="{02B9220B-81F8-A406-3161-83666998C395}"/>
          </ac:picMkLst>
        </pc:picChg>
      </pc:sldChg>
      <pc:sldChg chg="addSp delSp modSp mod">
        <pc:chgData name="Yeison Eduardo Romero Hernandez" userId="5002669e-b516-48e4-91a8-3e5d4df4ca5c" providerId="ADAL" clId="{D059AC8B-64C5-4616-8CB8-A38CA634B3C1}" dt="2026-09-09T04:29:00.325" v="1657" actId="1036"/>
        <pc:sldMkLst>
          <pc:docMk/>
          <pc:sldMk cId="2123245595" sldId="290"/>
        </pc:sldMkLst>
        <pc:spChg chg="mod">
          <ac:chgData name="Yeison Eduardo Romero Hernandez" userId="5002669e-b516-48e4-91a8-3e5d4df4ca5c" providerId="ADAL" clId="{D059AC8B-64C5-4616-8CB8-A38CA634B3C1}" dt="2026-08-13T03:54:39.664" v="827" actId="1076"/>
          <ac:spMkLst>
            <pc:docMk/>
            <pc:sldMk cId="2123245595" sldId="290"/>
            <ac:spMk id="2" creationId="{6D86630F-B571-36FC-2F3B-FCCD3D9D5239}"/>
          </ac:spMkLst>
        </pc:spChg>
        <pc:spChg chg="mod">
          <ac:chgData name="Yeison Eduardo Romero Hernandez" userId="5002669e-b516-48e4-91a8-3e5d4df4ca5c" providerId="ADAL" clId="{D059AC8B-64C5-4616-8CB8-A38CA634B3C1}" dt="2026-09-09T04:16:23.822" v="1555" actId="20577"/>
          <ac:spMkLst>
            <pc:docMk/>
            <pc:sldMk cId="2123245595" sldId="290"/>
            <ac:spMk id="4" creationId="{B60B00F2-B004-95E3-9D76-F664C7D6A801}"/>
          </ac:spMkLst>
        </pc:spChg>
        <pc:picChg chg="add mod">
          <ac:chgData name="Yeison Eduardo Romero Hernandez" userId="5002669e-b516-48e4-91a8-3e5d4df4ca5c" providerId="ADAL" clId="{D059AC8B-64C5-4616-8CB8-A38CA634B3C1}" dt="2026-09-09T04:29:00.325" v="1657" actId="1036"/>
          <ac:picMkLst>
            <pc:docMk/>
            <pc:sldMk cId="2123245595" sldId="290"/>
            <ac:picMk id="5" creationId="{660AA9FA-E6C9-7220-756B-57829F049FE8}"/>
          </ac:picMkLst>
        </pc:picChg>
        <pc:picChg chg="add del mod">
          <ac:chgData name="Yeison Eduardo Romero Hernandez" userId="5002669e-b516-48e4-91a8-3e5d4df4ca5c" providerId="ADAL" clId="{D059AC8B-64C5-4616-8CB8-A38CA634B3C1}" dt="2026-09-09T04:15:45.925" v="1540" actId="478"/>
          <ac:picMkLst>
            <pc:docMk/>
            <pc:sldMk cId="2123245595" sldId="290"/>
            <ac:picMk id="6" creationId="{A36DFF8A-76F8-521E-9B97-52AF6B027979}"/>
          </ac:picMkLst>
        </pc:picChg>
      </pc:sldChg>
      <pc:sldChg chg="addSp delSp modSp mod">
        <pc:chgData name="Yeison Eduardo Romero Hernandez" userId="5002669e-b516-48e4-91a8-3e5d4df4ca5c" providerId="ADAL" clId="{D059AC8B-64C5-4616-8CB8-A38CA634B3C1}" dt="2026-09-09T04:28:20.235" v="1650" actId="20577"/>
        <pc:sldMkLst>
          <pc:docMk/>
          <pc:sldMk cId="244336464" sldId="291"/>
        </pc:sldMkLst>
        <pc:spChg chg="mod">
          <ac:chgData name="Yeison Eduardo Romero Hernandez" userId="5002669e-b516-48e4-91a8-3e5d4df4ca5c" providerId="ADAL" clId="{D059AC8B-64C5-4616-8CB8-A38CA634B3C1}" dt="2026-08-13T03:56:20.534" v="862" actId="1076"/>
          <ac:spMkLst>
            <pc:docMk/>
            <pc:sldMk cId="244336464" sldId="291"/>
            <ac:spMk id="2" creationId="{6D86630F-B571-36FC-2F3B-FCCD3D9D5239}"/>
          </ac:spMkLst>
        </pc:spChg>
        <pc:spChg chg="mod">
          <ac:chgData name="Yeison Eduardo Romero Hernandez" userId="5002669e-b516-48e4-91a8-3e5d4df4ca5c" providerId="ADAL" clId="{D059AC8B-64C5-4616-8CB8-A38CA634B3C1}" dt="2026-09-09T04:28:20.235" v="1650" actId="20577"/>
          <ac:spMkLst>
            <pc:docMk/>
            <pc:sldMk cId="244336464" sldId="291"/>
            <ac:spMk id="6" creationId="{6EC5BA0C-330A-F4A3-F3A6-0E1DC232D869}"/>
          </ac:spMkLst>
        </pc:spChg>
        <pc:picChg chg="add mod">
          <ac:chgData name="Yeison Eduardo Romero Hernandez" userId="5002669e-b516-48e4-91a8-3e5d4df4ca5c" providerId="ADAL" clId="{D059AC8B-64C5-4616-8CB8-A38CA634B3C1}" dt="2026-09-09T04:20:23.143" v="1560" actId="14100"/>
          <ac:picMkLst>
            <pc:docMk/>
            <pc:sldMk cId="244336464" sldId="291"/>
            <ac:picMk id="4" creationId="{FBA41F86-47EB-1B3B-F8D7-6522586237DA}"/>
          </ac:picMkLst>
        </pc:picChg>
        <pc:picChg chg="add del mod">
          <ac:chgData name="Yeison Eduardo Romero Hernandez" userId="5002669e-b516-48e4-91a8-3e5d4df4ca5c" providerId="ADAL" clId="{D059AC8B-64C5-4616-8CB8-A38CA634B3C1}" dt="2026-09-09T04:20:05.375" v="1556" actId="478"/>
          <ac:picMkLst>
            <pc:docMk/>
            <pc:sldMk cId="244336464" sldId="291"/>
            <ac:picMk id="5" creationId="{412FCA4C-CB55-40B4-0863-C2D5B90D8CC8}"/>
          </ac:picMkLst>
        </pc:picChg>
      </pc:sldChg>
      <pc:sldChg chg="addSp delSp modSp mod modClrScheme chgLayout">
        <pc:chgData name="Yeison Eduardo Romero Hernandez" userId="5002669e-b516-48e4-91a8-3e5d4df4ca5c" providerId="ADAL" clId="{D059AC8B-64C5-4616-8CB8-A38CA634B3C1}" dt="2026-09-09T04:23:32.927" v="1596" actId="1076"/>
        <pc:sldMkLst>
          <pc:docMk/>
          <pc:sldMk cId="1883064273" sldId="292"/>
        </pc:sldMkLst>
        <pc:spChg chg="mod">
          <ac:chgData name="Yeison Eduardo Romero Hernandez" userId="5002669e-b516-48e4-91a8-3e5d4df4ca5c" providerId="ADAL" clId="{D059AC8B-64C5-4616-8CB8-A38CA634B3C1}" dt="2026-08-13T04:00:18.415" v="897" actId="26606"/>
          <ac:spMkLst>
            <pc:docMk/>
            <pc:sldMk cId="1883064273" sldId="292"/>
            <ac:spMk id="17" creationId="{34A696FD-3857-C3E9-DB95-2A8D050319EF}"/>
          </ac:spMkLst>
        </pc:spChg>
        <pc:graphicFrameChg chg="add mod">
          <ac:chgData name="Yeison Eduardo Romero Hernandez" userId="5002669e-b516-48e4-91a8-3e5d4df4ca5c" providerId="ADAL" clId="{D059AC8B-64C5-4616-8CB8-A38CA634B3C1}" dt="2026-09-09T04:22:16.953" v="1582"/>
          <ac:graphicFrameMkLst>
            <pc:docMk/>
            <pc:sldMk cId="1883064273" sldId="292"/>
            <ac:graphicFrameMk id="2" creationId="{43C323FC-72E5-F6A4-89EC-7FE618EFABA5}"/>
          </ac:graphicFrameMkLst>
        </pc:graphicFrameChg>
        <pc:graphicFrameChg chg="add mod modGraphic">
          <ac:chgData name="Yeison Eduardo Romero Hernandez" userId="5002669e-b516-48e4-91a8-3e5d4df4ca5c" providerId="ADAL" clId="{D059AC8B-64C5-4616-8CB8-A38CA634B3C1}" dt="2026-09-09T04:23:32.927" v="1596" actId="1076"/>
          <ac:graphicFrameMkLst>
            <pc:docMk/>
            <pc:sldMk cId="1883064273" sldId="292"/>
            <ac:graphicFrameMk id="3" creationId="{0257D971-2379-DFF8-BAD5-1FE852D0C9FA}"/>
          </ac:graphicFrameMkLst>
        </pc:graphicFrameChg>
        <pc:graphicFrameChg chg="add del mod modGraphic">
          <ac:chgData name="Yeison Eduardo Romero Hernandez" userId="5002669e-b516-48e4-91a8-3e5d4df4ca5c" providerId="ADAL" clId="{D059AC8B-64C5-4616-8CB8-A38CA634B3C1}" dt="2026-09-09T04:22:01.571" v="1581" actId="478"/>
          <ac:graphicFrameMkLst>
            <pc:docMk/>
            <pc:sldMk cId="1883064273" sldId="292"/>
            <ac:graphicFrameMk id="9" creationId="{22BD2082-1912-F656-9C4F-646941C35FAD}"/>
          </ac:graphicFrameMkLst>
        </pc:graphicFrameChg>
      </pc:sldChg>
      <pc:sldChg chg="addSp delSp modSp mod">
        <pc:chgData name="Yeison Eduardo Romero Hernandez" userId="5002669e-b516-48e4-91a8-3e5d4df4ca5c" providerId="ADAL" clId="{D059AC8B-64C5-4616-8CB8-A38CA634B3C1}" dt="2026-09-09T04:27:52.066" v="1648" actId="20577"/>
        <pc:sldMkLst>
          <pc:docMk/>
          <pc:sldMk cId="2129439834" sldId="298"/>
        </pc:sldMkLst>
        <pc:spChg chg="mod">
          <ac:chgData name="Yeison Eduardo Romero Hernandez" userId="5002669e-b516-48e4-91a8-3e5d4df4ca5c" providerId="ADAL" clId="{D059AC8B-64C5-4616-8CB8-A38CA634B3C1}" dt="2026-09-09T04:27:52.066" v="1648" actId="20577"/>
          <ac:spMkLst>
            <pc:docMk/>
            <pc:sldMk cId="2129439834" sldId="298"/>
            <ac:spMk id="4" creationId="{21CF88AE-BDA6-84E6-66B8-BBD9772A5A36}"/>
          </ac:spMkLst>
        </pc:spChg>
        <pc:graphicFrameChg chg="add mod">
          <ac:chgData name="Yeison Eduardo Romero Hernandez" userId="5002669e-b516-48e4-91a8-3e5d4df4ca5c" providerId="ADAL" clId="{D059AC8B-64C5-4616-8CB8-A38CA634B3C1}" dt="2026-09-09T04:25:29.714" v="1598"/>
          <ac:graphicFrameMkLst>
            <pc:docMk/>
            <pc:sldMk cId="2129439834" sldId="298"/>
            <ac:graphicFrameMk id="2" creationId="{5EB71711-E470-A97F-E26F-BC8E4FFA7BF3}"/>
          </ac:graphicFrameMkLst>
        </pc:graphicFrameChg>
        <pc:graphicFrameChg chg="add del mod modGraphic">
          <ac:chgData name="Yeison Eduardo Romero Hernandez" userId="5002669e-b516-48e4-91a8-3e5d4df4ca5c" providerId="ADAL" clId="{D059AC8B-64C5-4616-8CB8-A38CA634B3C1}" dt="2026-09-09T04:25:17.659" v="1597" actId="478"/>
          <ac:graphicFrameMkLst>
            <pc:docMk/>
            <pc:sldMk cId="2129439834" sldId="298"/>
            <ac:graphicFrameMk id="3" creationId="{38D95E13-5FFA-0D1D-49F4-536E37E94A5D}"/>
          </ac:graphicFrameMkLst>
        </pc:graphicFrameChg>
        <pc:graphicFrameChg chg="add mod modGraphic">
          <ac:chgData name="Yeison Eduardo Romero Hernandez" userId="5002669e-b516-48e4-91a8-3e5d4df4ca5c" providerId="ADAL" clId="{D059AC8B-64C5-4616-8CB8-A38CA634B3C1}" dt="2026-09-09T04:26:44.774" v="1636" actId="1037"/>
          <ac:graphicFrameMkLst>
            <pc:docMk/>
            <pc:sldMk cId="2129439834" sldId="298"/>
            <ac:graphicFrameMk id="5" creationId="{EF4FD28A-D946-22E5-A702-F9FCD7841158}"/>
          </ac:graphicFrameMkLst>
        </pc:graphicFrameChg>
      </pc:sldChg>
      <pc:sldChg chg="addSp delSp modSp mod">
        <pc:chgData name="Yeison Eduardo Romero Hernandez" userId="5002669e-b516-48e4-91a8-3e5d4df4ca5c" providerId="ADAL" clId="{D059AC8B-64C5-4616-8CB8-A38CA634B3C1}" dt="2026-09-09T03:41:49.181" v="1283" actId="20577"/>
        <pc:sldMkLst>
          <pc:docMk/>
          <pc:sldMk cId="1949249242" sldId="299"/>
        </pc:sldMkLst>
        <pc:spChg chg="mod">
          <ac:chgData name="Yeison Eduardo Romero Hernandez" userId="5002669e-b516-48e4-91a8-3e5d4df4ca5c" providerId="ADAL" clId="{D059AC8B-64C5-4616-8CB8-A38CA634B3C1}" dt="2026-09-09T03:41:00.706" v="1264" actId="20577"/>
          <ac:spMkLst>
            <pc:docMk/>
            <pc:sldMk cId="1949249242" sldId="299"/>
            <ac:spMk id="8" creationId="{144468B8-8F50-1283-C676-2B3CB8B781C5}"/>
          </ac:spMkLst>
        </pc:spChg>
        <pc:spChg chg="mod">
          <ac:chgData name="Yeison Eduardo Romero Hernandez" userId="5002669e-b516-48e4-91a8-3e5d4df4ca5c" providerId="ADAL" clId="{D059AC8B-64C5-4616-8CB8-A38CA634B3C1}" dt="2026-09-09T03:41:49.181" v="1283" actId="20577"/>
          <ac:spMkLst>
            <pc:docMk/>
            <pc:sldMk cId="1949249242" sldId="299"/>
            <ac:spMk id="9" creationId="{1A3F9F63-4B48-28BF-2961-8CC3EE414C6A}"/>
          </ac:spMkLst>
        </pc:spChg>
        <pc:picChg chg="add mod">
          <ac:chgData name="Yeison Eduardo Romero Hernandez" userId="5002669e-b516-48e4-91a8-3e5d4df4ca5c" providerId="ADAL" clId="{D059AC8B-64C5-4616-8CB8-A38CA634B3C1}" dt="2026-09-09T03:40:28.210" v="1239" actId="1076"/>
          <ac:picMkLst>
            <pc:docMk/>
            <pc:sldMk cId="1949249242" sldId="299"/>
            <ac:picMk id="4" creationId="{E7D2809F-456A-152D-D867-584836CF2196}"/>
          </ac:picMkLst>
        </pc:picChg>
        <pc:picChg chg="add del mod">
          <ac:chgData name="Yeison Eduardo Romero Hernandez" userId="5002669e-b516-48e4-91a8-3e5d4df4ca5c" providerId="ADAL" clId="{D059AC8B-64C5-4616-8CB8-A38CA634B3C1}" dt="2026-09-09T03:40:22.170" v="1237" actId="478"/>
          <ac:picMkLst>
            <pc:docMk/>
            <pc:sldMk cId="1949249242" sldId="299"/>
            <ac:picMk id="5" creationId="{9EF218FC-3C38-5B3C-4259-56B4AC4FCC3D}"/>
          </ac:picMkLst>
        </pc:picChg>
        <pc:picChg chg="add mod">
          <ac:chgData name="Yeison Eduardo Romero Hernandez" userId="5002669e-b516-48e4-91a8-3e5d4df4ca5c" providerId="ADAL" clId="{D059AC8B-64C5-4616-8CB8-A38CA634B3C1}" dt="2026-09-09T03:41:19.041" v="1267" actId="1076"/>
          <ac:picMkLst>
            <pc:docMk/>
            <pc:sldMk cId="1949249242" sldId="299"/>
            <ac:picMk id="7" creationId="{BA143F92-D800-223F-5F4E-A57235CAD86A}"/>
          </ac:picMkLst>
        </pc:picChg>
        <pc:picChg chg="add del mod">
          <ac:chgData name="Yeison Eduardo Romero Hernandez" userId="5002669e-b516-48e4-91a8-3e5d4df4ca5c" providerId="ADAL" clId="{D059AC8B-64C5-4616-8CB8-A38CA634B3C1}" dt="2026-09-09T03:41:05.728" v="1265" actId="478"/>
          <ac:picMkLst>
            <pc:docMk/>
            <pc:sldMk cId="1949249242" sldId="299"/>
            <ac:picMk id="10" creationId="{4109B63F-0845-38D3-AC4B-F46FD3F61E8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8/09/2026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9/8/2026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9/8/2026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9/8/2026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9/8/2026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9/8/2026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9/8/2026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9/8/2026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9/8/2026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5.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8.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Agosto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2222936815"/>
              </p:ext>
            </p:extLst>
          </p:nvPr>
        </p:nvGraphicFramePr>
        <p:xfrm>
          <a:off x="2884530" y="981710"/>
          <a:ext cx="6444026" cy="2403185"/>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Arial" panose="020B0604020202020204" pitchFamily="34" charset="0"/>
                          <a:cs typeface="Arial" panose="020B0604020202020204" pitchFamily="34"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rial" panose="020B0604020202020204" pitchFamily="34" charset="0"/>
                          <a:cs typeface="Arial" panose="020B06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n 17">
            <a:extLst>
              <a:ext uri="{FF2B5EF4-FFF2-40B4-BE49-F238E27FC236}">
                <a16:creationId xmlns:a16="http://schemas.microsoft.com/office/drawing/2014/main" id="{CF3A3B92-DF13-6183-1D07-2A32FE6DE9D1}"/>
              </a:ext>
            </a:extLst>
          </p:cNvPr>
          <p:cNvPicPr>
            <a:picLocks noChangeAspect="1"/>
          </p:cNvPicPr>
          <p:nvPr/>
        </p:nvPicPr>
        <p:blipFill>
          <a:blip r:embed="rId3"/>
          <a:stretch>
            <a:fillRect/>
          </a:stretch>
        </p:blipFill>
        <p:spPr>
          <a:xfrm>
            <a:off x="253333" y="4208742"/>
            <a:ext cx="3362325" cy="2066925"/>
          </a:xfrm>
          <a:prstGeom prst="rect">
            <a:avLst/>
          </a:prstGeom>
        </p:spPr>
      </p:pic>
      <p:pic>
        <p:nvPicPr>
          <p:cNvPr id="14" name="Imagen 13">
            <a:extLst>
              <a:ext uri="{FF2B5EF4-FFF2-40B4-BE49-F238E27FC236}">
                <a16:creationId xmlns:a16="http://schemas.microsoft.com/office/drawing/2014/main" id="{4D4581F6-11E3-979B-543F-2ABDBD8B71BA}"/>
              </a:ext>
            </a:extLst>
          </p:cNvPr>
          <p:cNvPicPr>
            <a:picLocks noChangeAspect="1"/>
          </p:cNvPicPr>
          <p:nvPr/>
        </p:nvPicPr>
        <p:blipFill>
          <a:blip r:embed="rId4"/>
          <a:stretch>
            <a:fillRect/>
          </a:stretch>
        </p:blipFill>
        <p:spPr>
          <a:xfrm>
            <a:off x="124690" y="799773"/>
            <a:ext cx="11880217" cy="2986631"/>
          </a:xfrm>
          <a:prstGeom prst="rect">
            <a:avLst/>
          </a:prstGeom>
        </p:spPr>
      </p:pic>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873878" y="4208742"/>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31 de agosto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$57.865.548.002,96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89,71%, </a:t>
            </a:r>
            <a:r>
              <a:rPr lang="es-ES" sz="1600" dirty="0">
                <a:cs typeface="Times New Roman" panose="02020603050405020304" pitchFamily="18" charset="0"/>
              </a:rPr>
              <a:t>con respecto al cierre de junio logró un avance del </a:t>
            </a:r>
            <a:r>
              <a:rPr lang="es-ES" sz="1600" b="1" dirty="0">
                <a:cs typeface="Times New Roman" panose="02020603050405020304" pitchFamily="18" charset="0"/>
              </a:rPr>
              <a:t>6,54%</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212836" y="3488942"/>
            <a:ext cx="667569" cy="254562"/>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566869" y="3471672"/>
            <a:ext cx="1208613" cy="28697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Elipse 7">
            <a:extLst>
              <a:ext uri="{FF2B5EF4-FFF2-40B4-BE49-F238E27FC236}">
                <a16:creationId xmlns:a16="http://schemas.microsoft.com/office/drawing/2014/main" id="{5A0ECABF-9B27-3B3C-196D-FD094186E7AA}"/>
              </a:ext>
            </a:extLst>
          </p:cNvPr>
          <p:cNvSpPr/>
          <p:nvPr/>
        </p:nvSpPr>
        <p:spPr>
          <a:xfrm>
            <a:off x="1569028" y="5347939"/>
            <a:ext cx="1309257" cy="3541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844908" y="1681301"/>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31 de agosto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54,88%</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$35.400.859.688,77</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477328"/>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89,71%</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$57.865.548.002,96.</a:t>
            </a:r>
          </a:p>
        </p:txBody>
      </p:sp>
      <p:pic>
        <p:nvPicPr>
          <p:cNvPr id="4" name="Imagen 3">
            <a:extLst>
              <a:ext uri="{FF2B5EF4-FFF2-40B4-BE49-F238E27FC236}">
                <a16:creationId xmlns:a16="http://schemas.microsoft.com/office/drawing/2014/main" id="{E7D2809F-456A-152D-D867-584836CF2196}"/>
              </a:ext>
            </a:extLst>
          </p:cNvPr>
          <p:cNvPicPr>
            <a:picLocks noChangeAspect="1"/>
          </p:cNvPicPr>
          <p:nvPr/>
        </p:nvPicPr>
        <p:blipFill>
          <a:blip r:embed="rId5"/>
          <a:stretch>
            <a:fillRect/>
          </a:stretch>
        </p:blipFill>
        <p:spPr>
          <a:xfrm>
            <a:off x="950259" y="1681301"/>
            <a:ext cx="5200650" cy="1438275"/>
          </a:xfrm>
          <a:prstGeom prst="rect">
            <a:avLst/>
          </a:prstGeom>
        </p:spPr>
      </p:pic>
      <p:pic>
        <p:nvPicPr>
          <p:cNvPr id="7" name="Imagen 6">
            <a:extLst>
              <a:ext uri="{FF2B5EF4-FFF2-40B4-BE49-F238E27FC236}">
                <a16:creationId xmlns:a16="http://schemas.microsoft.com/office/drawing/2014/main" id="{BA143F92-D800-223F-5F4E-A57235CAD86A}"/>
              </a:ext>
            </a:extLst>
          </p:cNvPr>
          <p:cNvPicPr>
            <a:picLocks noChangeAspect="1"/>
          </p:cNvPicPr>
          <p:nvPr/>
        </p:nvPicPr>
        <p:blipFill>
          <a:blip r:embed="rId6"/>
          <a:stretch>
            <a:fillRect/>
          </a:stretch>
        </p:blipFill>
        <p:spPr>
          <a:xfrm>
            <a:off x="6581775" y="4218118"/>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60475" y="2956773"/>
            <a:ext cx="4555221" cy="2816156"/>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31 de agosto de 2026</a:t>
            </a:r>
            <a:r>
              <a:rPr lang="es-MX" sz="1550" dirty="0"/>
              <a:t>, la UPRA registro una ejecución del </a:t>
            </a:r>
            <a:r>
              <a:rPr lang="es-MX" sz="1550" b="1" dirty="0"/>
              <a:t>68,82%</a:t>
            </a:r>
            <a:r>
              <a:rPr lang="es-MX" sz="1550" dirty="0"/>
              <a:t> del presupuesto asignado para gastos de funcionamiento, con respecto al mes de julio se logró un avance del </a:t>
            </a:r>
            <a:r>
              <a:rPr lang="es-MX" sz="1550" b="1" dirty="0"/>
              <a:t>6,29%</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30,35%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7" name="Imagen 6">
            <a:extLst>
              <a:ext uri="{FF2B5EF4-FFF2-40B4-BE49-F238E27FC236}">
                <a16:creationId xmlns:a16="http://schemas.microsoft.com/office/drawing/2014/main" id="{BF30A16D-5E86-4A53-B579-87D9D8358E56}"/>
              </a:ext>
            </a:extLst>
          </p:cNvPr>
          <p:cNvPicPr>
            <a:picLocks noChangeAspect="1"/>
          </p:cNvPicPr>
          <p:nvPr/>
        </p:nvPicPr>
        <p:blipFill>
          <a:blip r:embed="rId4"/>
          <a:stretch>
            <a:fillRect/>
          </a:stretch>
        </p:blipFill>
        <p:spPr>
          <a:xfrm>
            <a:off x="1139253" y="2419385"/>
            <a:ext cx="5700668" cy="3600000"/>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840176" y="2139402"/>
            <a:ext cx="5115455" cy="3785652"/>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agosto de 2026 </a:t>
            </a:r>
            <a:r>
              <a:rPr lang="es-CO" sz="1600" dirty="0"/>
              <a:t>la UPRA ha comprometido el </a:t>
            </a:r>
            <a:r>
              <a:rPr lang="es-CO" sz="1600" b="1" dirty="0"/>
              <a:t>95,77%</a:t>
            </a:r>
            <a:r>
              <a:rPr lang="es-CO" sz="1600" dirty="0"/>
              <a:t> del presupuesto asignado para inversión, con respecto al mes de julio se logró un avance del </a:t>
            </a:r>
            <a:r>
              <a:rPr lang="es-CO" sz="1600" b="1" dirty="0"/>
              <a:t>6,61%.</a:t>
            </a:r>
          </a:p>
          <a:p>
            <a:pPr algn="just"/>
            <a:endParaRPr lang="es-CO" sz="1600" dirty="0"/>
          </a:p>
          <a:p>
            <a:pPr marL="285750" indent="-285750" algn="just">
              <a:buFont typeface="Arial" panose="020B0604020202020204" pitchFamily="34" charset="0"/>
              <a:buChar char="•"/>
            </a:pPr>
            <a:r>
              <a:rPr lang="es-CO" sz="1600" dirty="0"/>
              <a:t>El </a:t>
            </a:r>
            <a:r>
              <a:rPr lang="es-CO" sz="1600" b="1" dirty="0"/>
              <a:t>4,16% </a:t>
            </a:r>
            <a:r>
              <a:rPr lang="es-CO" sz="1600" dirty="0"/>
              <a:t>del presupuesto de inversión certificado al corte del presente informe aún se encuentra sin afectación presupuestal, la UPRA actualmente se encuentra adelantando los procesos de contratación para las diferentes áreas misionales,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490927" y="1176274"/>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 $50.000.000.000,00</a:t>
            </a:r>
          </a:p>
        </p:txBody>
      </p:sp>
      <p:pic>
        <p:nvPicPr>
          <p:cNvPr id="8" name="Imagen 7">
            <a:extLst>
              <a:ext uri="{FF2B5EF4-FFF2-40B4-BE49-F238E27FC236}">
                <a16:creationId xmlns:a16="http://schemas.microsoft.com/office/drawing/2014/main" id="{DAD2A0C3-BB76-5172-1B3E-CEAFF3862067}"/>
              </a:ext>
            </a:extLst>
          </p:cNvPr>
          <p:cNvPicPr>
            <a:picLocks noChangeAspect="1"/>
          </p:cNvPicPr>
          <p:nvPr/>
        </p:nvPicPr>
        <p:blipFill>
          <a:blip r:embed="rId4"/>
          <a:stretch>
            <a:fillRect/>
          </a:stretch>
        </p:blipFill>
        <p:spPr>
          <a:xfrm>
            <a:off x="501710" y="2172515"/>
            <a:ext cx="6304335" cy="3600000"/>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agosto de 2026 </a:t>
            </a:r>
            <a:r>
              <a:rPr lang="es-CO" sz="1600" dirty="0"/>
              <a:t>se ha comprometido el </a:t>
            </a:r>
            <a:r>
              <a:rPr lang="es-CO" sz="1600" b="1" dirty="0"/>
              <a:t>96,69% </a:t>
            </a:r>
            <a:r>
              <a:rPr lang="es-CO" sz="1600" dirty="0"/>
              <a:t>de los recursos asignados para ejecutar el proyecto de inversión </a:t>
            </a:r>
            <a:r>
              <a:rPr lang="es-CO" sz="1600" b="1" dirty="0"/>
              <a:t>C-1704-1100-9 – DOTA, </a:t>
            </a:r>
            <a:r>
              <a:rPr lang="es-CO" sz="1600" dirty="0"/>
              <a:t>con respecto al mes de julio se logra un avance del </a:t>
            </a:r>
            <a:r>
              <a:rPr lang="es-CO" sz="1600" b="1" dirty="0"/>
              <a:t>0,91%</a:t>
            </a:r>
          </a:p>
          <a:p>
            <a:pPr algn="just"/>
            <a:endParaRPr lang="es-CO" sz="1600" dirty="0"/>
          </a:p>
          <a:p>
            <a:pPr marL="285750" indent="-285750" algn="just">
              <a:buFont typeface="Arial" panose="020B0604020202020204" pitchFamily="34" charset="0"/>
              <a:buChar char="•"/>
            </a:pPr>
            <a:r>
              <a:rPr lang="es-CO" sz="1600" dirty="0"/>
              <a:t> El </a:t>
            </a:r>
            <a:r>
              <a:rPr lang="es-CO" sz="1600" b="1" dirty="0"/>
              <a:t>3,26%</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sz="2600" dirty="0">
                <a:solidFill>
                  <a:schemeClr val="tx1"/>
                </a:solidFill>
              </a:rPr>
              <a:t>Apropiación vigente</a:t>
            </a:r>
          </a:p>
          <a:p>
            <a:pPr algn="just"/>
            <a:r>
              <a:rPr lang="es-ES" sz="2600" dirty="0">
                <a:solidFill>
                  <a:schemeClr val="tx1"/>
                </a:solidFill>
              </a:rPr>
              <a:t>$20.500.000.000,00</a:t>
            </a:r>
            <a:endParaRPr lang="es-ES" sz="2600" dirty="0"/>
          </a:p>
          <a:p>
            <a:pPr algn="just"/>
            <a:endParaRPr lang="es-CO" sz="2600" dirty="0"/>
          </a:p>
        </p:txBody>
      </p:sp>
      <p:pic>
        <p:nvPicPr>
          <p:cNvPr id="6" name="Imagen 5">
            <a:extLst>
              <a:ext uri="{FF2B5EF4-FFF2-40B4-BE49-F238E27FC236}">
                <a16:creationId xmlns:a16="http://schemas.microsoft.com/office/drawing/2014/main" id="{02B9220B-81F8-A406-3161-83666998C395}"/>
              </a:ext>
            </a:extLst>
          </p:cNvPr>
          <p:cNvPicPr>
            <a:picLocks noChangeAspect="1"/>
          </p:cNvPicPr>
          <p:nvPr/>
        </p:nvPicPr>
        <p:blipFill>
          <a:blip r:embed="rId4"/>
          <a:srcRect r="2072"/>
          <a:stretch>
            <a:fillRect/>
          </a:stretch>
        </p:blipFill>
        <p:spPr>
          <a:xfrm>
            <a:off x="493348" y="2168266"/>
            <a:ext cx="6532518" cy="3600000"/>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3785652"/>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agosto de 2026 </a:t>
            </a:r>
            <a:r>
              <a:rPr lang="es-CO" sz="1600" dirty="0"/>
              <a:t>se ha comprometido el </a:t>
            </a:r>
            <a:r>
              <a:rPr lang="es-CO" sz="1600" b="1" dirty="0"/>
              <a:t>94,03% </a:t>
            </a:r>
            <a:r>
              <a:rPr lang="es-CO" sz="1600" dirty="0"/>
              <a:t>de los recursos asignados para ejecutar el proyecto de inversión </a:t>
            </a:r>
            <a:r>
              <a:rPr lang="es-CO" sz="1600" b="1" dirty="0"/>
              <a:t>C-1704-1100-10 - INFO</a:t>
            </a:r>
            <a:r>
              <a:rPr lang="es-CO" sz="1600" dirty="0"/>
              <a:t> con respecto al mes de julio se logra un avance del </a:t>
            </a:r>
            <a:r>
              <a:rPr lang="es-CO" sz="1600" b="1" dirty="0"/>
              <a:t>14,14%</a:t>
            </a:r>
          </a:p>
          <a:p>
            <a:pPr algn="just"/>
            <a:endParaRPr lang="es-CO" sz="1600" dirty="0"/>
          </a:p>
          <a:p>
            <a:pPr marL="285750" indent="-285750" algn="just">
              <a:buFont typeface="Arial" panose="020B0604020202020204" pitchFamily="34" charset="0"/>
              <a:buChar char="•"/>
            </a:pPr>
            <a:r>
              <a:rPr lang="es-CO" sz="1600" dirty="0"/>
              <a:t> El </a:t>
            </a:r>
            <a:r>
              <a:rPr lang="es-CO" sz="1600" b="1" dirty="0"/>
              <a:t>5,97% </a:t>
            </a:r>
            <a:r>
              <a:rPr lang="es-CO" sz="1600" dirty="0"/>
              <a:t>del presupuesto certificado del proyecto INFO al corte del presente informe aún se encuentra sin afectación presupuestal, esto debido a que la entidad se encuentra en procesos de contratación,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747460" y="1194423"/>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a:t>
            </a:r>
          </a:p>
          <a:p>
            <a:r>
              <a:rPr lang="es-ES" sz="2600" dirty="0">
                <a:solidFill>
                  <a:schemeClr val="tx1"/>
                </a:solidFill>
              </a:rPr>
              <a:t>$9.500.000.000,00</a:t>
            </a:r>
            <a:endParaRPr lang="es-CO" sz="2600" dirty="0"/>
          </a:p>
        </p:txBody>
      </p:sp>
      <p:pic>
        <p:nvPicPr>
          <p:cNvPr id="5" name="Imagen 4">
            <a:extLst>
              <a:ext uri="{FF2B5EF4-FFF2-40B4-BE49-F238E27FC236}">
                <a16:creationId xmlns:a16="http://schemas.microsoft.com/office/drawing/2014/main" id="{6621B132-C68F-6C35-7B48-74BF1BC1212B}"/>
              </a:ext>
            </a:extLst>
          </p:cNvPr>
          <p:cNvPicPr>
            <a:picLocks noChangeAspect="1"/>
          </p:cNvPicPr>
          <p:nvPr/>
        </p:nvPicPr>
        <p:blipFill>
          <a:blip r:embed="rId4"/>
          <a:stretch>
            <a:fillRect/>
          </a:stretch>
        </p:blipFill>
        <p:spPr>
          <a:xfrm>
            <a:off x="1063269" y="2162461"/>
            <a:ext cx="5797501" cy="3600000"/>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63399"/>
            <a:ext cx="4684953"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agosto de 2026</a:t>
            </a:r>
            <a:r>
              <a:rPr lang="es-CO" sz="1600" dirty="0"/>
              <a:t> se ha comprometido el </a:t>
            </a:r>
            <a:r>
              <a:rPr lang="es-CO" sz="1600" b="1" dirty="0"/>
              <a:t>98,56%</a:t>
            </a:r>
            <a:r>
              <a:rPr lang="es-CO" sz="1600" dirty="0"/>
              <a:t> de los recursos asignados para ejecutar el proyecto de inversión </a:t>
            </a:r>
            <a:r>
              <a:rPr lang="es-CO" sz="1600" b="1" dirty="0"/>
              <a:t>C-1704-1100-11 - CONSO</a:t>
            </a:r>
            <a:r>
              <a:rPr lang="es-CO" sz="1600" dirty="0"/>
              <a:t> con respecto al mes de julio se logra un avance del </a:t>
            </a:r>
            <a:r>
              <a:rPr lang="es-CO" sz="1600" b="1" dirty="0"/>
              <a:t>0, 45%</a:t>
            </a:r>
          </a:p>
          <a:p>
            <a:pPr algn="just"/>
            <a:endParaRPr lang="es-CO" sz="1600" dirty="0"/>
          </a:p>
          <a:p>
            <a:pPr marL="285750" indent="-285750" algn="just">
              <a:buFont typeface="Arial" panose="020B0604020202020204" pitchFamily="34" charset="0"/>
              <a:buChar char="•"/>
            </a:pPr>
            <a:r>
              <a:rPr lang="es-CO" sz="1600" dirty="0"/>
              <a:t> El </a:t>
            </a:r>
            <a:r>
              <a:rPr lang="es-CO" sz="1600" b="1" dirty="0"/>
              <a:t>1,44%</a:t>
            </a:r>
            <a:r>
              <a:rPr lang="es-CO" sz="1600" dirty="0"/>
              <a:t> del presupuesto certificado del proyecto CONSO al corte del presente informe aún se encuentra sin afectación presupuestal, esto debido a que los recursos certificados son para atender los gastos de desplazamiento y viáticos que serán ejecutados conforme avanza el año.</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918813" y="1248449"/>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sz="2600" dirty="0">
                <a:solidFill>
                  <a:schemeClr val="tx1"/>
                </a:solidFill>
              </a:rPr>
              <a:t>Apropiación vigente</a:t>
            </a:r>
          </a:p>
          <a:p>
            <a:pPr algn="just"/>
            <a:r>
              <a:rPr lang="es-ES" sz="2600" dirty="0">
                <a:solidFill>
                  <a:schemeClr val="tx1"/>
                </a:solidFill>
              </a:rPr>
              <a:t>$7.000.000.000,00</a:t>
            </a:r>
            <a:endParaRPr lang="es-CO" sz="2600" dirty="0"/>
          </a:p>
        </p:txBody>
      </p:sp>
      <p:pic>
        <p:nvPicPr>
          <p:cNvPr id="5" name="Imagen 4">
            <a:extLst>
              <a:ext uri="{FF2B5EF4-FFF2-40B4-BE49-F238E27FC236}">
                <a16:creationId xmlns:a16="http://schemas.microsoft.com/office/drawing/2014/main" id="{660AA9FA-E6C9-7220-756B-57829F049FE8}"/>
              </a:ext>
            </a:extLst>
          </p:cNvPr>
          <p:cNvPicPr>
            <a:picLocks noChangeAspect="1"/>
          </p:cNvPicPr>
          <p:nvPr/>
        </p:nvPicPr>
        <p:blipFill>
          <a:blip r:embed="rId5"/>
          <a:stretch>
            <a:fillRect/>
          </a:stretch>
        </p:blipFill>
        <p:spPr>
          <a:xfrm>
            <a:off x="904009" y="2099094"/>
            <a:ext cx="6130259" cy="3769348"/>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agosto de 2026 </a:t>
            </a:r>
            <a:r>
              <a:rPr lang="es-CO" sz="1600" dirty="0"/>
              <a:t>logró comprometer el </a:t>
            </a:r>
            <a:r>
              <a:rPr lang="es-CO" sz="1600" b="1" dirty="0"/>
              <a:t>94,08%</a:t>
            </a:r>
            <a:r>
              <a:rPr lang="es-CO" sz="1600" dirty="0"/>
              <a:t> de los recursos asignados para el proyecto de inversión </a:t>
            </a:r>
            <a:r>
              <a:rPr lang="es-ES" sz="1600" b="1" dirty="0"/>
              <a:t>C-1799-1100-3 </a:t>
            </a:r>
            <a:r>
              <a:rPr lang="es-CO" sz="1600" b="1" dirty="0"/>
              <a:t>– FORTA</a:t>
            </a:r>
            <a:r>
              <a:rPr lang="es-CO" sz="1600" dirty="0"/>
              <a:t> con respecto al mes de julio se logra un avance del </a:t>
            </a:r>
            <a:r>
              <a:rPr lang="es-CO" sz="1600" b="1" dirty="0"/>
              <a:t>13,40%</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5,72%</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924759" y="1199237"/>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a:t>
            </a:r>
          </a:p>
          <a:p>
            <a:r>
              <a:rPr lang="es-ES" sz="2600" dirty="0">
                <a:solidFill>
                  <a:schemeClr val="tx1"/>
                </a:solidFill>
              </a:rPr>
              <a:t>$13.000.000.000,00</a:t>
            </a:r>
            <a:endParaRPr lang="es-CO" sz="2600" dirty="0"/>
          </a:p>
        </p:txBody>
      </p:sp>
      <p:pic>
        <p:nvPicPr>
          <p:cNvPr id="4" name="Imagen 3">
            <a:extLst>
              <a:ext uri="{FF2B5EF4-FFF2-40B4-BE49-F238E27FC236}">
                <a16:creationId xmlns:a16="http://schemas.microsoft.com/office/drawing/2014/main" id="{FBA41F86-47EB-1B3B-F8D7-6522586237DA}"/>
              </a:ext>
            </a:extLst>
          </p:cNvPr>
          <p:cNvPicPr>
            <a:picLocks noChangeAspect="1"/>
          </p:cNvPicPr>
          <p:nvPr/>
        </p:nvPicPr>
        <p:blipFill>
          <a:blip r:embed="rId5"/>
          <a:stretch>
            <a:fillRect/>
          </a:stretch>
        </p:blipFill>
        <p:spPr>
          <a:xfrm>
            <a:off x="742653" y="2289783"/>
            <a:ext cx="5838655" cy="3684990"/>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a:t>6. Ejecución presupuestal VS Acuerdo de gestión</a:t>
            </a:r>
            <a:endParaRPr lang="es-CO" dirty="0"/>
          </a:p>
        </p:txBody>
      </p:sp>
      <p:graphicFrame>
        <p:nvGraphicFramePr>
          <p:cNvPr id="3" name="Tabla 2">
            <a:extLst>
              <a:ext uri="{FF2B5EF4-FFF2-40B4-BE49-F238E27FC236}">
                <a16:creationId xmlns:a16="http://schemas.microsoft.com/office/drawing/2014/main" id="{0257D971-2379-DFF8-BAD5-1FE852D0C9FA}"/>
              </a:ext>
            </a:extLst>
          </p:cNvPr>
          <p:cNvGraphicFramePr>
            <a:graphicFrameLocks noGrp="1"/>
          </p:cNvGraphicFramePr>
          <p:nvPr>
            <p:extLst>
              <p:ext uri="{D42A27DB-BD31-4B8C-83A1-F6EECF244321}">
                <p14:modId xmlns:p14="http://schemas.microsoft.com/office/powerpoint/2010/main" val="3561569176"/>
              </p:ext>
            </p:extLst>
          </p:nvPr>
        </p:nvGraphicFramePr>
        <p:xfrm>
          <a:off x="952499" y="2335504"/>
          <a:ext cx="10515600" cy="1547783"/>
        </p:xfrm>
        <a:graphic>
          <a:graphicData uri="http://schemas.openxmlformats.org/drawingml/2006/table">
            <a:tbl>
              <a:tblPr/>
              <a:tblGrid>
                <a:gridCol w="319419">
                  <a:extLst>
                    <a:ext uri="{9D8B030D-6E8A-4147-A177-3AD203B41FA5}">
                      <a16:colId xmlns:a16="http://schemas.microsoft.com/office/drawing/2014/main" val="2640424238"/>
                    </a:ext>
                  </a:extLst>
                </a:gridCol>
                <a:gridCol w="697678">
                  <a:extLst>
                    <a:ext uri="{9D8B030D-6E8A-4147-A177-3AD203B41FA5}">
                      <a16:colId xmlns:a16="http://schemas.microsoft.com/office/drawing/2014/main" val="3486992981"/>
                    </a:ext>
                  </a:extLst>
                </a:gridCol>
                <a:gridCol w="748112">
                  <a:extLst>
                    <a:ext uri="{9D8B030D-6E8A-4147-A177-3AD203B41FA5}">
                      <a16:colId xmlns:a16="http://schemas.microsoft.com/office/drawing/2014/main" val="824083282"/>
                    </a:ext>
                  </a:extLst>
                </a:gridCol>
                <a:gridCol w="1085364">
                  <a:extLst>
                    <a:ext uri="{9D8B030D-6E8A-4147-A177-3AD203B41FA5}">
                      <a16:colId xmlns:a16="http://schemas.microsoft.com/office/drawing/2014/main" val="221417810"/>
                    </a:ext>
                  </a:extLst>
                </a:gridCol>
                <a:gridCol w="1080654">
                  <a:extLst>
                    <a:ext uri="{9D8B030D-6E8A-4147-A177-3AD203B41FA5}">
                      <a16:colId xmlns:a16="http://schemas.microsoft.com/office/drawing/2014/main" val="20613794"/>
                    </a:ext>
                  </a:extLst>
                </a:gridCol>
                <a:gridCol w="571500">
                  <a:extLst>
                    <a:ext uri="{9D8B030D-6E8A-4147-A177-3AD203B41FA5}">
                      <a16:colId xmlns:a16="http://schemas.microsoft.com/office/drawing/2014/main" val="373802908"/>
                    </a:ext>
                  </a:extLst>
                </a:gridCol>
                <a:gridCol w="1101437">
                  <a:extLst>
                    <a:ext uri="{9D8B030D-6E8A-4147-A177-3AD203B41FA5}">
                      <a16:colId xmlns:a16="http://schemas.microsoft.com/office/drawing/2014/main" val="2147837298"/>
                    </a:ext>
                  </a:extLst>
                </a:gridCol>
                <a:gridCol w="623454">
                  <a:extLst>
                    <a:ext uri="{9D8B030D-6E8A-4147-A177-3AD203B41FA5}">
                      <a16:colId xmlns:a16="http://schemas.microsoft.com/office/drawing/2014/main" val="4222917859"/>
                    </a:ext>
                  </a:extLst>
                </a:gridCol>
                <a:gridCol w="513799">
                  <a:extLst>
                    <a:ext uri="{9D8B030D-6E8A-4147-A177-3AD203B41FA5}">
                      <a16:colId xmlns:a16="http://schemas.microsoft.com/office/drawing/2014/main" val="3762033200"/>
                    </a:ext>
                  </a:extLst>
                </a:gridCol>
                <a:gridCol w="1117574">
                  <a:extLst>
                    <a:ext uri="{9D8B030D-6E8A-4147-A177-3AD203B41FA5}">
                      <a16:colId xmlns:a16="http://schemas.microsoft.com/office/drawing/2014/main" val="2269418598"/>
                    </a:ext>
                  </a:extLst>
                </a:gridCol>
                <a:gridCol w="561109">
                  <a:extLst>
                    <a:ext uri="{9D8B030D-6E8A-4147-A177-3AD203B41FA5}">
                      <a16:colId xmlns:a16="http://schemas.microsoft.com/office/drawing/2014/main" val="2476874039"/>
                    </a:ext>
                  </a:extLst>
                </a:gridCol>
                <a:gridCol w="1036376">
                  <a:extLst>
                    <a:ext uri="{9D8B030D-6E8A-4147-A177-3AD203B41FA5}">
                      <a16:colId xmlns:a16="http://schemas.microsoft.com/office/drawing/2014/main" val="2242222298"/>
                    </a:ext>
                  </a:extLst>
                </a:gridCol>
                <a:gridCol w="529562">
                  <a:extLst>
                    <a:ext uri="{9D8B030D-6E8A-4147-A177-3AD203B41FA5}">
                      <a16:colId xmlns:a16="http://schemas.microsoft.com/office/drawing/2014/main" val="1761064645"/>
                    </a:ext>
                  </a:extLst>
                </a:gridCol>
                <a:gridCol w="529562">
                  <a:extLst>
                    <a:ext uri="{9D8B030D-6E8A-4147-A177-3AD203B41FA5}">
                      <a16:colId xmlns:a16="http://schemas.microsoft.com/office/drawing/2014/main" val="1773742823"/>
                    </a:ext>
                  </a:extLst>
                </a:gridCol>
              </a:tblGrid>
              <a:tr h="261477">
                <a:tc gridSpan="3">
                  <a:txBody>
                    <a:bodyPr/>
                    <a:lstStyle/>
                    <a:p>
                      <a:pPr algn="ctr" rtl="0" fontAlgn="ctr">
                        <a:buNone/>
                      </a:pPr>
                      <a:r>
                        <a:rPr lang="es-CO" sz="800" b="1" i="0" u="none" strike="noStrike">
                          <a:solidFill>
                            <a:srgbClr val="FFFFFF"/>
                          </a:solidFill>
                          <a:effectLst/>
                          <a:latin typeface="Verdana" panose="020B0604030504040204" pitchFamily="34" charset="0"/>
                        </a:rPr>
                        <a:t>DESCRIPCIÓN</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800" b="1" i="0" u="none" strike="noStrike" dirty="0">
                          <a:solidFill>
                            <a:srgbClr val="FFFFFF"/>
                          </a:solidFill>
                          <a:effectLst/>
                          <a:latin typeface="Verdana" panose="020B0604030504040204" pitchFamily="34" charset="0"/>
                        </a:rPr>
                        <a:t>APR. VIGENTE</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800" b="1" i="0" u="none" strike="noStrike">
                          <a:solidFill>
                            <a:srgbClr val="FFFFFF"/>
                          </a:solidFill>
                          <a:effectLst/>
                          <a:latin typeface="Verdana" panose="020B0604030504040204" pitchFamily="34" charset="0"/>
                        </a:rPr>
                        <a:t>COMPROMISO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800" b="1" i="0" u="none" strike="noStrike">
                          <a:solidFill>
                            <a:srgbClr val="FFFFFF"/>
                          </a:solidFill>
                          <a:effectLst/>
                          <a:latin typeface="Verdana" panose="020B0604030504040204" pitchFamily="34" charset="0"/>
                        </a:rPr>
                        <a:t>COMPROMISO REAL</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800" b="1" i="0" u="none" strike="noStrike">
                          <a:solidFill>
                            <a:srgbClr val="FFFFFF"/>
                          </a:solidFill>
                          <a:effectLst/>
                          <a:latin typeface="Verdana" panose="020B0604030504040204" pitchFamily="34" charset="0"/>
                        </a:rPr>
                        <a:t>REAL /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800" b="1" i="0" u="none" strike="noStrike">
                          <a:solidFill>
                            <a:srgbClr val="FFFFFF"/>
                          </a:solidFill>
                          <a:effectLst/>
                          <a:latin typeface="Verdana" panose="020B0604030504040204" pitchFamily="34" charset="0"/>
                        </a:rPr>
                        <a:t>OBLIGACIÓN / PAGO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800" b="1" i="0" u="none" strike="noStrike">
                          <a:solidFill>
                            <a:srgbClr val="FFFFFF"/>
                          </a:solidFill>
                          <a:effectLst/>
                          <a:latin typeface="Verdana" panose="020B0604030504040204" pitchFamily="34" charset="0"/>
                        </a:rPr>
                        <a:t>OBLIGACIÓN / PAGO REAL</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800" b="1" i="0" u="none" strike="noStrike">
                          <a:solidFill>
                            <a:srgbClr val="FFFFFF"/>
                          </a:solidFill>
                          <a:effectLst/>
                          <a:latin typeface="Verdana" panose="020B0604030504040204" pitchFamily="34" charset="0"/>
                        </a:rPr>
                        <a:t>REAL / META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50043750"/>
                  </a:ext>
                </a:extLst>
              </a:tr>
              <a:tr h="141339">
                <a:tc gridSpan="3">
                  <a:txBody>
                    <a:bodyPr/>
                    <a:lstStyle/>
                    <a:p>
                      <a:pPr algn="ctr" rtl="0" fontAlgn="ctr">
                        <a:buNone/>
                      </a:pPr>
                      <a:r>
                        <a:rPr lang="es-CO" sz="800" b="1" i="0" u="none" strike="noStrike">
                          <a:solidFill>
                            <a:srgbClr val="000000"/>
                          </a:solidFill>
                          <a:effectLst/>
                          <a:latin typeface="Verdana" panose="020B0604030504040204" pitchFamily="34" charset="0"/>
                        </a:rPr>
                        <a:t>FUNCIONAMIENTO</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800" b="0" i="0" u="none" strike="noStrike">
                          <a:solidFill>
                            <a:srgbClr val="000000"/>
                          </a:solidFill>
                          <a:effectLst/>
                          <a:latin typeface="Verdana" panose="020B0604030504040204" pitchFamily="34" charset="0"/>
                        </a:rPr>
                        <a:t>$ 14.503.874.000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$ 9.726.369.000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67,06%</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$ 9.980.917.033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68,82%</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1,76%</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$ 9.709.502.333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66,94%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$ 9.113.472.510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62,83%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-4,11%</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720617209"/>
                  </a:ext>
                </a:extLst>
              </a:tr>
              <a:tr h="141339">
                <a:tc rowSpan="4">
                  <a:txBody>
                    <a:bodyPr/>
                    <a:lstStyle/>
                    <a:p>
                      <a:pPr algn="ctr" rtl="0" fontAlgn="ctr">
                        <a:buNone/>
                      </a:pPr>
                      <a:r>
                        <a:rPr lang="es-CO" sz="800" b="1" i="0" u="none" strike="noStrike">
                          <a:solidFill>
                            <a:srgbClr val="000000"/>
                          </a:solidFill>
                          <a:effectLst/>
                          <a:latin typeface="Verdana" panose="020B0604030504040204" pitchFamily="34" charset="0"/>
                        </a:rPr>
                        <a:t>INVERSIÓN</a:t>
                      </a:r>
                    </a:p>
                  </a:txBody>
                  <a:tcPr marL="7067" marR="7067" marT="7067"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DOTA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C-1704-1100-9</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$ 20.500.000.000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$ 20.500.000.000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100,00%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$ 19.821.956.195</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96,69%</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-3,31%</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a:solidFill>
                            <a:srgbClr val="000000"/>
                          </a:solidFill>
                          <a:effectLst/>
                          <a:latin typeface="Verdana" panose="020B0604030504040204" pitchFamily="34" charset="0"/>
                        </a:rPr>
                        <a:t>$ 13.517.700.000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65,94%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$ 11.289.682.277</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55,07%</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-10,87%</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892383504"/>
                  </a:ext>
                </a:extLst>
              </a:tr>
              <a:tr h="141339">
                <a:tc vMerge="1">
                  <a:txBody>
                    <a:bodyPr/>
                    <a:lstStyle/>
                    <a:p>
                      <a:endParaRPr lang="es-CO"/>
                    </a:p>
                  </a:txBody>
                  <a:tcPr/>
                </a:tc>
                <a:tc>
                  <a:txBody>
                    <a:bodyPr/>
                    <a:lstStyle/>
                    <a:p>
                      <a:pPr algn="ctr" rtl="0" fontAlgn="ctr">
                        <a:buNone/>
                      </a:pPr>
                      <a:r>
                        <a:rPr lang="es-CO" sz="800" b="1" i="0" u="none" strike="noStrike">
                          <a:solidFill>
                            <a:srgbClr val="000000"/>
                          </a:solidFill>
                          <a:effectLst/>
                          <a:latin typeface="Verdana" panose="020B0604030504040204" pitchFamily="34" charset="0"/>
                        </a:rPr>
                        <a:t>INFO</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C-1704-1100-10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$ 9.500.000.000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$ 9.500.000.000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100,00%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$ 8.932.726.900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94,03%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-5,97%</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a:solidFill>
                            <a:srgbClr val="000000"/>
                          </a:solidFill>
                          <a:effectLst/>
                          <a:latin typeface="Verdana" panose="020B0604030504040204" pitchFamily="34" charset="0"/>
                        </a:rPr>
                        <a:t>$ 6.264.300.000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65,94%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$ 4.287.315.174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45,13%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-20,81%</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16820628"/>
                  </a:ext>
                </a:extLst>
              </a:tr>
              <a:tr h="141339">
                <a:tc vMerge="1">
                  <a:txBody>
                    <a:bodyPr/>
                    <a:lstStyle/>
                    <a:p>
                      <a:endParaRPr lang="es-CO"/>
                    </a:p>
                  </a:txBody>
                  <a:tcPr/>
                </a:tc>
                <a:tc>
                  <a:txBody>
                    <a:bodyPr/>
                    <a:lstStyle/>
                    <a:p>
                      <a:pPr algn="ctr" rtl="0" fontAlgn="ctr">
                        <a:buNone/>
                      </a:pPr>
                      <a:r>
                        <a:rPr lang="es-CO" sz="800" b="1" i="0" u="none" strike="noStrike">
                          <a:solidFill>
                            <a:srgbClr val="000000"/>
                          </a:solidFill>
                          <a:effectLst/>
                          <a:latin typeface="Verdana" panose="020B0604030504040204" pitchFamily="34" charset="0"/>
                        </a:rPr>
                        <a:t>CONSO</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C-1704-1100-11</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$ 7.000.000.000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$ 7.000.000.000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100,00%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$ 6.899.065.882</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98,56%</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-1,44%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a:solidFill>
                            <a:srgbClr val="000000"/>
                          </a:solidFill>
                          <a:effectLst/>
                          <a:latin typeface="Verdana" panose="020B0604030504040204" pitchFamily="34" charset="0"/>
                        </a:rPr>
                        <a:t>$ 4.615.800.000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65,94%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$ 4.196.881.650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59,96%</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-5,98%</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999642914"/>
                  </a:ext>
                </a:extLst>
              </a:tr>
              <a:tr h="141339">
                <a:tc vMerge="1">
                  <a:txBody>
                    <a:bodyPr/>
                    <a:lstStyle/>
                    <a:p>
                      <a:endParaRPr lang="es-CO"/>
                    </a:p>
                  </a:txBody>
                  <a:tcPr/>
                </a:tc>
                <a:tc>
                  <a:txBody>
                    <a:bodyPr/>
                    <a:lstStyle/>
                    <a:p>
                      <a:pPr algn="ctr" rtl="0" fontAlgn="ctr">
                        <a:buNone/>
                      </a:pPr>
                      <a:r>
                        <a:rPr lang="es-CO" sz="800" b="1" i="0" u="none" strike="noStrike">
                          <a:solidFill>
                            <a:srgbClr val="000000"/>
                          </a:solidFill>
                          <a:effectLst/>
                          <a:latin typeface="Verdana" panose="020B0604030504040204" pitchFamily="34" charset="0"/>
                        </a:rPr>
                        <a:t>FORTA</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C-1799-1100-3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$ 13.000.000.000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$ 13.000.000.000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100,00%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$ 12.230.881.992</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94,08%</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-5,92%</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a:solidFill>
                            <a:srgbClr val="000000"/>
                          </a:solidFill>
                          <a:effectLst/>
                          <a:latin typeface="Verdana" panose="020B0604030504040204" pitchFamily="34" charset="0"/>
                        </a:rPr>
                        <a:t>$ 8.572.200.000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65,94%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$ 6.513.508.078</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50,10%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-15,84%</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204355113"/>
                  </a:ext>
                </a:extLst>
              </a:tr>
              <a:tr h="141339">
                <a:tc gridSpan="3">
                  <a:txBody>
                    <a:bodyPr/>
                    <a:lstStyle/>
                    <a:p>
                      <a:pPr algn="ctr" rtl="0" fontAlgn="ctr">
                        <a:buNone/>
                      </a:pPr>
                      <a:r>
                        <a:rPr lang="es-CO" sz="800" b="1" i="0" u="none" strike="noStrike">
                          <a:solidFill>
                            <a:srgbClr val="000000"/>
                          </a:solidFill>
                          <a:effectLst/>
                          <a:latin typeface="Verdana" panose="020B0604030504040204" pitchFamily="34" charset="0"/>
                        </a:rPr>
                        <a:t>TOTAL</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800" b="1" i="0" u="none" strike="noStrike">
                          <a:solidFill>
                            <a:srgbClr val="000000"/>
                          </a:solidFill>
                          <a:effectLst/>
                          <a:latin typeface="Verdana" panose="020B0604030504040204" pitchFamily="34" charset="0"/>
                        </a:rPr>
                        <a:t>$ 64.503.874.000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1" i="0" u="none" strike="noStrike">
                          <a:solidFill>
                            <a:srgbClr val="000000"/>
                          </a:solidFill>
                          <a:effectLst/>
                          <a:latin typeface="Verdana" panose="020B0604030504040204" pitchFamily="34" charset="0"/>
                        </a:rPr>
                        <a:t>$ 59.726.369.000</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92,59%</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1" i="0" u="none" strike="noStrike">
                          <a:solidFill>
                            <a:srgbClr val="000000"/>
                          </a:solidFill>
                          <a:effectLst/>
                          <a:latin typeface="Verdana" panose="020B0604030504040204" pitchFamily="34" charset="0"/>
                        </a:rPr>
                        <a:t>$ 57.865.548.003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89,71%</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-2,88%</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1" i="0" u="none" strike="noStrike">
                          <a:solidFill>
                            <a:srgbClr val="000000"/>
                          </a:solidFill>
                          <a:effectLst/>
                          <a:latin typeface="Verdana" panose="020B0604030504040204" pitchFamily="34" charset="0"/>
                        </a:rPr>
                        <a:t>$ 42.679.502.333</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66,17%</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1" i="0" u="none" strike="noStrike">
                          <a:solidFill>
                            <a:srgbClr val="000000"/>
                          </a:solidFill>
                          <a:effectLst/>
                          <a:latin typeface="Verdana" panose="020B0604030504040204" pitchFamily="34" charset="0"/>
                        </a:rPr>
                        <a:t>$ 35.400.859.689</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54,88%</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9C0006"/>
                          </a:solidFill>
                          <a:effectLst/>
                          <a:latin typeface="Verdana" panose="020B0604030504040204" pitchFamily="34" charset="0"/>
                        </a:rPr>
                        <a:t>-11,28%</a:t>
                      </a:r>
                    </a:p>
                  </a:txBody>
                  <a:tcPr marL="7067" marR="7067" marT="70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530515684"/>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1663245" y="4792380"/>
            <a:ext cx="8839653" cy="830997"/>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4014605982"/>
              </p:ext>
            </p:extLst>
          </p:nvPr>
        </p:nvGraphicFramePr>
        <p:xfrm>
          <a:off x="1689097" y="1480845"/>
          <a:ext cx="8813801" cy="282892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6000">
                <a:tc gridSpan="6">
                  <a:txBody>
                    <a:bodyPr/>
                    <a:lstStyle/>
                    <a:p>
                      <a:pPr algn="ctr" rtl="0" fontAlgn="ctr">
                        <a:buNone/>
                      </a:pPr>
                      <a:r>
                        <a:rPr lang="es-MX" sz="1200" b="1" i="0" u="none" strike="noStrike">
                          <a:solidFill>
                            <a:srgbClr val="FFFFFF"/>
                          </a:solidFill>
                          <a:effectLst/>
                          <a:latin typeface="Arial" panose="020B0604020202020204" pitchFamily="34" charset="0"/>
                          <a:cs typeface="Arial" panose="020B0604020202020204" pitchFamily="34"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6000">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36000">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36000">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36000">
                <a:tc gridSpan="2">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39055" y="5104425"/>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agosto de 2026 </a:t>
            </a:r>
            <a:r>
              <a:rPr lang="es-ES" sz="1600" dirty="0"/>
              <a:t>la UPRA logró mantenerse dentro de los parámetros establecidos del indicador INPANUT para gastos de personal, gastos generales y de inversión, el valor del PAC no ejecutado fue aplazado para el mes septiembre de 2026.</a:t>
            </a:r>
            <a:endParaRPr lang="es-CO" sz="1600" dirty="0"/>
          </a:p>
        </p:txBody>
      </p:sp>
      <p:graphicFrame>
        <p:nvGraphicFramePr>
          <p:cNvPr id="5" name="Tabla 4">
            <a:extLst>
              <a:ext uri="{FF2B5EF4-FFF2-40B4-BE49-F238E27FC236}">
                <a16:creationId xmlns:a16="http://schemas.microsoft.com/office/drawing/2014/main" id="{EF4FD28A-D946-22E5-A702-F9FCD7841158}"/>
              </a:ext>
            </a:extLst>
          </p:cNvPr>
          <p:cNvGraphicFramePr>
            <a:graphicFrameLocks noGrp="1"/>
          </p:cNvGraphicFramePr>
          <p:nvPr>
            <p:extLst>
              <p:ext uri="{D42A27DB-BD31-4B8C-83A1-F6EECF244321}">
                <p14:modId xmlns:p14="http://schemas.microsoft.com/office/powerpoint/2010/main" val="4010883768"/>
              </p:ext>
            </p:extLst>
          </p:nvPr>
        </p:nvGraphicFramePr>
        <p:xfrm>
          <a:off x="938566" y="1390173"/>
          <a:ext cx="10314867" cy="3263135"/>
        </p:xfrm>
        <a:graphic>
          <a:graphicData uri="http://schemas.openxmlformats.org/drawingml/2006/table">
            <a:tbl>
              <a:tblPr/>
              <a:tblGrid>
                <a:gridCol w="1288683">
                  <a:extLst>
                    <a:ext uri="{9D8B030D-6E8A-4147-A177-3AD203B41FA5}">
                      <a16:colId xmlns:a16="http://schemas.microsoft.com/office/drawing/2014/main" val="2077329074"/>
                    </a:ext>
                  </a:extLst>
                </a:gridCol>
                <a:gridCol w="1653404">
                  <a:extLst>
                    <a:ext uri="{9D8B030D-6E8A-4147-A177-3AD203B41FA5}">
                      <a16:colId xmlns:a16="http://schemas.microsoft.com/office/drawing/2014/main" val="339570836"/>
                    </a:ext>
                  </a:extLst>
                </a:gridCol>
                <a:gridCol w="1653404">
                  <a:extLst>
                    <a:ext uri="{9D8B030D-6E8A-4147-A177-3AD203B41FA5}">
                      <a16:colId xmlns:a16="http://schemas.microsoft.com/office/drawing/2014/main" val="1496932389"/>
                    </a:ext>
                  </a:extLst>
                </a:gridCol>
                <a:gridCol w="1545339">
                  <a:extLst>
                    <a:ext uri="{9D8B030D-6E8A-4147-A177-3AD203B41FA5}">
                      <a16:colId xmlns:a16="http://schemas.microsoft.com/office/drawing/2014/main" val="256307804"/>
                    </a:ext>
                  </a:extLst>
                </a:gridCol>
                <a:gridCol w="1515621">
                  <a:extLst>
                    <a:ext uri="{9D8B030D-6E8A-4147-A177-3AD203B41FA5}">
                      <a16:colId xmlns:a16="http://schemas.microsoft.com/office/drawing/2014/main" val="1309730820"/>
                    </a:ext>
                  </a:extLst>
                </a:gridCol>
                <a:gridCol w="1329208">
                  <a:extLst>
                    <a:ext uri="{9D8B030D-6E8A-4147-A177-3AD203B41FA5}">
                      <a16:colId xmlns:a16="http://schemas.microsoft.com/office/drawing/2014/main" val="3949176790"/>
                    </a:ext>
                  </a:extLst>
                </a:gridCol>
                <a:gridCol w="1329208">
                  <a:extLst>
                    <a:ext uri="{9D8B030D-6E8A-4147-A177-3AD203B41FA5}">
                      <a16:colId xmlns:a16="http://schemas.microsoft.com/office/drawing/2014/main" val="1238986041"/>
                    </a:ext>
                  </a:extLst>
                </a:gridCol>
              </a:tblGrid>
              <a:tr h="189249">
                <a:tc gridSpan="7">
                  <a:txBody>
                    <a:bodyPr/>
                    <a:lstStyle/>
                    <a:p>
                      <a:pPr algn="ctr" fontAlgn="ctr">
                        <a:buNone/>
                      </a:pPr>
                      <a:r>
                        <a:rPr lang="es-CO" sz="800" b="1" i="0" u="none" strike="noStrike" dirty="0">
                          <a:solidFill>
                            <a:srgbClr val="FFFFFF"/>
                          </a:solidFill>
                          <a:effectLst/>
                          <a:latin typeface="Aptos Display" panose="020B0004020202020204" pitchFamily="34" charset="0"/>
                        </a:rPr>
                        <a:t>REPORTE DE LA EJECUCIÓN DE PAC PROGRAMADO POR LAS AREAS  - AGOSTO 2026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2776753312"/>
                  </a:ext>
                </a:extLst>
              </a:tr>
              <a:tr h="105419">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02100725"/>
                  </a:ext>
                </a:extLst>
              </a:tr>
              <a:tr h="171308">
                <a:tc>
                  <a:txBody>
                    <a:bodyPr/>
                    <a:lstStyle/>
                    <a:p>
                      <a:pPr algn="ctr" fontAlgn="ctr">
                        <a:buNone/>
                      </a:pPr>
                      <a:r>
                        <a:rPr lang="es-CO" sz="800" b="1" i="0" u="none" strike="noStrike">
                          <a:solidFill>
                            <a:srgbClr val="FFFFFF"/>
                          </a:solidFill>
                          <a:effectLst/>
                          <a:latin typeface="Aptos Display" panose="020B0004020202020204" pitchFamily="34" charset="0"/>
                        </a:rPr>
                        <a:t>POSICION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PROGRAMADO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APROBADO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VALOR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VALOR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059683500"/>
                  </a:ext>
                </a:extLst>
              </a:tr>
              <a:tr h="98932">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28499285"/>
                  </a:ext>
                </a:extLst>
              </a:tr>
              <a:tr h="192089">
                <a:tc>
                  <a:txBody>
                    <a:bodyPr/>
                    <a:lstStyle/>
                    <a:p>
                      <a:pPr algn="ctr" fontAlgn="ctr">
                        <a:buNone/>
                      </a:pPr>
                      <a:r>
                        <a:rPr lang="es-CO" sz="800" b="1" i="0" u="none" strike="noStrike">
                          <a:solidFill>
                            <a:srgbClr val="FFFFFF"/>
                          </a:solidFill>
                          <a:effectLst/>
                          <a:latin typeface="Aptos Display" panose="020B0004020202020204" pitchFamily="34" charset="0"/>
                        </a:rPr>
                        <a:t>FUNCIONAMIENTO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$ 1.169.262.102,00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$ 1.162.587.187,31</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$ 1.142.452.818,82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$ 20.134.368,49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98,27%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1,73%</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097251237"/>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GASTOS DE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$ 940.000.000,00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$ 925.251.987,00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$ 906.198.975,00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$ 19.053.012,00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97,94%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2,06%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15385523"/>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$ 229.262.102,00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$ 237.335.200,31</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$ 236.253.843,82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$ 1.081.356,49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99,54%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0,46%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56691003"/>
                  </a:ext>
                </a:extLst>
              </a:tr>
              <a:tr h="98932">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16203786"/>
                  </a:ext>
                </a:extLst>
              </a:tr>
              <a:tr h="194403">
                <a:tc>
                  <a:txBody>
                    <a:bodyPr/>
                    <a:lstStyle/>
                    <a:p>
                      <a:pPr algn="ctr" fontAlgn="ctr">
                        <a:buNone/>
                      </a:pPr>
                      <a:r>
                        <a:rPr lang="es-CO" sz="800" b="1" i="0" u="none" strike="noStrike">
                          <a:solidFill>
                            <a:srgbClr val="FFFFFF"/>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$ 3.918.795.001,00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$ 3.920.798.808,00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$ 3.891.209.386,00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$ 29.589.422,00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99,25%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0,75%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508328153"/>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DOTA</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$ 1.906.525.285,00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$ 1.906.525.285,00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ptos Display" panose="020B0004020202020204" pitchFamily="34" charset="0"/>
                        </a:rPr>
                        <a:t>$ 1.768.284.439,00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$ 138.240.846,00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92,75%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7,25%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68273276"/>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TIC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$ 1.472.927.000,00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$ 1.474.930.807,00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ptos Display" panose="020B0004020202020204" pitchFamily="34" charset="0"/>
                        </a:rPr>
                        <a:t>$ 1.583.582.231,00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-$ 108.651.424,00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107,37%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-7,37%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41760863"/>
                  </a:ext>
                </a:extLst>
              </a:tr>
              <a:tr h="170293">
                <a:tc>
                  <a:txBody>
                    <a:bodyPr/>
                    <a:lstStyle/>
                    <a:p>
                      <a:pPr algn="l" fontAlgn="ctr">
                        <a:buNone/>
                      </a:pPr>
                      <a:r>
                        <a:rPr lang="es-CO" sz="800" b="0" i="0" u="none" strike="noStrike">
                          <a:solidFill>
                            <a:srgbClr val="000000"/>
                          </a:solidFill>
                          <a:effectLst/>
                          <a:latin typeface="Aptos Display" panose="020B0004020202020204" pitchFamily="34" charset="0"/>
                        </a:rPr>
                        <a:t>FORTALECIMIENTO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$ 539.342.716,00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$ 539.342.716,00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800" b="0" i="0" u="none" strike="noStrike">
                          <a:solidFill>
                            <a:srgbClr val="000000"/>
                          </a:solidFill>
                          <a:effectLst/>
                          <a:latin typeface="Aptos Display" panose="020B0004020202020204" pitchFamily="34" charset="0"/>
                        </a:rPr>
                        <a:t>$ 539.342.716,00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800" b="0" i="0" u="none" strike="noStrike">
                          <a:solidFill>
                            <a:srgbClr val="000000"/>
                          </a:solidFill>
                          <a:effectLst/>
                          <a:latin typeface="Aptos Display" panose="020B0004020202020204" pitchFamily="34" charset="0"/>
                        </a:rPr>
                        <a:t>$ 0,00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800" b="0" i="0" u="none" strike="noStrike">
                          <a:solidFill>
                            <a:srgbClr val="000000"/>
                          </a:solidFill>
                          <a:effectLst/>
                          <a:latin typeface="Aptos Display" panose="020B0004020202020204" pitchFamily="34" charset="0"/>
                        </a:rPr>
                        <a:t>100,00%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93554745"/>
                  </a:ext>
                </a:extLst>
              </a:tr>
              <a:tr h="98932">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67857854"/>
                  </a:ext>
                </a:extLst>
              </a:tr>
              <a:tr h="200756">
                <a:tc>
                  <a:txBody>
                    <a:bodyPr/>
                    <a:lstStyle/>
                    <a:p>
                      <a:pPr algn="ctr" fontAlgn="ctr">
                        <a:buNone/>
                      </a:pPr>
                      <a:r>
                        <a:rPr lang="es-CO" sz="800" b="1" i="0" u="none" strike="noStrike">
                          <a:solidFill>
                            <a:srgbClr val="FFFFFF"/>
                          </a:solidFill>
                          <a:effectLst/>
                          <a:latin typeface="Aptos Display" panose="020B0004020202020204" pitchFamily="34" charset="0"/>
                        </a:rPr>
                        <a:t>TOTAL ENTIDAD</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$ 5.088.057.103,00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$ 5.083.385.995,31</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$ 5.033.662.204,82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$ 49.723.790,49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800" b="1" i="0" u="none" strike="noStrike">
                          <a:solidFill>
                            <a:srgbClr val="FFFFFF"/>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1800611245"/>
                  </a:ext>
                </a:extLst>
              </a:tr>
              <a:tr h="162183">
                <a:tc>
                  <a:txBody>
                    <a:bodyPr/>
                    <a:lstStyle/>
                    <a:p>
                      <a:pPr algn="l" fontAlgn="ctr">
                        <a:buNone/>
                      </a:pPr>
                      <a:r>
                        <a:rPr lang="es-CO" sz="800" b="1"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dirty="0">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404423208"/>
                  </a:ext>
                </a:extLst>
              </a:tr>
              <a:tr h="295017">
                <a:tc>
                  <a:txBody>
                    <a:bodyPr/>
                    <a:lstStyle/>
                    <a:p>
                      <a:pPr algn="l"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POSICIÓN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800" b="1" i="0" u="none" strike="noStrike">
                          <a:solidFill>
                            <a:srgbClr val="FFFFFF"/>
                          </a:solidFill>
                          <a:effectLst/>
                          <a:latin typeface="Aptos Display" panose="020B0004020202020204" pitchFamily="34" charset="0"/>
                        </a:rPr>
                        <a:t>PAC NO EJECTADO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800" b="1" i="0" u="none" strike="noStrike">
                          <a:solidFill>
                            <a:srgbClr val="FFFFFF"/>
                          </a:solidFill>
                          <a:effectLst/>
                          <a:latin typeface="Aptos Display" panose="020B0004020202020204" pitchFamily="34" charset="0"/>
                        </a:rPr>
                        <a:t>%  EXCEDIDO FRENTE AL %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800" b="0" i="0" u="none" strike="noStrike">
                          <a:solidFill>
                            <a:srgbClr val="000000"/>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113489146"/>
                  </a:ext>
                </a:extLst>
              </a:tr>
              <a:tr h="162183">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GASTOS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2,06%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800" b="0" i="0" u="none" strike="noStrike">
                          <a:solidFill>
                            <a:srgbClr val="FFFFFF"/>
                          </a:solidFill>
                          <a:effectLst/>
                          <a:latin typeface="Aptos Display" panose="020B0004020202020204" pitchFamily="34" charset="0"/>
                        </a:rPr>
                        <a:t>Entidad Cumplio</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615059707"/>
                  </a:ext>
                </a:extLst>
              </a:tr>
              <a:tr h="162183">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0,46%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800" b="0" i="0" u="none" strike="noStrike">
                          <a:solidFill>
                            <a:srgbClr val="FFFFFF"/>
                          </a:solidFill>
                          <a:effectLst/>
                          <a:latin typeface="Aptos Display" panose="020B0004020202020204" pitchFamily="34" charset="0"/>
                        </a:rPr>
                        <a:t>-9,4%</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312234950"/>
                  </a:ext>
                </a:extLst>
              </a:tr>
              <a:tr h="162183">
                <a:tc>
                  <a:txBody>
                    <a:bodyPr/>
                    <a:lstStyle/>
                    <a:p>
                      <a:pPr algn="l" fontAlgn="b">
                        <a:buNone/>
                      </a:pPr>
                      <a:r>
                        <a:rPr lang="es-CO" sz="8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800" b="0" i="0" u="none" strike="noStrike">
                          <a:solidFill>
                            <a:srgbClr val="000000"/>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0,75%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8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8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800" b="0" i="0" u="none" strike="noStrike" dirty="0">
                          <a:solidFill>
                            <a:srgbClr val="FFFFFF"/>
                          </a:solidFill>
                          <a:effectLst/>
                          <a:latin typeface="Aptos Display" panose="020B0004020202020204" pitchFamily="34" charset="0"/>
                        </a:rPr>
                        <a:t>9,2%</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146902462"/>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Props1.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2.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7742</TotalTime>
  <Words>1714</Words>
  <Application>Microsoft Office PowerPoint</Application>
  <PresentationFormat>Panorámica</PresentationFormat>
  <Paragraphs>360</Paragraphs>
  <Slides>16</Slides>
  <Notes>4</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16</vt:i4>
      </vt:variant>
    </vt:vector>
  </HeadingPairs>
  <TitlesOfParts>
    <vt:vector size="23" baseType="lpstr">
      <vt:lpstr>Nunito Sans ExtraBold</vt:lpstr>
      <vt:lpstr>Arial</vt:lpstr>
      <vt:lpstr>Verdana</vt:lpstr>
      <vt:lpstr>Times New Roman</vt:lpstr>
      <vt:lpstr>Nunito Sans</vt:lpstr>
      <vt:lpstr>Aptos Display</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99</cp:revision>
  <dcterms:created xsi:type="dcterms:W3CDTF">2019-02-12T04:28:07Z</dcterms:created>
  <dcterms:modified xsi:type="dcterms:W3CDTF">2026-09-09T04:31:24Z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