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81" r:id="rId5"/>
    <p:sldId id="277" r:id="rId6"/>
    <p:sldId id="273" r:id="rId7"/>
    <p:sldId id="274" r:id="rId8"/>
    <p:sldId id="285" r:id="rId9"/>
    <p:sldId id="299" r:id="rId10"/>
    <p:sldId id="283" r:id="rId11"/>
    <p:sldId id="287" r:id="rId12"/>
    <p:sldId id="289" r:id="rId13"/>
    <p:sldId id="288" r:id="rId14"/>
    <p:sldId id="290" r:id="rId15"/>
    <p:sldId id="291" r:id="rId16"/>
    <p:sldId id="292" r:id="rId17"/>
    <p:sldId id="293" r:id="rId18"/>
    <p:sldId id="294" r:id="rId19"/>
    <p:sldId id="295" r:id="rId20"/>
    <p:sldId id="298" r:id="rId21"/>
    <p:sldId id="279" r:id="rId22"/>
  </p:sldIdLst>
  <p:sldSz cx="12192000" cy="6858000"/>
  <p:notesSz cx="6858000" cy="9144000"/>
  <p:embeddedFontLst>
    <p:embeddedFont>
      <p:font typeface="Aptos Narrow" panose="020B0004020202020204" pitchFamily="34" charset="0"/>
      <p:regular r:id="rId24"/>
      <p:bold r:id="rId25"/>
      <p:italic r:id="rId26"/>
      <p:boldItalic r:id="rId27"/>
    </p:embeddedFont>
    <p:embeddedFont>
      <p:font typeface="Century" panose="02040604050505020304" pitchFamily="18" charset="0"/>
      <p:regular r:id="rId28"/>
    </p:embeddedFont>
    <p:embeddedFont>
      <p:font typeface="Helvetica" panose="020B0604020202020204" pitchFamily="34" charset="0"/>
      <p:regular r:id="rId29"/>
      <p:bold r:id="rId30"/>
      <p:italic r:id="rId31"/>
      <p:boldItalic r:id="rId32"/>
    </p:embeddedFont>
    <p:embeddedFont>
      <p:font typeface="Nunito Sans" pitchFamily="2" charset="0"/>
      <p:regular r:id="rId33"/>
      <p:bold r:id="rId34"/>
      <p:italic r:id="rId35"/>
      <p:boldItalic r:id="rId36"/>
    </p:embeddedFont>
    <p:embeddedFont>
      <p:font typeface="Nunito Sans ExtraBold" pitchFamily="2" charset="0"/>
      <p:bold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DDB10-A83B-462E-A610-246488FCEAAA}" v="61" dt="2025-12-03T19:17:18.7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023" autoAdjust="0"/>
  </p:normalViewPr>
  <p:slideViewPr>
    <p:cSldViewPr snapToGrid="0">
      <p:cViewPr varScale="1">
        <p:scale>
          <a:sx n="91" d="100"/>
          <a:sy n="91" d="100"/>
        </p:scale>
        <p:origin x="590" y="53"/>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Lucero Hernández Martinez" userId="d16621fd-296d-4f9d-ab44-ced30efccfe3" providerId="ADAL" clId="{78F4DA64-5F12-4DA2-85A4-769ED981C255}"/>
    <pc:docChg chg="undo custSel modSld">
      <pc:chgData name="Astrid Lucero Hernández Martinez" userId="d16621fd-296d-4f9d-ab44-ced30efccfe3" providerId="ADAL" clId="{78F4DA64-5F12-4DA2-85A4-769ED981C255}" dt="2025-12-03T19:20:56.055" v="1598" actId="1076"/>
      <pc:docMkLst>
        <pc:docMk/>
      </pc:docMkLst>
      <pc:sldChg chg="modSp mod">
        <pc:chgData name="Astrid Lucero Hernández Martinez" userId="d16621fd-296d-4f9d-ab44-ced30efccfe3" providerId="ADAL" clId="{78F4DA64-5F12-4DA2-85A4-769ED981C255}" dt="2025-12-03T16:05:58.738" v="8" actId="20577"/>
        <pc:sldMkLst>
          <pc:docMk/>
          <pc:sldMk cId="1610350232" sldId="277"/>
        </pc:sldMkLst>
        <pc:spChg chg="mod">
          <ac:chgData name="Astrid Lucero Hernández Martinez" userId="d16621fd-296d-4f9d-ab44-ced30efccfe3" providerId="ADAL" clId="{78F4DA64-5F12-4DA2-85A4-769ED981C255}" dt="2025-12-03T16:05:58.738" v="8" actId="20577"/>
          <ac:spMkLst>
            <pc:docMk/>
            <pc:sldMk cId="1610350232" sldId="277"/>
            <ac:spMk id="6" creationId="{B2F2D106-82B9-0335-7236-4CF3863660F7}"/>
          </ac:spMkLst>
        </pc:spChg>
      </pc:sldChg>
      <pc:sldChg chg="addSp delSp modSp mod">
        <pc:chgData name="Astrid Lucero Hernández Martinez" userId="d16621fd-296d-4f9d-ab44-ced30efccfe3" providerId="ADAL" clId="{78F4DA64-5F12-4DA2-85A4-769ED981C255}" dt="2025-12-03T16:23:14.448" v="143" actId="1076"/>
        <pc:sldMkLst>
          <pc:docMk/>
          <pc:sldMk cId="3827677764" sldId="283"/>
        </pc:sldMkLst>
        <pc:spChg chg="mod">
          <ac:chgData name="Astrid Lucero Hernández Martinez" userId="d16621fd-296d-4f9d-ab44-ced30efccfe3" providerId="ADAL" clId="{78F4DA64-5F12-4DA2-85A4-769ED981C255}" dt="2025-12-03T16:23:14.448" v="143" actId="1076"/>
          <ac:spMkLst>
            <pc:docMk/>
            <pc:sldMk cId="3827677764" sldId="283"/>
            <ac:spMk id="19" creationId="{F3B3F893-37EB-1B24-5F58-30A8CB7927B3}"/>
          </ac:spMkLst>
        </pc:spChg>
        <pc:picChg chg="add mod">
          <ac:chgData name="Astrid Lucero Hernández Martinez" userId="d16621fd-296d-4f9d-ab44-ced30efccfe3" providerId="ADAL" clId="{78F4DA64-5F12-4DA2-85A4-769ED981C255}" dt="2025-12-03T16:22:13.094" v="131" actId="1076"/>
          <ac:picMkLst>
            <pc:docMk/>
            <pc:sldMk cId="3827677764" sldId="283"/>
            <ac:picMk id="3" creationId="{99D42AF8-AFD9-1F9C-749B-02ABB2BD8861}"/>
          </ac:picMkLst>
        </pc:picChg>
        <pc:picChg chg="del">
          <ac:chgData name="Astrid Lucero Hernández Martinez" userId="d16621fd-296d-4f9d-ab44-ced30efccfe3" providerId="ADAL" clId="{78F4DA64-5F12-4DA2-85A4-769ED981C255}" dt="2025-12-03T16:22:06.792" v="127" actId="478"/>
          <ac:picMkLst>
            <pc:docMk/>
            <pc:sldMk cId="3827677764" sldId="283"/>
            <ac:picMk id="4" creationId="{31C44858-6F32-122F-4EB1-B3E520366B7F}"/>
          </ac:picMkLst>
        </pc:picChg>
      </pc:sldChg>
      <pc:sldChg chg="addSp delSp modSp mod">
        <pc:chgData name="Astrid Lucero Hernández Martinez" userId="d16621fd-296d-4f9d-ab44-ced30efccfe3" providerId="ADAL" clId="{78F4DA64-5F12-4DA2-85A4-769ED981C255}" dt="2025-12-03T16:15:52.046" v="73" actId="20577"/>
        <pc:sldMkLst>
          <pc:docMk/>
          <pc:sldMk cId="2284358386" sldId="285"/>
        </pc:sldMkLst>
        <pc:spChg chg="mod">
          <ac:chgData name="Astrid Lucero Hernández Martinez" userId="d16621fd-296d-4f9d-ab44-ced30efccfe3" providerId="ADAL" clId="{78F4DA64-5F12-4DA2-85A4-769ED981C255}" dt="2025-12-03T16:15:52.046" v="73" actId="20577"/>
          <ac:spMkLst>
            <pc:docMk/>
            <pc:sldMk cId="2284358386" sldId="285"/>
            <ac:spMk id="5" creationId="{4A250405-93B5-B986-98C3-DB903B6A74C9}"/>
          </ac:spMkLst>
        </pc:spChg>
        <pc:spChg chg="mod">
          <ac:chgData name="Astrid Lucero Hernández Martinez" userId="d16621fd-296d-4f9d-ab44-ced30efccfe3" providerId="ADAL" clId="{78F4DA64-5F12-4DA2-85A4-769ED981C255}" dt="2025-12-03T16:10:35.339" v="22" actId="1076"/>
          <ac:spMkLst>
            <pc:docMk/>
            <pc:sldMk cId="2284358386" sldId="285"/>
            <ac:spMk id="6" creationId="{C97D797A-F40D-540F-F047-BBCD38B3BE6C}"/>
          </ac:spMkLst>
        </pc:spChg>
        <pc:spChg chg="mod">
          <ac:chgData name="Astrid Lucero Hernández Martinez" userId="d16621fd-296d-4f9d-ab44-ced30efccfe3" providerId="ADAL" clId="{78F4DA64-5F12-4DA2-85A4-769ED981C255}" dt="2025-12-03T16:10:32.498" v="21" actId="1076"/>
          <ac:spMkLst>
            <pc:docMk/>
            <pc:sldMk cId="2284358386" sldId="285"/>
            <ac:spMk id="7" creationId="{5BF842DB-B007-F600-9DD6-F9ACC500848D}"/>
          </ac:spMkLst>
        </pc:spChg>
        <pc:spChg chg="mod">
          <ac:chgData name="Astrid Lucero Hernández Martinez" userId="d16621fd-296d-4f9d-ab44-ced30efccfe3" providerId="ADAL" clId="{78F4DA64-5F12-4DA2-85A4-769ED981C255}" dt="2025-12-03T16:13:04.328" v="30" actId="1076"/>
          <ac:spMkLst>
            <pc:docMk/>
            <pc:sldMk cId="2284358386" sldId="285"/>
            <ac:spMk id="8" creationId="{5A0ECABF-9B27-3B3C-196D-FD094186E7AA}"/>
          </ac:spMkLst>
        </pc:spChg>
        <pc:graphicFrameChg chg="add mod">
          <ac:chgData name="Astrid Lucero Hernández Martinez" userId="d16621fd-296d-4f9d-ab44-ced30efccfe3" providerId="ADAL" clId="{78F4DA64-5F12-4DA2-85A4-769ED981C255}" dt="2025-12-03T16:09:44.953" v="10"/>
          <ac:graphicFrameMkLst>
            <pc:docMk/>
            <pc:sldMk cId="2284358386" sldId="285"/>
            <ac:graphicFrameMk id="3" creationId="{B10999E8-C33C-D0EE-4234-F0E794A27305}"/>
          </ac:graphicFrameMkLst>
        </pc:graphicFrameChg>
        <pc:graphicFrameChg chg="del">
          <ac:chgData name="Astrid Lucero Hernández Martinez" userId="d16621fd-296d-4f9d-ab44-ced30efccfe3" providerId="ADAL" clId="{78F4DA64-5F12-4DA2-85A4-769ED981C255}" dt="2025-12-03T16:09:44.042" v="9" actId="478"/>
          <ac:graphicFrameMkLst>
            <pc:docMk/>
            <pc:sldMk cId="2284358386" sldId="285"/>
            <ac:graphicFrameMk id="4" creationId="{5DAC0447-820B-0AF9-D12B-9466F5A1207C}"/>
          </ac:graphicFrameMkLst>
        </pc:graphicFrameChg>
        <pc:graphicFrameChg chg="add mod modGraphic">
          <ac:chgData name="Astrid Lucero Hernández Martinez" userId="d16621fd-296d-4f9d-ab44-ced30efccfe3" providerId="ADAL" clId="{78F4DA64-5F12-4DA2-85A4-769ED981C255}" dt="2025-12-03T16:10:25.185" v="20" actId="1076"/>
          <ac:graphicFrameMkLst>
            <pc:docMk/>
            <pc:sldMk cId="2284358386" sldId="285"/>
            <ac:graphicFrameMk id="9" creationId="{116EA453-4A50-7128-5F9F-0CEDDACEC9BF}"/>
          </ac:graphicFrameMkLst>
        </pc:graphicFrameChg>
        <pc:graphicFrameChg chg="add mod">
          <ac:chgData name="Astrid Lucero Hernández Martinez" userId="d16621fd-296d-4f9d-ab44-ced30efccfe3" providerId="ADAL" clId="{78F4DA64-5F12-4DA2-85A4-769ED981C255}" dt="2025-12-03T16:12:38.176" v="24"/>
          <ac:graphicFrameMkLst>
            <pc:docMk/>
            <pc:sldMk cId="2284358386" sldId="285"/>
            <ac:graphicFrameMk id="10" creationId="{2B2A971E-C164-C964-161A-7667E76D306C}"/>
          </ac:graphicFrameMkLst>
        </pc:graphicFrameChg>
        <pc:graphicFrameChg chg="del">
          <ac:chgData name="Astrid Lucero Hernández Martinez" userId="d16621fd-296d-4f9d-ab44-ced30efccfe3" providerId="ADAL" clId="{78F4DA64-5F12-4DA2-85A4-769ED981C255}" dt="2025-12-03T16:10:37.888" v="23" actId="478"/>
          <ac:graphicFrameMkLst>
            <pc:docMk/>
            <pc:sldMk cId="2284358386" sldId="285"/>
            <ac:graphicFrameMk id="11" creationId="{4E3AEFFE-36F1-162D-9892-8F669609F1B9}"/>
          </ac:graphicFrameMkLst>
        </pc:graphicFrameChg>
        <pc:graphicFrameChg chg="add mod">
          <ac:chgData name="Astrid Lucero Hernández Martinez" userId="d16621fd-296d-4f9d-ab44-ced30efccfe3" providerId="ADAL" clId="{78F4DA64-5F12-4DA2-85A4-769ED981C255}" dt="2025-12-03T16:12:56.975" v="29" actId="1076"/>
          <ac:graphicFrameMkLst>
            <pc:docMk/>
            <pc:sldMk cId="2284358386" sldId="285"/>
            <ac:graphicFrameMk id="13" creationId="{FB88E13F-D426-6573-CC83-490E80A95E99}"/>
          </ac:graphicFrameMkLst>
        </pc:graphicFrameChg>
      </pc:sldChg>
      <pc:sldChg chg="addSp delSp modSp mod">
        <pc:chgData name="Astrid Lucero Hernández Martinez" userId="d16621fd-296d-4f9d-ab44-ced30efccfe3" providerId="ADAL" clId="{78F4DA64-5F12-4DA2-85A4-769ED981C255}" dt="2025-12-03T16:41:27.951" v="543" actId="20577"/>
        <pc:sldMkLst>
          <pc:docMk/>
          <pc:sldMk cId="649828499" sldId="287"/>
        </pc:sldMkLst>
        <pc:spChg chg="mod">
          <ac:chgData name="Astrid Lucero Hernández Martinez" userId="d16621fd-296d-4f9d-ab44-ced30efccfe3" providerId="ADAL" clId="{78F4DA64-5F12-4DA2-85A4-769ED981C255}" dt="2025-12-03T16:41:27.951" v="543" actId="20577"/>
          <ac:spMkLst>
            <pc:docMk/>
            <pc:sldMk cId="649828499" sldId="287"/>
            <ac:spMk id="3" creationId="{69C1B9E4-D195-AAF8-CFF3-32E283E11CC5}"/>
          </ac:spMkLst>
        </pc:spChg>
        <pc:picChg chg="add mod">
          <ac:chgData name="Astrid Lucero Hernández Martinez" userId="d16621fd-296d-4f9d-ab44-ced30efccfe3" providerId="ADAL" clId="{78F4DA64-5F12-4DA2-85A4-769ED981C255}" dt="2025-12-03T16:27:48.392" v="149" actId="1076"/>
          <ac:picMkLst>
            <pc:docMk/>
            <pc:sldMk cId="649828499" sldId="287"/>
            <ac:picMk id="5" creationId="{2503B27E-2B51-158A-4DE4-022A9CAEE2EF}"/>
          </ac:picMkLst>
        </pc:picChg>
        <pc:picChg chg="del">
          <ac:chgData name="Astrid Lucero Hernández Martinez" userId="d16621fd-296d-4f9d-ab44-ced30efccfe3" providerId="ADAL" clId="{78F4DA64-5F12-4DA2-85A4-769ED981C255}" dt="2025-12-03T16:27:39.354" v="144" actId="478"/>
          <ac:picMkLst>
            <pc:docMk/>
            <pc:sldMk cId="649828499" sldId="287"/>
            <ac:picMk id="6" creationId="{26A81EB6-FAE1-0521-9276-BAB3454ED547}"/>
          </ac:picMkLst>
        </pc:picChg>
      </pc:sldChg>
      <pc:sldChg chg="addSp delSp modSp mod">
        <pc:chgData name="Astrid Lucero Hernández Martinez" userId="d16621fd-296d-4f9d-ab44-ced30efccfe3" providerId="ADAL" clId="{78F4DA64-5F12-4DA2-85A4-769ED981C255}" dt="2025-12-03T16:49:11.838" v="663" actId="14100"/>
        <pc:sldMkLst>
          <pc:docMk/>
          <pc:sldMk cId="756526457" sldId="288"/>
        </pc:sldMkLst>
        <pc:spChg chg="mod">
          <ac:chgData name="Astrid Lucero Hernández Martinez" userId="d16621fd-296d-4f9d-ab44-ced30efccfe3" providerId="ADAL" clId="{78F4DA64-5F12-4DA2-85A4-769ED981C255}" dt="2025-12-03T16:49:11.838" v="663" actId="14100"/>
          <ac:spMkLst>
            <pc:docMk/>
            <pc:sldMk cId="756526457" sldId="288"/>
            <ac:spMk id="4" creationId="{B1C022A3-BBCF-B714-4581-99F248C821BE}"/>
          </ac:spMkLst>
        </pc:spChg>
        <pc:picChg chg="del">
          <ac:chgData name="Astrid Lucero Hernández Martinez" userId="d16621fd-296d-4f9d-ab44-ced30efccfe3" providerId="ADAL" clId="{78F4DA64-5F12-4DA2-85A4-769ED981C255}" dt="2025-12-03T16:42:18.683" v="544" actId="478"/>
          <ac:picMkLst>
            <pc:docMk/>
            <pc:sldMk cId="756526457" sldId="288"/>
            <ac:picMk id="5" creationId="{119B9883-7EBA-07BD-B1D3-EABDA906176A}"/>
          </ac:picMkLst>
        </pc:picChg>
        <pc:picChg chg="add mod">
          <ac:chgData name="Astrid Lucero Hernández Martinez" userId="d16621fd-296d-4f9d-ab44-ced30efccfe3" providerId="ADAL" clId="{78F4DA64-5F12-4DA2-85A4-769ED981C255}" dt="2025-12-03T16:42:45.562" v="549" actId="1076"/>
          <ac:picMkLst>
            <pc:docMk/>
            <pc:sldMk cId="756526457" sldId="288"/>
            <ac:picMk id="6" creationId="{D0E16A26-37BE-8BAB-D509-BD8CBC62381D}"/>
          </ac:picMkLst>
        </pc:picChg>
      </pc:sldChg>
      <pc:sldChg chg="addSp delSp modSp mod">
        <pc:chgData name="Astrid Lucero Hernández Martinez" userId="d16621fd-296d-4f9d-ab44-ced30efccfe3" providerId="ADAL" clId="{78F4DA64-5F12-4DA2-85A4-769ED981C255}" dt="2025-12-03T17:06:21.608" v="998" actId="6549"/>
        <pc:sldMkLst>
          <pc:docMk/>
          <pc:sldMk cId="1850455820" sldId="289"/>
        </pc:sldMkLst>
        <pc:spChg chg="mod">
          <ac:chgData name="Astrid Lucero Hernández Martinez" userId="d16621fd-296d-4f9d-ab44-ced30efccfe3" providerId="ADAL" clId="{78F4DA64-5F12-4DA2-85A4-769ED981C255}" dt="2025-12-03T17:06:21.608" v="998" actId="6549"/>
          <ac:spMkLst>
            <pc:docMk/>
            <pc:sldMk cId="1850455820" sldId="289"/>
            <ac:spMk id="3" creationId="{63F3E368-E78D-4B31-F5C8-49060C3AF8A5}"/>
          </ac:spMkLst>
        </pc:spChg>
        <pc:spChg chg="mod">
          <ac:chgData name="Astrid Lucero Hernández Martinez" userId="d16621fd-296d-4f9d-ab44-ced30efccfe3" providerId="ADAL" clId="{78F4DA64-5F12-4DA2-85A4-769ED981C255}" dt="2025-12-03T16:37:15.471" v="324" actId="1076"/>
          <ac:spMkLst>
            <pc:docMk/>
            <pc:sldMk cId="1850455820" sldId="289"/>
            <ac:spMk id="4" creationId="{C986F3B3-92AF-2F6B-D6BA-3BD236912AB7}"/>
          </ac:spMkLst>
        </pc:spChg>
        <pc:picChg chg="add mod">
          <ac:chgData name="Astrid Lucero Hernández Martinez" userId="d16621fd-296d-4f9d-ab44-ced30efccfe3" providerId="ADAL" clId="{78F4DA64-5F12-4DA2-85A4-769ED981C255}" dt="2025-12-03T16:37:11.567" v="323" actId="14100"/>
          <ac:picMkLst>
            <pc:docMk/>
            <pc:sldMk cId="1850455820" sldId="289"/>
            <ac:picMk id="5" creationId="{3655D481-5FD1-3F79-BAD7-3CFA8F3CF002}"/>
          </ac:picMkLst>
        </pc:picChg>
        <pc:picChg chg="del">
          <ac:chgData name="Astrid Lucero Hernández Martinez" userId="d16621fd-296d-4f9d-ab44-ced30efccfe3" providerId="ADAL" clId="{78F4DA64-5F12-4DA2-85A4-769ED981C255}" dt="2025-12-03T16:36:51.166" v="318" actId="478"/>
          <ac:picMkLst>
            <pc:docMk/>
            <pc:sldMk cId="1850455820" sldId="289"/>
            <ac:picMk id="6" creationId="{CE1E55FC-5FAD-07D2-4563-AA82010F306D}"/>
          </ac:picMkLst>
        </pc:picChg>
      </pc:sldChg>
      <pc:sldChg chg="addSp delSp modSp mod">
        <pc:chgData name="Astrid Lucero Hernández Martinez" userId="d16621fd-296d-4f9d-ab44-ced30efccfe3" providerId="ADAL" clId="{78F4DA64-5F12-4DA2-85A4-769ED981C255}" dt="2025-12-03T16:55:35.170" v="714" actId="6549"/>
        <pc:sldMkLst>
          <pc:docMk/>
          <pc:sldMk cId="2123245595" sldId="290"/>
        </pc:sldMkLst>
        <pc:spChg chg="mod">
          <ac:chgData name="Astrid Lucero Hernández Martinez" userId="d16621fd-296d-4f9d-ab44-ced30efccfe3" providerId="ADAL" clId="{78F4DA64-5F12-4DA2-85A4-769ED981C255}" dt="2025-12-03T16:55:35.170" v="714" actId="6549"/>
          <ac:spMkLst>
            <pc:docMk/>
            <pc:sldMk cId="2123245595" sldId="290"/>
            <ac:spMk id="4" creationId="{B60B00F2-B004-95E3-9D76-F664C7D6A801}"/>
          </ac:spMkLst>
        </pc:spChg>
        <pc:picChg chg="add mod">
          <ac:chgData name="Astrid Lucero Hernández Martinez" userId="d16621fd-296d-4f9d-ab44-ced30efccfe3" providerId="ADAL" clId="{78F4DA64-5F12-4DA2-85A4-769ED981C255}" dt="2025-12-03T16:54:37.003" v="690" actId="1076"/>
          <ac:picMkLst>
            <pc:docMk/>
            <pc:sldMk cId="2123245595" sldId="290"/>
            <ac:picMk id="5" creationId="{D953E794-867F-6328-87F9-54CE0124581B}"/>
          </ac:picMkLst>
        </pc:picChg>
        <pc:picChg chg="del">
          <ac:chgData name="Astrid Lucero Hernández Martinez" userId="d16621fd-296d-4f9d-ab44-ced30efccfe3" providerId="ADAL" clId="{78F4DA64-5F12-4DA2-85A4-769ED981C255}" dt="2025-12-03T16:50:08.380" v="664" actId="478"/>
          <ac:picMkLst>
            <pc:docMk/>
            <pc:sldMk cId="2123245595" sldId="290"/>
            <ac:picMk id="6" creationId="{F12672D9-809B-73CA-0F45-F06B68D8785E}"/>
          </ac:picMkLst>
        </pc:picChg>
      </pc:sldChg>
      <pc:sldChg chg="addSp delSp modSp mod">
        <pc:chgData name="Astrid Lucero Hernández Martinez" userId="d16621fd-296d-4f9d-ab44-ced30efccfe3" providerId="ADAL" clId="{78F4DA64-5F12-4DA2-85A4-769ED981C255}" dt="2025-12-03T17:00:46.925" v="976" actId="1076"/>
        <pc:sldMkLst>
          <pc:docMk/>
          <pc:sldMk cId="244336464" sldId="291"/>
        </pc:sldMkLst>
        <pc:spChg chg="mod">
          <ac:chgData name="Astrid Lucero Hernández Martinez" userId="d16621fd-296d-4f9d-ab44-ced30efccfe3" providerId="ADAL" clId="{78F4DA64-5F12-4DA2-85A4-769ED981C255}" dt="2025-12-03T17:00:44.629" v="975" actId="14100"/>
          <ac:spMkLst>
            <pc:docMk/>
            <pc:sldMk cId="244336464" sldId="291"/>
            <ac:spMk id="6" creationId="{6EC5BA0C-330A-F4A3-F3A6-0E1DC232D869}"/>
          </ac:spMkLst>
        </pc:spChg>
        <pc:picChg chg="del">
          <ac:chgData name="Astrid Lucero Hernández Martinez" userId="d16621fd-296d-4f9d-ab44-ced30efccfe3" providerId="ADAL" clId="{78F4DA64-5F12-4DA2-85A4-769ED981C255}" dt="2025-12-03T16:55:48.388" v="715" actId="478"/>
          <ac:picMkLst>
            <pc:docMk/>
            <pc:sldMk cId="244336464" sldId="291"/>
            <ac:picMk id="4" creationId="{116C2B85-0B31-BA87-4430-2AEC31B53EA2}"/>
          </ac:picMkLst>
        </pc:picChg>
        <pc:picChg chg="add mod">
          <ac:chgData name="Astrid Lucero Hernández Martinez" userId="d16621fd-296d-4f9d-ab44-ced30efccfe3" providerId="ADAL" clId="{78F4DA64-5F12-4DA2-85A4-769ED981C255}" dt="2025-12-03T17:00:46.925" v="976" actId="1076"/>
          <ac:picMkLst>
            <pc:docMk/>
            <pc:sldMk cId="244336464" sldId="291"/>
            <ac:picMk id="5" creationId="{244340F8-B1F7-0A13-FE73-9C7361820DAD}"/>
          </ac:picMkLst>
        </pc:picChg>
      </pc:sldChg>
      <pc:sldChg chg="addSp delSp modSp mod">
        <pc:chgData name="Astrid Lucero Hernández Martinez" userId="d16621fd-296d-4f9d-ab44-ced30efccfe3" providerId="ADAL" clId="{78F4DA64-5F12-4DA2-85A4-769ED981C255}" dt="2025-12-03T17:06:59.940" v="1014" actId="20577"/>
        <pc:sldMkLst>
          <pc:docMk/>
          <pc:sldMk cId="1883064273" sldId="292"/>
        </pc:sldMkLst>
        <pc:graphicFrameChg chg="add mod">
          <ac:chgData name="Astrid Lucero Hernández Martinez" userId="d16621fd-296d-4f9d-ab44-ced30efccfe3" providerId="ADAL" clId="{78F4DA64-5F12-4DA2-85A4-769ED981C255}" dt="2025-12-03T17:02:39.345" v="978"/>
          <ac:graphicFrameMkLst>
            <pc:docMk/>
            <pc:sldMk cId="1883064273" sldId="292"/>
            <ac:graphicFrameMk id="2" creationId="{0F70CCE4-8E9E-F678-165C-03A9448B8FEF}"/>
          </ac:graphicFrameMkLst>
        </pc:graphicFrameChg>
        <pc:graphicFrameChg chg="add mod modGraphic">
          <ac:chgData name="Astrid Lucero Hernández Martinez" userId="d16621fd-296d-4f9d-ab44-ced30efccfe3" providerId="ADAL" clId="{78F4DA64-5F12-4DA2-85A4-769ED981C255}" dt="2025-12-03T17:06:59.940" v="1014" actId="20577"/>
          <ac:graphicFrameMkLst>
            <pc:docMk/>
            <pc:sldMk cId="1883064273" sldId="292"/>
            <ac:graphicFrameMk id="3" creationId="{0F9F2D31-7F25-0CA7-402A-BFAFFE0B2803}"/>
          </ac:graphicFrameMkLst>
        </pc:graphicFrameChg>
        <pc:graphicFrameChg chg="del">
          <ac:chgData name="Astrid Lucero Hernández Martinez" userId="d16621fd-296d-4f9d-ab44-ced30efccfe3" providerId="ADAL" clId="{78F4DA64-5F12-4DA2-85A4-769ED981C255}" dt="2025-12-03T17:01:03.666" v="977" actId="478"/>
          <ac:graphicFrameMkLst>
            <pc:docMk/>
            <pc:sldMk cId="1883064273" sldId="292"/>
            <ac:graphicFrameMk id="6" creationId="{9C35F6D3-F30D-8D55-E398-54DBE14B212C}"/>
          </ac:graphicFrameMkLst>
        </pc:graphicFrameChg>
      </pc:sldChg>
      <pc:sldChg chg="addSp delSp modSp mod">
        <pc:chgData name="Astrid Lucero Hernández Martinez" userId="d16621fd-296d-4f9d-ab44-ced30efccfe3" providerId="ADAL" clId="{78F4DA64-5F12-4DA2-85A4-769ED981C255}" dt="2025-12-03T19:09:52.707" v="1250" actId="20577"/>
        <pc:sldMkLst>
          <pc:docMk/>
          <pc:sldMk cId="300037228" sldId="293"/>
        </pc:sldMkLst>
        <pc:spChg chg="mod">
          <ac:chgData name="Astrid Lucero Hernández Martinez" userId="d16621fd-296d-4f9d-ab44-ced30efccfe3" providerId="ADAL" clId="{78F4DA64-5F12-4DA2-85A4-769ED981C255}" dt="2025-12-03T19:09:52.707" v="1250" actId="20577"/>
          <ac:spMkLst>
            <pc:docMk/>
            <pc:sldMk cId="300037228" sldId="293"/>
            <ac:spMk id="6" creationId="{46C12128-4BD9-5A86-E69A-27C5F5D9CD1B}"/>
          </ac:spMkLst>
        </pc:spChg>
        <pc:graphicFrameChg chg="add mod">
          <ac:chgData name="Astrid Lucero Hernández Martinez" userId="d16621fd-296d-4f9d-ab44-ced30efccfe3" providerId="ADAL" clId="{78F4DA64-5F12-4DA2-85A4-769ED981C255}" dt="2025-12-03T18:47:43.099" v="1096"/>
          <ac:graphicFrameMkLst>
            <pc:docMk/>
            <pc:sldMk cId="300037228" sldId="293"/>
            <ac:graphicFrameMk id="2" creationId="{0DB6FCAE-D5F2-0F56-1F07-F3E05AF60B0F}"/>
          </ac:graphicFrameMkLst>
        </pc:graphicFrameChg>
        <pc:graphicFrameChg chg="del mod">
          <ac:chgData name="Astrid Lucero Hernández Martinez" userId="d16621fd-296d-4f9d-ab44-ced30efccfe3" providerId="ADAL" clId="{78F4DA64-5F12-4DA2-85A4-769ED981C255}" dt="2025-12-03T19:08:45.058" v="1231" actId="478"/>
          <ac:graphicFrameMkLst>
            <pc:docMk/>
            <pc:sldMk cId="300037228" sldId="293"/>
            <ac:graphicFrameMk id="3" creationId="{89C4E466-2B17-B822-8DAB-EBF1E58361CE}"/>
          </ac:graphicFrameMkLst>
        </pc:graphicFrameChg>
        <pc:graphicFrameChg chg="add mod modGraphic">
          <ac:chgData name="Astrid Lucero Hernández Martinez" userId="d16621fd-296d-4f9d-ab44-ced30efccfe3" providerId="ADAL" clId="{78F4DA64-5F12-4DA2-85A4-769ED981C255}" dt="2025-12-03T18:51:23.629" v="1230" actId="14734"/>
          <ac:graphicFrameMkLst>
            <pc:docMk/>
            <pc:sldMk cId="300037228" sldId="293"/>
            <ac:graphicFrameMk id="4" creationId="{0EABFA99-0076-A865-01DD-552012AF5C06}"/>
          </ac:graphicFrameMkLst>
        </pc:graphicFrameChg>
        <pc:graphicFrameChg chg="add mod">
          <ac:chgData name="Astrid Lucero Hernández Martinez" userId="d16621fd-296d-4f9d-ab44-ced30efccfe3" providerId="ADAL" clId="{78F4DA64-5F12-4DA2-85A4-769ED981C255}" dt="2025-12-03T19:09:01.823" v="1232"/>
          <ac:graphicFrameMkLst>
            <pc:docMk/>
            <pc:sldMk cId="300037228" sldId="293"/>
            <ac:graphicFrameMk id="5" creationId="{28AD277E-1D6B-819B-3545-CBCA1B5987AC}"/>
          </ac:graphicFrameMkLst>
        </pc:graphicFrameChg>
        <pc:graphicFrameChg chg="add mod modGraphic">
          <ac:chgData name="Astrid Lucero Hernández Martinez" userId="d16621fd-296d-4f9d-ab44-ced30efccfe3" providerId="ADAL" clId="{78F4DA64-5F12-4DA2-85A4-769ED981C255}" dt="2025-12-03T19:09:26.238" v="1241"/>
          <ac:graphicFrameMkLst>
            <pc:docMk/>
            <pc:sldMk cId="300037228" sldId="293"/>
            <ac:graphicFrameMk id="7" creationId="{F1043246-508C-ED78-62BD-4ECAE5C62065}"/>
          </ac:graphicFrameMkLst>
        </pc:graphicFrameChg>
        <pc:graphicFrameChg chg="del mod modGraphic">
          <ac:chgData name="Astrid Lucero Hernández Martinez" userId="d16621fd-296d-4f9d-ab44-ced30efccfe3" providerId="ADAL" clId="{78F4DA64-5F12-4DA2-85A4-769ED981C255}" dt="2025-12-03T18:47:42.671" v="1095" actId="478"/>
          <ac:graphicFrameMkLst>
            <pc:docMk/>
            <pc:sldMk cId="300037228" sldId="293"/>
            <ac:graphicFrameMk id="9" creationId="{EE2491E5-0A5D-8F27-56D0-29139FE655B5}"/>
          </ac:graphicFrameMkLst>
        </pc:graphicFrameChg>
      </pc:sldChg>
      <pc:sldChg chg="addSp delSp modSp mod">
        <pc:chgData name="Astrid Lucero Hernández Martinez" userId="d16621fd-296d-4f9d-ab44-ced30efccfe3" providerId="ADAL" clId="{78F4DA64-5F12-4DA2-85A4-769ED981C255}" dt="2025-12-03T19:13:13.631" v="1272" actId="20577"/>
        <pc:sldMkLst>
          <pc:docMk/>
          <pc:sldMk cId="1613795287" sldId="294"/>
        </pc:sldMkLst>
        <pc:spChg chg="mod">
          <ac:chgData name="Astrid Lucero Hernández Martinez" userId="d16621fd-296d-4f9d-ab44-ced30efccfe3" providerId="ADAL" clId="{78F4DA64-5F12-4DA2-85A4-769ED981C255}" dt="2025-12-03T19:13:13.631" v="1272" actId="20577"/>
          <ac:spMkLst>
            <pc:docMk/>
            <pc:sldMk cId="1613795287" sldId="294"/>
            <ac:spMk id="7" creationId="{C555F12D-B2B0-B43C-CA4D-8BD102C1BB5F}"/>
          </ac:spMkLst>
        </pc:spChg>
        <pc:graphicFrameChg chg="add mod">
          <ac:chgData name="Astrid Lucero Hernández Martinez" userId="d16621fd-296d-4f9d-ab44-ced30efccfe3" providerId="ADAL" clId="{78F4DA64-5F12-4DA2-85A4-769ED981C255}" dt="2025-12-03T19:12:06.889" v="1252"/>
          <ac:graphicFrameMkLst>
            <pc:docMk/>
            <pc:sldMk cId="1613795287" sldId="294"/>
            <ac:graphicFrameMk id="2" creationId="{BAA99FEA-EC2A-98D4-D5E9-FB7859F07D46}"/>
          </ac:graphicFrameMkLst>
        </pc:graphicFrameChg>
        <pc:graphicFrameChg chg="add mod modGraphic">
          <ac:chgData name="Astrid Lucero Hernández Martinez" userId="d16621fd-296d-4f9d-ab44-ced30efccfe3" providerId="ADAL" clId="{78F4DA64-5F12-4DA2-85A4-769ED981C255}" dt="2025-12-03T19:12:59.830" v="1267" actId="14734"/>
          <ac:graphicFrameMkLst>
            <pc:docMk/>
            <pc:sldMk cId="1613795287" sldId="294"/>
            <ac:graphicFrameMk id="3" creationId="{C5DDD25B-CD34-74C2-116D-1B048E131E9A}"/>
          </ac:graphicFrameMkLst>
        </pc:graphicFrameChg>
        <pc:graphicFrameChg chg="del">
          <ac:chgData name="Astrid Lucero Hernández Martinez" userId="d16621fd-296d-4f9d-ab44-ced30efccfe3" providerId="ADAL" clId="{78F4DA64-5F12-4DA2-85A4-769ED981C255}" dt="2025-12-03T19:12:06.355" v="1251" actId="478"/>
          <ac:graphicFrameMkLst>
            <pc:docMk/>
            <pc:sldMk cId="1613795287" sldId="294"/>
            <ac:graphicFrameMk id="4" creationId="{BA7E2139-4284-3E25-8C37-1B77EB064111}"/>
          </ac:graphicFrameMkLst>
        </pc:graphicFrameChg>
      </pc:sldChg>
      <pc:sldChg chg="addSp delSp modSp mod">
        <pc:chgData name="Astrid Lucero Hernández Martinez" userId="d16621fd-296d-4f9d-ab44-ced30efccfe3" providerId="ADAL" clId="{78F4DA64-5F12-4DA2-85A4-769ED981C255}" dt="2025-12-03T19:20:56.055" v="1598" actId="1076"/>
        <pc:sldMkLst>
          <pc:docMk/>
          <pc:sldMk cId="2129439834" sldId="298"/>
        </pc:sldMkLst>
        <pc:spChg chg="mod">
          <ac:chgData name="Astrid Lucero Hernández Martinez" userId="d16621fd-296d-4f9d-ab44-ced30efccfe3" providerId="ADAL" clId="{78F4DA64-5F12-4DA2-85A4-769ED981C255}" dt="2025-12-03T19:20:56.055" v="1598" actId="1076"/>
          <ac:spMkLst>
            <pc:docMk/>
            <pc:sldMk cId="2129439834" sldId="298"/>
            <ac:spMk id="5" creationId="{95D17324-42C8-DFE4-A6B1-731434215693}"/>
          </ac:spMkLst>
        </pc:spChg>
        <pc:graphicFrameChg chg="add mod">
          <ac:chgData name="Astrid Lucero Hernández Martinez" userId="d16621fd-296d-4f9d-ab44-ced30efccfe3" providerId="ADAL" clId="{78F4DA64-5F12-4DA2-85A4-769ED981C255}" dt="2025-12-03T19:17:16.998" v="1274"/>
          <ac:graphicFrameMkLst>
            <pc:docMk/>
            <pc:sldMk cId="2129439834" sldId="298"/>
            <ac:graphicFrameMk id="2" creationId="{5646DE93-83C1-B913-0626-A9EC5AF057EA}"/>
          </ac:graphicFrameMkLst>
        </pc:graphicFrameChg>
        <pc:graphicFrameChg chg="del">
          <ac:chgData name="Astrid Lucero Hernández Martinez" userId="d16621fd-296d-4f9d-ab44-ced30efccfe3" providerId="ADAL" clId="{78F4DA64-5F12-4DA2-85A4-769ED981C255}" dt="2025-12-03T19:17:15.799" v="1273" actId="478"/>
          <ac:graphicFrameMkLst>
            <pc:docMk/>
            <pc:sldMk cId="2129439834" sldId="298"/>
            <ac:graphicFrameMk id="3" creationId="{846E8BA1-F697-A482-220F-3C9B071B90F8}"/>
          </ac:graphicFrameMkLst>
        </pc:graphicFrameChg>
        <pc:graphicFrameChg chg="add mod modGraphic">
          <ac:chgData name="Astrid Lucero Hernández Martinez" userId="d16621fd-296d-4f9d-ab44-ced30efccfe3" providerId="ADAL" clId="{78F4DA64-5F12-4DA2-85A4-769ED981C255}" dt="2025-12-03T19:17:47.270" v="1279" actId="14734"/>
          <ac:graphicFrameMkLst>
            <pc:docMk/>
            <pc:sldMk cId="2129439834" sldId="298"/>
            <ac:graphicFrameMk id="4" creationId="{55606FA8-7CA8-219C-136A-FA8560D0EDFA}"/>
          </ac:graphicFrameMkLst>
        </pc:graphicFrameChg>
      </pc:sldChg>
      <pc:sldChg chg="addSp delSp modSp mod">
        <pc:chgData name="Astrid Lucero Hernández Martinez" userId="d16621fd-296d-4f9d-ab44-ced30efccfe3" providerId="ADAL" clId="{78F4DA64-5F12-4DA2-85A4-769ED981C255}" dt="2025-12-03T16:20:52.229" v="120" actId="1076"/>
        <pc:sldMkLst>
          <pc:docMk/>
          <pc:sldMk cId="1949249242" sldId="299"/>
        </pc:sldMkLst>
        <pc:spChg chg="mod">
          <ac:chgData name="Astrid Lucero Hernández Martinez" userId="d16621fd-296d-4f9d-ab44-ced30efccfe3" providerId="ADAL" clId="{78F4DA64-5F12-4DA2-85A4-769ED981C255}" dt="2025-12-03T16:19:38.179" v="106" actId="20577"/>
          <ac:spMkLst>
            <pc:docMk/>
            <pc:sldMk cId="1949249242" sldId="299"/>
            <ac:spMk id="8" creationId="{144468B8-8F50-1283-C676-2B3CB8B781C5}"/>
          </ac:spMkLst>
        </pc:spChg>
        <pc:spChg chg="mod">
          <ac:chgData name="Astrid Lucero Hernández Martinez" userId="d16621fd-296d-4f9d-ab44-ced30efccfe3" providerId="ADAL" clId="{78F4DA64-5F12-4DA2-85A4-769ED981C255}" dt="2025-12-03T16:20:45.722" v="119" actId="20577"/>
          <ac:spMkLst>
            <pc:docMk/>
            <pc:sldMk cId="1949249242" sldId="299"/>
            <ac:spMk id="9" creationId="{1A3F9F63-4B48-28BF-2961-8CC3EE414C6A}"/>
          </ac:spMkLst>
        </pc:spChg>
        <pc:graphicFrameChg chg="add mod">
          <ac:chgData name="Astrid Lucero Hernández Martinez" userId="d16621fd-296d-4f9d-ab44-ced30efccfe3" providerId="ADAL" clId="{78F4DA64-5F12-4DA2-85A4-769ED981C255}" dt="2025-12-03T16:16:29.138" v="86"/>
          <ac:graphicFrameMkLst>
            <pc:docMk/>
            <pc:sldMk cId="1949249242" sldId="299"/>
            <ac:graphicFrameMk id="3" creationId="{7B0A8AFE-1870-78EE-4835-75A885B2DB97}"/>
          </ac:graphicFrameMkLst>
        </pc:graphicFrameChg>
        <pc:graphicFrameChg chg="add mod">
          <ac:chgData name="Astrid Lucero Hernández Martinez" userId="d16621fd-296d-4f9d-ab44-ced30efccfe3" providerId="ADAL" clId="{78F4DA64-5F12-4DA2-85A4-769ED981C255}" dt="2025-12-03T16:18:39.608" v="94"/>
          <ac:graphicFrameMkLst>
            <pc:docMk/>
            <pc:sldMk cId="1949249242" sldId="299"/>
            <ac:graphicFrameMk id="5" creationId="{70D714C2-DC8F-7FDF-9789-1D85CA0A6975}"/>
          </ac:graphicFrameMkLst>
        </pc:graphicFrameChg>
        <pc:graphicFrameChg chg="add mod">
          <ac:chgData name="Astrid Lucero Hernández Martinez" userId="d16621fd-296d-4f9d-ab44-ced30efccfe3" providerId="ADAL" clId="{78F4DA64-5F12-4DA2-85A4-769ED981C255}" dt="2025-12-03T16:18:52.202" v="95"/>
          <ac:graphicFrameMkLst>
            <pc:docMk/>
            <pc:sldMk cId="1949249242" sldId="299"/>
            <ac:graphicFrameMk id="6" creationId="{E2F21401-E0B9-0B60-8DDA-A4DAB4426A8E}"/>
          </ac:graphicFrameMkLst>
        </pc:graphicFrameChg>
        <pc:graphicFrameChg chg="del">
          <ac:chgData name="Astrid Lucero Hernández Martinez" userId="d16621fd-296d-4f9d-ab44-ced30efccfe3" providerId="ADAL" clId="{78F4DA64-5F12-4DA2-85A4-769ED981C255}" dt="2025-12-03T16:16:28.114" v="85" actId="478"/>
          <ac:graphicFrameMkLst>
            <pc:docMk/>
            <pc:sldMk cId="1949249242" sldId="299"/>
            <ac:graphicFrameMk id="7" creationId="{D9CE6C1C-99FB-6E26-A8FB-B5C1E809F767}"/>
          </ac:graphicFrameMkLst>
        </pc:graphicFrameChg>
        <pc:graphicFrameChg chg="add mod">
          <ac:chgData name="Astrid Lucero Hernández Martinez" userId="d16621fd-296d-4f9d-ab44-ced30efccfe3" providerId="ADAL" clId="{78F4DA64-5F12-4DA2-85A4-769ED981C255}" dt="2025-12-03T16:20:08.678" v="108"/>
          <ac:graphicFrameMkLst>
            <pc:docMk/>
            <pc:sldMk cId="1949249242" sldId="299"/>
            <ac:graphicFrameMk id="10" creationId="{E7FC17AC-343B-9ED9-0784-979EFA058285}"/>
          </ac:graphicFrameMkLst>
        </pc:graphicFrameChg>
        <pc:graphicFrameChg chg="add mod">
          <ac:chgData name="Astrid Lucero Hernández Martinez" userId="d16621fd-296d-4f9d-ab44-ced30efccfe3" providerId="ADAL" clId="{78F4DA64-5F12-4DA2-85A4-769ED981C255}" dt="2025-12-03T16:20:52.229" v="120" actId="1076"/>
          <ac:graphicFrameMkLst>
            <pc:docMk/>
            <pc:sldMk cId="1949249242" sldId="299"/>
            <ac:graphicFrameMk id="11" creationId="{E97686AA-CAA7-298F-020D-6C16EDE5BECE}"/>
          </ac:graphicFrameMkLst>
        </pc:graphicFrameChg>
        <pc:graphicFrameChg chg="del">
          <ac:chgData name="Astrid Lucero Hernández Martinez" userId="d16621fd-296d-4f9d-ab44-ced30efccfe3" providerId="ADAL" clId="{78F4DA64-5F12-4DA2-85A4-769ED981C255}" dt="2025-12-03T16:20:08.376" v="107" actId="478"/>
          <ac:graphicFrameMkLst>
            <pc:docMk/>
            <pc:sldMk cId="1949249242" sldId="299"/>
            <ac:graphicFrameMk id="13" creationId="{B8BBDE8F-6433-5EE4-0934-9D66E35B2AA7}"/>
          </ac:graphicFrameMkLst>
        </pc:graphicFrameChg>
        <pc:picChg chg="add mod">
          <ac:chgData name="Astrid Lucero Hernández Martinez" userId="d16621fd-296d-4f9d-ab44-ced30efccfe3" providerId="ADAL" clId="{78F4DA64-5F12-4DA2-85A4-769ED981C255}" dt="2025-12-03T16:18:12.720" v="89" actId="1076"/>
          <ac:picMkLst>
            <pc:docMk/>
            <pc:sldMk cId="1949249242" sldId="299"/>
            <ac:picMk id="4" creationId="{EEDB3065-52A2-F68F-ADAA-4AFD8EC2CA3D}"/>
          </ac:picMkLst>
        </pc:picChg>
      </pc:sldChg>
    </pc:docChg>
  </pc:docChgLst>
  <pc:docChgLst>
    <pc:chgData name="Astrid Lucero Hernández Martinez" userId="d16621fd-296d-4f9d-ab44-ced30efccfe3" providerId="ADAL" clId="{A121099B-A320-4F02-B4FE-FBA95AA6292C}"/>
    <pc:docChg chg="undo redo custSel modSld">
      <pc:chgData name="Astrid Lucero Hernández Martinez" userId="d16621fd-296d-4f9d-ab44-ced30efccfe3" providerId="ADAL" clId="{A121099B-A320-4F02-B4FE-FBA95AA6292C}" dt="2025-12-04T18:50:16.527" v="2797" actId="20577"/>
      <pc:docMkLst>
        <pc:docMk/>
      </pc:docMkLst>
      <pc:sldChg chg="addSp delSp modSp mod">
        <pc:chgData name="Astrid Lucero Hernández Martinez" userId="d16621fd-296d-4f9d-ab44-ced30efccfe3" providerId="ADAL" clId="{A121099B-A320-4F02-B4FE-FBA95AA6292C}" dt="2025-11-04T21:27:14.572" v="1450" actId="313"/>
        <pc:sldMkLst>
          <pc:docMk/>
          <pc:sldMk cId="721350290" sldId="274"/>
        </pc:sldMkLst>
        <pc:spChg chg="mod">
          <ac:chgData name="Astrid Lucero Hernández Martinez" userId="d16621fd-296d-4f9d-ab44-ced30efccfe3" providerId="ADAL" clId="{A121099B-A320-4F02-B4FE-FBA95AA6292C}" dt="2025-11-04T21:25:10.288" v="1243" actId="242"/>
          <ac:spMkLst>
            <pc:docMk/>
            <pc:sldMk cId="721350290" sldId="274"/>
            <ac:spMk id="7" creationId="{DA956362-CDF9-B6F4-93D4-948135E8B577}"/>
          </ac:spMkLst>
        </pc:spChg>
        <pc:spChg chg="mod">
          <ac:chgData name="Astrid Lucero Hernández Martinez" userId="d16621fd-296d-4f9d-ab44-ced30efccfe3" providerId="ADAL" clId="{A121099B-A320-4F02-B4FE-FBA95AA6292C}" dt="2025-11-04T21:27:14.572" v="1450" actId="313"/>
          <ac:spMkLst>
            <pc:docMk/>
            <pc:sldMk cId="721350290" sldId="274"/>
            <ac:spMk id="9" creationId="{FED35954-7D90-C85F-4911-D7DFA6FF4182}"/>
          </ac:spMkLst>
        </pc:spChg>
        <pc:graphicFrameChg chg="add mod modGraphic">
          <ac:chgData name="Astrid Lucero Hernández Martinez" userId="d16621fd-296d-4f9d-ab44-ced30efccfe3" providerId="ADAL" clId="{A121099B-A320-4F02-B4FE-FBA95AA6292C}" dt="2025-11-04T21:24:15.790" v="1230" actId="14734"/>
          <ac:graphicFrameMkLst>
            <pc:docMk/>
            <pc:sldMk cId="721350290" sldId="274"/>
            <ac:graphicFrameMk id="4" creationId="{9414E26F-C454-BBAE-5E92-9A21F44C49F2}"/>
          </ac:graphicFrameMkLst>
        </pc:graphicFrameChg>
      </pc:sldChg>
      <pc:sldChg chg="modSp mod">
        <pc:chgData name="Astrid Lucero Hernández Martinez" userId="d16621fd-296d-4f9d-ab44-ced30efccfe3" providerId="ADAL" clId="{A121099B-A320-4F02-B4FE-FBA95AA6292C}" dt="2025-11-06T23:43:56.274" v="2769" actId="20577"/>
        <pc:sldMkLst>
          <pc:docMk/>
          <pc:sldMk cId="1610350232" sldId="277"/>
        </pc:sldMkLst>
        <pc:spChg chg="mod">
          <ac:chgData name="Astrid Lucero Hernández Martinez" userId="d16621fd-296d-4f9d-ab44-ced30efccfe3" providerId="ADAL" clId="{A121099B-A320-4F02-B4FE-FBA95AA6292C}" dt="2025-11-06T23:43:56.274" v="2769" actId="20577"/>
          <ac:spMkLst>
            <pc:docMk/>
            <pc:sldMk cId="1610350232" sldId="277"/>
            <ac:spMk id="6" creationId="{B2F2D106-82B9-0335-7236-4CF3863660F7}"/>
          </ac:spMkLst>
        </pc:spChg>
      </pc:sldChg>
      <pc:sldChg chg="addSp delSp modSp mod">
        <pc:chgData name="Astrid Lucero Hernández Martinez" userId="d16621fd-296d-4f9d-ab44-ced30efccfe3" providerId="ADAL" clId="{A121099B-A320-4F02-B4FE-FBA95AA6292C}" dt="2025-11-04T22:22:42.774" v="1927" actId="20577"/>
        <pc:sldMkLst>
          <pc:docMk/>
          <pc:sldMk cId="3827677764" sldId="283"/>
        </pc:sldMkLst>
        <pc:spChg chg="mod">
          <ac:chgData name="Astrid Lucero Hernández Martinez" userId="d16621fd-296d-4f9d-ab44-ced30efccfe3" providerId="ADAL" clId="{A121099B-A320-4F02-B4FE-FBA95AA6292C}" dt="2025-11-04T21:40:16.179" v="1546" actId="20577"/>
          <ac:spMkLst>
            <pc:docMk/>
            <pc:sldMk cId="3827677764" sldId="283"/>
            <ac:spMk id="5" creationId="{1B82EB21-B619-F070-3EA1-261B4FC73123}"/>
          </ac:spMkLst>
        </pc:spChg>
        <pc:spChg chg="mod">
          <ac:chgData name="Astrid Lucero Hernández Martinez" userId="d16621fd-296d-4f9d-ab44-ced30efccfe3" providerId="ADAL" clId="{A121099B-A320-4F02-B4FE-FBA95AA6292C}" dt="2025-11-04T22:22:42.774" v="1927" actId="20577"/>
          <ac:spMkLst>
            <pc:docMk/>
            <pc:sldMk cId="3827677764" sldId="283"/>
            <ac:spMk id="19" creationId="{F3B3F893-37EB-1B24-5F58-30A8CB7927B3}"/>
          </ac:spMkLst>
        </pc:spChg>
      </pc:sldChg>
      <pc:sldChg chg="addSp delSp modSp mod">
        <pc:chgData name="Astrid Lucero Hernández Martinez" userId="d16621fd-296d-4f9d-ab44-ced30efccfe3" providerId="ADAL" clId="{A121099B-A320-4F02-B4FE-FBA95AA6292C}" dt="2025-11-04T21:35:22.806" v="1506" actId="1076"/>
        <pc:sldMkLst>
          <pc:docMk/>
          <pc:sldMk cId="2284358386" sldId="285"/>
        </pc:sldMkLst>
        <pc:spChg chg="mod">
          <ac:chgData name="Astrid Lucero Hernández Martinez" userId="d16621fd-296d-4f9d-ab44-ced30efccfe3" providerId="ADAL" clId="{A121099B-A320-4F02-B4FE-FBA95AA6292C}" dt="2025-11-04T21:35:11.468" v="1505" actId="20577"/>
          <ac:spMkLst>
            <pc:docMk/>
            <pc:sldMk cId="2284358386" sldId="285"/>
            <ac:spMk id="5" creationId="{4A250405-93B5-B986-98C3-DB903B6A74C9}"/>
          </ac:spMkLst>
        </pc:spChg>
        <pc:spChg chg="mod">
          <ac:chgData name="Astrid Lucero Hernández Martinez" userId="d16621fd-296d-4f9d-ab44-ced30efccfe3" providerId="ADAL" clId="{A121099B-A320-4F02-B4FE-FBA95AA6292C}" dt="2025-11-04T21:35:22.806" v="1506" actId="1076"/>
          <ac:spMkLst>
            <pc:docMk/>
            <pc:sldMk cId="2284358386" sldId="285"/>
            <ac:spMk id="7" creationId="{5BF842DB-B007-F600-9DD6-F9ACC500848D}"/>
          </ac:spMkLst>
        </pc:spChg>
      </pc:sldChg>
      <pc:sldChg chg="addSp delSp modSp mod">
        <pc:chgData name="Astrid Lucero Hernández Martinez" userId="d16621fd-296d-4f9d-ab44-ced30efccfe3" providerId="ADAL" clId="{A121099B-A320-4F02-B4FE-FBA95AA6292C}" dt="2025-11-06T21:27:21.453" v="2345" actId="20577"/>
        <pc:sldMkLst>
          <pc:docMk/>
          <pc:sldMk cId="649828499" sldId="287"/>
        </pc:sldMkLst>
        <pc:spChg chg="mod">
          <ac:chgData name="Astrid Lucero Hernández Martinez" userId="d16621fd-296d-4f9d-ab44-ced30efccfe3" providerId="ADAL" clId="{A121099B-A320-4F02-B4FE-FBA95AA6292C}" dt="2025-11-06T21:27:21.453" v="2345" actId="20577"/>
          <ac:spMkLst>
            <pc:docMk/>
            <pc:sldMk cId="649828499" sldId="287"/>
            <ac:spMk id="3" creationId="{69C1B9E4-D195-AAF8-CFF3-32E283E11CC5}"/>
          </ac:spMkLst>
        </pc:spChg>
      </pc:sldChg>
      <pc:sldChg chg="addSp delSp modSp mod">
        <pc:chgData name="Astrid Lucero Hernández Martinez" userId="d16621fd-296d-4f9d-ab44-ced30efccfe3" providerId="ADAL" clId="{A121099B-A320-4F02-B4FE-FBA95AA6292C}" dt="2025-11-06T21:30:37.555" v="2424" actId="20577"/>
        <pc:sldMkLst>
          <pc:docMk/>
          <pc:sldMk cId="756526457" sldId="288"/>
        </pc:sldMkLst>
        <pc:spChg chg="mod">
          <ac:chgData name="Astrid Lucero Hernández Martinez" userId="d16621fd-296d-4f9d-ab44-ced30efccfe3" providerId="ADAL" clId="{A121099B-A320-4F02-B4FE-FBA95AA6292C}" dt="2025-11-06T21:30:37.555" v="2424" actId="20577"/>
          <ac:spMkLst>
            <pc:docMk/>
            <pc:sldMk cId="756526457" sldId="288"/>
            <ac:spMk id="4" creationId="{B1C022A3-BBCF-B714-4581-99F248C821BE}"/>
          </ac:spMkLst>
        </pc:spChg>
        <pc:picChg chg="mod">
          <ac:chgData name="Astrid Lucero Hernández Martinez" userId="d16621fd-296d-4f9d-ab44-ced30efccfe3" providerId="ADAL" clId="{A121099B-A320-4F02-B4FE-FBA95AA6292C}" dt="2025-11-06T21:28:28.045" v="2348" actId="14100"/>
          <ac:picMkLst>
            <pc:docMk/>
            <pc:sldMk cId="756526457" sldId="288"/>
            <ac:picMk id="15" creationId="{BE1BAB8A-9B20-89B8-192A-FB911D98956E}"/>
          </ac:picMkLst>
        </pc:picChg>
      </pc:sldChg>
      <pc:sldChg chg="addSp delSp modSp mod">
        <pc:chgData name="Astrid Lucero Hernández Martinez" userId="d16621fd-296d-4f9d-ab44-ced30efccfe3" providerId="ADAL" clId="{A121099B-A320-4F02-B4FE-FBA95AA6292C}" dt="2025-11-06T21:22:43.976" v="2298" actId="20577"/>
        <pc:sldMkLst>
          <pc:docMk/>
          <pc:sldMk cId="1850455820" sldId="289"/>
        </pc:sldMkLst>
        <pc:spChg chg="mod">
          <ac:chgData name="Astrid Lucero Hernández Martinez" userId="d16621fd-296d-4f9d-ab44-ced30efccfe3" providerId="ADAL" clId="{A121099B-A320-4F02-B4FE-FBA95AA6292C}" dt="2025-11-06T21:22:43.976" v="2298" actId="20577"/>
          <ac:spMkLst>
            <pc:docMk/>
            <pc:sldMk cId="1850455820" sldId="289"/>
            <ac:spMk id="3" creationId="{63F3E368-E78D-4B31-F5C8-49060C3AF8A5}"/>
          </ac:spMkLst>
        </pc:spChg>
      </pc:sldChg>
      <pc:sldChg chg="addSp delSp modSp mod">
        <pc:chgData name="Astrid Lucero Hernández Martinez" userId="d16621fd-296d-4f9d-ab44-ced30efccfe3" providerId="ADAL" clId="{A121099B-A320-4F02-B4FE-FBA95AA6292C}" dt="2025-11-06T21:35:51.024" v="2496" actId="1076"/>
        <pc:sldMkLst>
          <pc:docMk/>
          <pc:sldMk cId="2123245595" sldId="290"/>
        </pc:sldMkLst>
        <pc:spChg chg="mod">
          <ac:chgData name="Astrid Lucero Hernández Martinez" userId="d16621fd-296d-4f9d-ab44-ced30efccfe3" providerId="ADAL" clId="{A121099B-A320-4F02-B4FE-FBA95AA6292C}" dt="2025-11-06T21:35:51.024" v="2496" actId="1076"/>
          <ac:spMkLst>
            <pc:docMk/>
            <pc:sldMk cId="2123245595" sldId="290"/>
            <ac:spMk id="4" creationId="{B60B00F2-B004-95E3-9D76-F664C7D6A801}"/>
          </ac:spMkLst>
        </pc:spChg>
      </pc:sldChg>
      <pc:sldChg chg="addSp delSp modSp mod">
        <pc:chgData name="Astrid Lucero Hernández Martinez" userId="d16621fd-296d-4f9d-ab44-ced30efccfe3" providerId="ADAL" clId="{A121099B-A320-4F02-B4FE-FBA95AA6292C}" dt="2025-11-06T21:44:09.968" v="2556" actId="1076"/>
        <pc:sldMkLst>
          <pc:docMk/>
          <pc:sldMk cId="244336464" sldId="291"/>
        </pc:sldMkLst>
        <pc:spChg chg="mod">
          <ac:chgData name="Astrid Lucero Hernández Martinez" userId="d16621fd-296d-4f9d-ab44-ced30efccfe3" providerId="ADAL" clId="{A121099B-A320-4F02-B4FE-FBA95AA6292C}" dt="2025-11-06T21:44:09.968" v="2556" actId="1076"/>
          <ac:spMkLst>
            <pc:docMk/>
            <pc:sldMk cId="244336464" sldId="291"/>
            <ac:spMk id="6" creationId="{6EC5BA0C-330A-F4A3-F3A6-0E1DC232D869}"/>
          </ac:spMkLst>
        </pc:spChg>
        <pc:picChg chg="mod">
          <ac:chgData name="Astrid Lucero Hernández Martinez" userId="d16621fd-296d-4f9d-ab44-ced30efccfe3" providerId="ADAL" clId="{A121099B-A320-4F02-B4FE-FBA95AA6292C}" dt="2025-11-06T21:43:54.893" v="2535" actId="14100"/>
          <ac:picMkLst>
            <pc:docMk/>
            <pc:sldMk cId="244336464" sldId="291"/>
            <ac:picMk id="15" creationId="{BE1BAB8A-9B20-89B8-192A-FB911D98956E}"/>
          </ac:picMkLst>
        </pc:picChg>
      </pc:sldChg>
      <pc:sldChg chg="addSp delSp modSp mod">
        <pc:chgData name="Astrid Lucero Hernández Martinez" userId="d16621fd-296d-4f9d-ab44-ced30efccfe3" providerId="ADAL" clId="{A121099B-A320-4F02-B4FE-FBA95AA6292C}" dt="2025-11-06T21:51:02.049" v="2576" actId="14734"/>
        <pc:sldMkLst>
          <pc:docMk/>
          <pc:sldMk cId="1883064273" sldId="292"/>
        </pc:sldMkLst>
      </pc:sldChg>
      <pc:sldChg chg="addSp delSp modSp mod">
        <pc:chgData name="Astrid Lucero Hernández Martinez" userId="d16621fd-296d-4f9d-ab44-ced30efccfe3" providerId="ADAL" clId="{A121099B-A320-4F02-B4FE-FBA95AA6292C}" dt="2025-11-06T23:31:51.621" v="2762" actId="20577"/>
        <pc:sldMkLst>
          <pc:docMk/>
          <pc:sldMk cId="300037228" sldId="293"/>
        </pc:sldMkLst>
        <pc:spChg chg="mod">
          <ac:chgData name="Astrid Lucero Hernández Martinez" userId="d16621fd-296d-4f9d-ab44-ced30efccfe3" providerId="ADAL" clId="{A121099B-A320-4F02-B4FE-FBA95AA6292C}" dt="2025-11-06T23:31:51.621" v="2762" actId="20577"/>
          <ac:spMkLst>
            <pc:docMk/>
            <pc:sldMk cId="300037228" sldId="293"/>
            <ac:spMk id="6" creationId="{46C12128-4BD9-5A86-E69A-27C5F5D9CD1B}"/>
          </ac:spMkLst>
        </pc:spChg>
      </pc:sldChg>
      <pc:sldChg chg="addSp delSp modSp mod">
        <pc:chgData name="Astrid Lucero Hernández Martinez" userId="d16621fd-296d-4f9d-ab44-ced30efccfe3" providerId="ADAL" clId="{A121099B-A320-4F02-B4FE-FBA95AA6292C}" dt="2025-11-06T22:09:17.869" v="2753" actId="20577"/>
        <pc:sldMkLst>
          <pc:docMk/>
          <pc:sldMk cId="1613795287" sldId="294"/>
        </pc:sldMkLst>
        <pc:spChg chg="mod">
          <ac:chgData name="Astrid Lucero Hernández Martinez" userId="d16621fd-296d-4f9d-ab44-ced30efccfe3" providerId="ADAL" clId="{A121099B-A320-4F02-B4FE-FBA95AA6292C}" dt="2025-11-06T22:09:17.869" v="2753" actId="20577"/>
          <ac:spMkLst>
            <pc:docMk/>
            <pc:sldMk cId="1613795287" sldId="294"/>
            <ac:spMk id="7" creationId="{C555F12D-B2B0-B43C-CA4D-8BD102C1BB5F}"/>
          </ac:spMkLst>
        </pc:spChg>
      </pc:sldChg>
      <pc:sldChg chg="addSp delSp modSp mod">
        <pc:chgData name="Astrid Lucero Hernández Martinez" userId="d16621fd-296d-4f9d-ab44-ced30efccfe3" providerId="ADAL" clId="{A121099B-A320-4F02-B4FE-FBA95AA6292C}" dt="2025-12-04T18:50:16.527" v="2797" actId="20577"/>
        <pc:sldMkLst>
          <pc:docMk/>
          <pc:sldMk cId="2129439834" sldId="298"/>
        </pc:sldMkLst>
        <pc:spChg chg="mod">
          <ac:chgData name="Astrid Lucero Hernández Martinez" userId="d16621fd-296d-4f9d-ab44-ced30efccfe3" providerId="ADAL" clId="{A121099B-A320-4F02-B4FE-FBA95AA6292C}" dt="2025-11-10T16:24:21.352" v="2788" actId="6549"/>
          <ac:spMkLst>
            <pc:docMk/>
            <pc:sldMk cId="2129439834" sldId="298"/>
            <ac:spMk id="5" creationId="{95D17324-42C8-DFE4-A6B1-731434215693}"/>
          </ac:spMkLst>
        </pc:spChg>
        <pc:graphicFrameChg chg="modGraphic">
          <ac:chgData name="Astrid Lucero Hernández Martinez" userId="d16621fd-296d-4f9d-ab44-ced30efccfe3" providerId="ADAL" clId="{A121099B-A320-4F02-B4FE-FBA95AA6292C}" dt="2025-12-04T18:50:16.527" v="2797" actId="20577"/>
          <ac:graphicFrameMkLst>
            <pc:docMk/>
            <pc:sldMk cId="2129439834" sldId="298"/>
            <ac:graphicFrameMk id="4" creationId="{55606FA8-7CA8-219C-136A-FA8560D0EDFA}"/>
          </ac:graphicFrameMkLst>
        </pc:graphicFrameChg>
      </pc:sldChg>
      <pc:sldChg chg="addSp delSp modSp mod">
        <pc:chgData name="Astrid Lucero Hernández Martinez" userId="d16621fd-296d-4f9d-ab44-ced30efccfe3" providerId="ADAL" clId="{A121099B-A320-4F02-B4FE-FBA95AA6292C}" dt="2025-11-04T21:39:17.388" v="1536" actId="14100"/>
        <pc:sldMkLst>
          <pc:docMk/>
          <pc:sldMk cId="1949249242" sldId="299"/>
        </pc:sldMkLst>
        <pc:spChg chg="mod">
          <ac:chgData name="Astrid Lucero Hernández Martinez" userId="d16621fd-296d-4f9d-ab44-ced30efccfe3" providerId="ADAL" clId="{A121099B-A320-4F02-B4FE-FBA95AA6292C}" dt="2025-11-04T21:38:27.724" v="1525"/>
          <ac:spMkLst>
            <pc:docMk/>
            <pc:sldMk cId="1949249242" sldId="299"/>
            <ac:spMk id="8" creationId="{144468B8-8F50-1283-C676-2B3CB8B781C5}"/>
          </ac:spMkLst>
        </pc:spChg>
        <pc:spChg chg="mod">
          <ac:chgData name="Astrid Lucero Hernández Martinez" userId="d16621fd-296d-4f9d-ab44-ced30efccfe3" providerId="ADAL" clId="{A121099B-A320-4F02-B4FE-FBA95AA6292C}" dt="2025-11-04T21:39:12.528" v="1535"/>
          <ac:spMkLst>
            <pc:docMk/>
            <pc:sldMk cId="1949249242" sldId="299"/>
            <ac:spMk id="9" creationId="{1A3F9F63-4B48-28BF-2961-8CC3EE414C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4/12/2025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6</a:t>
            </a:fld>
            <a:endParaRPr lang="es-CO" dirty="0"/>
          </a:p>
        </p:txBody>
      </p:sp>
    </p:spTree>
    <p:extLst>
      <p:ext uri="{BB962C8B-B14F-4D97-AF65-F5344CB8AC3E}">
        <p14:creationId xmlns:p14="http://schemas.microsoft.com/office/powerpoint/2010/main" val="30912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12/4/2025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12/4/2025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12/4/2025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12/4/2025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12/4/2025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12/4/2025</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531620" y="1795591"/>
            <a:ext cx="4351587" cy="4110259"/>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485630" y="14178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1C022A3-BBCF-B714-4581-99F248C821BE}"/>
              </a:ext>
            </a:extLst>
          </p:cNvPr>
          <p:cNvSpPr txBox="1"/>
          <p:nvPr/>
        </p:nvSpPr>
        <p:spPr>
          <a:xfrm>
            <a:off x="7423842" y="1990786"/>
            <a:ext cx="4459365" cy="4278094"/>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30 de noviembre de 2025</a:t>
            </a:r>
            <a:r>
              <a:rPr lang="es-MX" sz="1600" dirty="0"/>
              <a:t>, se ha comprometido el </a:t>
            </a:r>
            <a:r>
              <a:rPr lang="es-MX" sz="1600" b="1" dirty="0"/>
              <a:t>98,8% </a:t>
            </a:r>
            <a:r>
              <a:rPr lang="es-MX" sz="1600" dirty="0"/>
              <a:t>de los recursos asignados para la ejecución del proyecto de inversión </a:t>
            </a:r>
            <a:r>
              <a:rPr lang="es-MX" sz="1600" b="1" dirty="0"/>
              <a:t>C-1704-1100-10 – INFO</a:t>
            </a:r>
            <a:r>
              <a:rPr lang="es-MX" sz="1600" dirty="0"/>
              <a:t>, logrando un avance de </a:t>
            </a:r>
            <a:r>
              <a:rPr lang="es-MX" sz="1600" b="1" dirty="0"/>
              <a:t>0,1% </a:t>
            </a:r>
            <a:r>
              <a:rPr lang="es-MX" sz="1600" dirty="0"/>
              <a:t>con respecto a octubre.</a:t>
            </a:r>
          </a:p>
          <a:p>
            <a:pPr algn="just"/>
            <a:endParaRPr lang="es-MX" sz="1600" dirty="0"/>
          </a:p>
          <a:p>
            <a:pPr marL="285750" indent="-285750" algn="just">
              <a:buFont typeface="Arial" panose="020B0604020202020204" pitchFamily="34" charset="0"/>
              <a:buChar char="•"/>
            </a:pPr>
            <a:r>
              <a:rPr lang="es-MX" sz="1600" dirty="0"/>
              <a:t>El </a:t>
            </a:r>
            <a:r>
              <a:rPr lang="es-MX" sz="1600" b="1" dirty="0"/>
              <a:t>1% </a:t>
            </a:r>
            <a:r>
              <a:rPr lang="es-MX" sz="1600" dirty="0"/>
              <a:t>restante del presupuesto certificado se encuentra sin comprometer, estos recursos están destinados a cubrir gastos de desplazamiento y viáticos que se ejecutarán de manera gradual conforme avance la vigencia, así mismo se encuentran tres (3) adiciones para contratos de prestación de servicios en tramite.</a:t>
            </a:r>
          </a:p>
          <a:p>
            <a:pPr algn="just"/>
            <a:endParaRPr lang="es-MX" sz="16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018518" y="1625116"/>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$8.000.000.000,00</a:t>
            </a:r>
            <a:endParaRPr lang="es-CO" dirty="0"/>
          </a:p>
        </p:txBody>
      </p:sp>
      <p:pic>
        <p:nvPicPr>
          <p:cNvPr id="6" name="Imagen 5">
            <a:extLst>
              <a:ext uri="{FF2B5EF4-FFF2-40B4-BE49-F238E27FC236}">
                <a16:creationId xmlns:a16="http://schemas.microsoft.com/office/drawing/2014/main" id="{D0E16A26-37BE-8BAB-D509-BD8CBC62381D}"/>
              </a:ext>
            </a:extLst>
          </p:cNvPr>
          <p:cNvPicPr>
            <a:picLocks noChangeAspect="1"/>
          </p:cNvPicPr>
          <p:nvPr/>
        </p:nvPicPr>
        <p:blipFill>
          <a:blip r:embed="rId4"/>
          <a:stretch>
            <a:fillRect/>
          </a:stretch>
        </p:blipFill>
        <p:spPr>
          <a:xfrm>
            <a:off x="870586" y="2687167"/>
            <a:ext cx="6063052" cy="3658193"/>
          </a:xfrm>
          <a:prstGeom prst="rect">
            <a:avLst/>
          </a:prstGeom>
        </p:spPr>
      </p:pic>
    </p:spTree>
    <p:extLst>
      <p:ext uri="{BB962C8B-B14F-4D97-AF65-F5344CB8AC3E}">
        <p14:creationId xmlns:p14="http://schemas.microsoft.com/office/powerpoint/2010/main" val="7565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926643" y="2047139"/>
            <a:ext cx="5115455" cy="423891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60B00F2-B004-95E3-9D76-F664C7D6A801}"/>
              </a:ext>
            </a:extLst>
          </p:cNvPr>
          <p:cNvSpPr txBox="1"/>
          <p:nvPr/>
        </p:nvSpPr>
        <p:spPr>
          <a:xfrm>
            <a:off x="6926643" y="1859969"/>
            <a:ext cx="5115455" cy="5016758"/>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30 de noviembre de 2025</a:t>
            </a:r>
            <a:r>
              <a:rPr lang="es-MX" sz="1600" dirty="0"/>
              <a:t>, se ha comprometido el </a:t>
            </a:r>
            <a:r>
              <a:rPr lang="es-MX" sz="1600" b="1" dirty="0"/>
              <a:t>99,6% </a:t>
            </a:r>
            <a:r>
              <a:rPr lang="es-MX" sz="1600" dirty="0"/>
              <a:t>de los recursos asignados para la ejecución del proyecto de inversión </a:t>
            </a:r>
            <a:r>
              <a:rPr lang="es-MX" sz="1600" b="1" dirty="0"/>
              <a:t>C-1704-1100-11 – CONSO </a:t>
            </a:r>
            <a:r>
              <a:rPr lang="es-MX" sz="1600" dirty="0"/>
              <a:t>con respecto a octubre la variación es inferior a </a:t>
            </a:r>
            <a:r>
              <a:rPr lang="es-MX" sz="1600" b="1" dirty="0"/>
              <a:t>0,003%</a:t>
            </a:r>
          </a:p>
          <a:p>
            <a:pPr algn="just"/>
            <a:endParaRPr lang="es-MX" sz="1600" dirty="0"/>
          </a:p>
          <a:p>
            <a:pPr marL="285750" indent="-285750" algn="just">
              <a:buFont typeface="Arial" panose="020B0604020202020204" pitchFamily="34" charset="0"/>
              <a:buChar char="•"/>
            </a:pPr>
            <a:r>
              <a:rPr lang="es-MX" sz="1600" dirty="0"/>
              <a:t>El </a:t>
            </a:r>
            <a:r>
              <a:rPr lang="es-MX" sz="1600" b="1" dirty="0"/>
              <a:t>0,1% </a:t>
            </a:r>
            <a:r>
              <a:rPr lang="es-MX" sz="1600" dirty="0"/>
              <a:t>restante del presupuesto certificado, disponible para comprometer, está destinado a cubrir gastos de desplazamiento y viáticos que se ejecutarán de manera gradual durante la vigencia, en función de los compromisos territoriales que deba atender la Entidad.</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Adicionalmente, se registra un saldo de </a:t>
            </a:r>
            <a:r>
              <a:rPr lang="es-MX" sz="1600" b="1" dirty="0"/>
              <a:t> $487.500,00 e</a:t>
            </a:r>
            <a:r>
              <a:rPr lang="es-MX" sz="1600" dirty="0"/>
              <a:t>n un (1) Certificado de Disponibilidad Presupuestal (CDP), para el cual ya se efectuó el correspondiente Registro Presupuestal asociado al contrato programado en el Plan Anual de Adquisiciones.</a:t>
            </a:r>
          </a:p>
          <a:p>
            <a:pPr marL="285750" indent="-285750" algn="just">
              <a:buFont typeface="Arial" panose="020B0604020202020204" pitchFamily="34" charset="0"/>
              <a:buChar char="•"/>
            </a:pPr>
            <a:endParaRPr lang="es-MX" sz="16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535507" y="1563120"/>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$6.000.000.000,00</a:t>
            </a:r>
            <a:endParaRPr lang="es-CO" dirty="0"/>
          </a:p>
        </p:txBody>
      </p:sp>
      <p:pic>
        <p:nvPicPr>
          <p:cNvPr id="5" name="Imagen 4">
            <a:extLst>
              <a:ext uri="{FF2B5EF4-FFF2-40B4-BE49-F238E27FC236}">
                <a16:creationId xmlns:a16="http://schemas.microsoft.com/office/drawing/2014/main" id="{D953E794-867F-6328-87F9-54CE0124581B}"/>
              </a:ext>
            </a:extLst>
          </p:cNvPr>
          <p:cNvPicPr>
            <a:picLocks noChangeAspect="1"/>
          </p:cNvPicPr>
          <p:nvPr/>
        </p:nvPicPr>
        <p:blipFill>
          <a:blip r:embed="rId5"/>
          <a:stretch>
            <a:fillRect/>
          </a:stretch>
        </p:blipFill>
        <p:spPr>
          <a:xfrm>
            <a:off x="603874" y="2500405"/>
            <a:ext cx="6322769" cy="3785652"/>
          </a:xfrm>
          <a:prstGeom prst="rect">
            <a:avLst/>
          </a:prstGeom>
        </p:spPr>
      </p:pic>
    </p:spTree>
    <p:extLst>
      <p:ext uri="{BB962C8B-B14F-4D97-AF65-F5344CB8AC3E}">
        <p14:creationId xmlns:p14="http://schemas.microsoft.com/office/powerpoint/2010/main" val="212324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686025" y="1199237"/>
            <a:ext cx="5186381" cy="5378053"/>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6" name="CuadroTexto 5">
            <a:extLst>
              <a:ext uri="{FF2B5EF4-FFF2-40B4-BE49-F238E27FC236}">
                <a16:creationId xmlns:a16="http://schemas.microsoft.com/office/drawing/2014/main" id="{6EC5BA0C-330A-F4A3-F3A6-0E1DC232D869}"/>
              </a:ext>
            </a:extLst>
          </p:cNvPr>
          <p:cNvSpPr txBox="1"/>
          <p:nvPr/>
        </p:nvSpPr>
        <p:spPr>
          <a:xfrm>
            <a:off x="6686025" y="1441824"/>
            <a:ext cx="5357041" cy="5262979"/>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a:t>
            </a:r>
            <a:r>
              <a:rPr lang="es-MX" sz="1600" b="1" dirty="0"/>
              <a:t>30 de noviembre de 2025 </a:t>
            </a:r>
            <a:r>
              <a:rPr lang="es-CO" sz="1600" dirty="0"/>
              <a:t>logró comprometer el </a:t>
            </a:r>
            <a:r>
              <a:rPr lang="es-CO" sz="1600" b="1" dirty="0"/>
              <a:t>97,2% </a:t>
            </a:r>
            <a:r>
              <a:rPr lang="es-CO" sz="1600" dirty="0"/>
              <a:t>de los recursos asignados para el proyecto de inversión </a:t>
            </a:r>
            <a:r>
              <a:rPr lang="es-ES" sz="1600" b="1" dirty="0"/>
              <a:t>C-1799-1100-3 </a:t>
            </a:r>
            <a:r>
              <a:rPr lang="es-CO" sz="1600" b="1" dirty="0"/>
              <a:t>– FORTA</a:t>
            </a:r>
            <a:r>
              <a:rPr lang="es-CO" sz="1600" dirty="0"/>
              <a:t>. </a:t>
            </a:r>
            <a:r>
              <a:rPr lang="es-MX" sz="1600" dirty="0"/>
              <a:t>logrando un avance de </a:t>
            </a:r>
            <a:r>
              <a:rPr lang="es-MX" sz="1600" b="1" dirty="0"/>
              <a:t>0,1% </a:t>
            </a:r>
            <a:r>
              <a:rPr lang="es-MX" sz="1600" dirty="0"/>
              <a:t>respecto a octubre.</a:t>
            </a:r>
          </a:p>
          <a:p>
            <a:pPr algn="just"/>
            <a:endParaRPr lang="es-CO" sz="1600" dirty="0"/>
          </a:p>
          <a:p>
            <a:pPr marL="285750" indent="-285750" algn="just">
              <a:buFont typeface="Arial" panose="020B0604020202020204" pitchFamily="34" charset="0"/>
              <a:buChar char="•"/>
            </a:pPr>
            <a:r>
              <a:rPr lang="es-CO" sz="1600" dirty="0"/>
              <a:t>El </a:t>
            </a:r>
            <a:r>
              <a:rPr lang="es-CO" sz="1600" b="1" dirty="0"/>
              <a:t>1,2% </a:t>
            </a:r>
            <a:r>
              <a:rPr lang="es-CO" sz="1600" dirty="0"/>
              <a:t>del presupuesto certificado del proyecto FORTA al corte del presente informe aún se encuentra sin afectación presupuestal, esto debido a que los recursos certificados son para atender los gastos de desplazamiento y viáticos que serán ejecutados conforme avanza la vigencia, así mismo se encuentran en tramite cinco (5) adiciones a contratos de prestación de servicios por valor de </a:t>
            </a:r>
            <a:r>
              <a:rPr lang="es-CO" sz="1600" b="1" dirty="0"/>
              <a:t>$22.641.667,00 </a:t>
            </a:r>
            <a:r>
              <a:rPr lang="es-CO" sz="1600" dirty="0"/>
              <a:t>y dos (2) proceso contractuales para la adquisición e instalación de equipos tecnológicos.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Existe un saldo de </a:t>
            </a:r>
            <a:r>
              <a:rPr lang="es-CO" sz="1600" b="1" dirty="0"/>
              <a:t>$51.487.667,00 </a:t>
            </a:r>
            <a:r>
              <a:rPr lang="es-CO" sz="1600" dirty="0"/>
              <a:t>en 3 </a:t>
            </a:r>
            <a:r>
              <a:rPr lang="es-CO" sz="1600" dirty="0" err="1"/>
              <a:t>CDP´s</a:t>
            </a:r>
            <a:r>
              <a:rPr lang="es-CO" sz="1600" dirty="0"/>
              <a:t> de los cuales ya se generó el Registro Presupuestal de los contratos programados en el Plan Anual de Adquisiciones.</a:t>
            </a:r>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028668" y="1441824"/>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$12.200.283.224,00</a:t>
            </a:r>
            <a:endParaRPr lang="es-CO" dirty="0"/>
          </a:p>
        </p:txBody>
      </p:sp>
      <p:pic>
        <p:nvPicPr>
          <p:cNvPr id="5" name="Imagen 4">
            <a:extLst>
              <a:ext uri="{FF2B5EF4-FFF2-40B4-BE49-F238E27FC236}">
                <a16:creationId xmlns:a16="http://schemas.microsoft.com/office/drawing/2014/main" id="{244340F8-B1F7-0A13-FE73-9C7361820DAD}"/>
              </a:ext>
            </a:extLst>
          </p:cNvPr>
          <p:cNvPicPr>
            <a:picLocks noChangeAspect="1"/>
          </p:cNvPicPr>
          <p:nvPr/>
        </p:nvPicPr>
        <p:blipFill>
          <a:blip r:embed="rId5"/>
          <a:stretch>
            <a:fillRect/>
          </a:stretch>
        </p:blipFill>
        <p:spPr>
          <a:xfrm>
            <a:off x="832982" y="2647666"/>
            <a:ext cx="5522551" cy="3600946"/>
          </a:xfrm>
          <a:prstGeom prst="rect">
            <a:avLst/>
          </a:prstGeom>
        </p:spPr>
      </p:pic>
    </p:spTree>
    <p:extLst>
      <p:ext uri="{BB962C8B-B14F-4D97-AF65-F5344CB8AC3E}">
        <p14:creationId xmlns:p14="http://schemas.microsoft.com/office/powerpoint/2010/main" val="24433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5" y="519333"/>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6. Ejecución presupuestal VS Acuerdo de gestión</a:t>
            </a:r>
            <a:endParaRPr lang="es-CO" dirty="0"/>
          </a:p>
        </p:txBody>
      </p:sp>
      <p:graphicFrame>
        <p:nvGraphicFramePr>
          <p:cNvPr id="3" name="Tabla 2">
            <a:extLst>
              <a:ext uri="{FF2B5EF4-FFF2-40B4-BE49-F238E27FC236}">
                <a16:creationId xmlns:a16="http://schemas.microsoft.com/office/drawing/2014/main" id="{0F9F2D31-7F25-0CA7-402A-BFAFFE0B2803}"/>
              </a:ext>
            </a:extLst>
          </p:cNvPr>
          <p:cNvGraphicFramePr>
            <a:graphicFrameLocks noGrp="1"/>
          </p:cNvGraphicFramePr>
          <p:nvPr>
            <p:extLst>
              <p:ext uri="{D42A27DB-BD31-4B8C-83A1-F6EECF244321}">
                <p14:modId xmlns:p14="http://schemas.microsoft.com/office/powerpoint/2010/main" val="3879130396"/>
              </p:ext>
            </p:extLst>
          </p:nvPr>
        </p:nvGraphicFramePr>
        <p:xfrm>
          <a:off x="534154" y="1530036"/>
          <a:ext cx="10628765" cy="2598345"/>
        </p:xfrm>
        <a:graphic>
          <a:graphicData uri="http://schemas.openxmlformats.org/drawingml/2006/table">
            <a:tbl>
              <a:tblPr/>
              <a:tblGrid>
                <a:gridCol w="414356">
                  <a:extLst>
                    <a:ext uri="{9D8B030D-6E8A-4147-A177-3AD203B41FA5}">
                      <a16:colId xmlns:a16="http://schemas.microsoft.com/office/drawing/2014/main" val="4196696190"/>
                    </a:ext>
                  </a:extLst>
                </a:gridCol>
                <a:gridCol w="643342">
                  <a:extLst>
                    <a:ext uri="{9D8B030D-6E8A-4147-A177-3AD203B41FA5}">
                      <a16:colId xmlns:a16="http://schemas.microsoft.com/office/drawing/2014/main" val="645247075"/>
                    </a:ext>
                  </a:extLst>
                </a:gridCol>
                <a:gridCol w="839615">
                  <a:extLst>
                    <a:ext uri="{9D8B030D-6E8A-4147-A177-3AD203B41FA5}">
                      <a16:colId xmlns:a16="http://schemas.microsoft.com/office/drawing/2014/main" val="2307463050"/>
                    </a:ext>
                  </a:extLst>
                </a:gridCol>
                <a:gridCol w="1199451">
                  <a:extLst>
                    <a:ext uri="{9D8B030D-6E8A-4147-A177-3AD203B41FA5}">
                      <a16:colId xmlns:a16="http://schemas.microsoft.com/office/drawing/2014/main" val="3551247344"/>
                    </a:ext>
                  </a:extLst>
                </a:gridCol>
                <a:gridCol w="1199451">
                  <a:extLst>
                    <a:ext uri="{9D8B030D-6E8A-4147-A177-3AD203B41FA5}">
                      <a16:colId xmlns:a16="http://schemas.microsoft.com/office/drawing/2014/main" val="3184974234"/>
                    </a:ext>
                  </a:extLst>
                </a:gridCol>
                <a:gridCol w="701298">
                  <a:extLst>
                    <a:ext uri="{9D8B030D-6E8A-4147-A177-3AD203B41FA5}">
                      <a16:colId xmlns:a16="http://schemas.microsoft.com/office/drawing/2014/main" val="1758913141"/>
                    </a:ext>
                  </a:extLst>
                </a:gridCol>
                <a:gridCol w="980659">
                  <a:extLst>
                    <a:ext uri="{9D8B030D-6E8A-4147-A177-3AD203B41FA5}">
                      <a16:colId xmlns:a16="http://schemas.microsoft.com/office/drawing/2014/main" val="2217758140"/>
                    </a:ext>
                  </a:extLst>
                </a:gridCol>
                <a:gridCol w="479780">
                  <a:extLst>
                    <a:ext uri="{9D8B030D-6E8A-4147-A177-3AD203B41FA5}">
                      <a16:colId xmlns:a16="http://schemas.microsoft.com/office/drawing/2014/main" val="1176384406"/>
                    </a:ext>
                  </a:extLst>
                </a:gridCol>
                <a:gridCol w="676179">
                  <a:extLst>
                    <a:ext uri="{9D8B030D-6E8A-4147-A177-3AD203B41FA5}">
                      <a16:colId xmlns:a16="http://schemas.microsoft.com/office/drawing/2014/main" val="655852721"/>
                    </a:ext>
                  </a:extLst>
                </a:gridCol>
                <a:gridCol w="915817">
                  <a:extLst>
                    <a:ext uri="{9D8B030D-6E8A-4147-A177-3AD203B41FA5}">
                      <a16:colId xmlns:a16="http://schemas.microsoft.com/office/drawing/2014/main" val="1058245357"/>
                    </a:ext>
                  </a:extLst>
                </a:gridCol>
                <a:gridCol w="686647">
                  <a:extLst>
                    <a:ext uri="{9D8B030D-6E8A-4147-A177-3AD203B41FA5}">
                      <a16:colId xmlns:a16="http://schemas.microsoft.com/office/drawing/2014/main" val="812170199"/>
                    </a:ext>
                  </a:extLst>
                </a:gridCol>
                <a:gridCol w="929884">
                  <a:extLst>
                    <a:ext uri="{9D8B030D-6E8A-4147-A177-3AD203B41FA5}">
                      <a16:colId xmlns:a16="http://schemas.microsoft.com/office/drawing/2014/main" val="2005864546"/>
                    </a:ext>
                  </a:extLst>
                </a:gridCol>
                <a:gridCol w="479780">
                  <a:extLst>
                    <a:ext uri="{9D8B030D-6E8A-4147-A177-3AD203B41FA5}">
                      <a16:colId xmlns:a16="http://schemas.microsoft.com/office/drawing/2014/main" val="4140103850"/>
                    </a:ext>
                  </a:extLst>
                </a:gridCol>
                <a:gridCol w="482506">
                  <a:extLst>
                    <a:ext uri="{9D8B030D-6E8A-4147-A177-3AD203B41FA5}">
                      <a16:colId xmlns:a16="http://schemas.microsoft.com/office/drawing/2014/main" val="2811266698"/>
                    </a:ext>
                  </a:extLst>
                </a:gridCol>
              </a:tblGrid>
              <a:tr h="563533">
                <a:tc gridSpan="3">
                  <a:txBody>
                    <a:bodyPr/>
                    <a:lstStyle/>
                    <a:p>
                      <a:pPr algn="ctr" rtl="0" fontAlgn="ctr">
                        <a:buNone/>
                      </a:pPr>
                      <a:r>
                        <a:rPr lang="es-CO" sz="900" b="1" i="0" u="none" strike="noStrike" dirty="0">
                          <a:solidFill>
                            <a:srgbClr val="FFFFFF"/>
                          </a:solidFill>
                          <a:effectLst/>
                          <a:latin typeface="Times New Roman" panose="02020603050405020304" pitchFamily="18" charset="0"/>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COMPROMISO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COMPROMISO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OBLIGACIÓN / PAGO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buNone/>
                      </a:pPr>
                      <a:r>
                        <a:rPr lang="es-CO" sz="900" b="1" i="0" u="none" strike="noStrike">
                          <a:solidFill>
                            <a:srgbClr val="FFFFFF"/>
                          </a:solidFill>
                          <a:effectLst/>
                          <a:latin typeface="Times New Roman" panose="02020603050405020304" pitchFamily="18" charset="0"/>
                        </a:rPr>
                        <a:t>OBLIGACIÓN / PAGO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85819146"/>
                  </a:ext>
                </a:extLst>
              </a:tr>
              <a:tr h="341166">
                <a:tc gridSpan="3">
                  <a:txBody>
                    <a:bodyPr/>
                    <a:lstStyle/>
                    <a:p>
                      <a:pPr algn="ctr" rtl="0" fontAlgn="ctr">
                        <a:buNone/>
                      </a:pPr>
                      <a:r>
                        <a:rPr lang="es-CO" sz="900" b="1" i="0" u="none" strike="noStrike">
                          <a:solidFill>
                            <a:srgbClr val="000000"/>
                          </a:solidFill>
                          <a:effectLst/>
                          <a:latin typeface="Times New Roman" panose="02020603050405020304" pitchFamily="18"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rtl="0" fontAlgn="ctr">
                        <a:buNone/>
                      </a:pPr>
                      <a:r>
                        <a:rPr lang="es-CO" sz="900" b="0" i="0" u="none" strike="noStrike">
                          <a:solidFill>
                            <a:srgbClr val="000000"/>
                          </a:solidFill>
                          <a:effectLst/>
                          <a:latin typeface="Times New Roman" panose="02020603050405020304" pitchFamily="18" charset="0"/>
                        </a:rPr>
                        <a:t>            14.597.396.000,00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12.571.909.083,33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12.318.843.384,29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12.376.524.722,33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11.986.421.971,02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7979918"/>
                  </a:ext>
                </a:extLst>
              </a:tr>
              <a:tr h="341166">
                <a:tc rowSpan="4">
                  <a:txBody>
                    <a:bodyPr/>
                    <a:lstStyle/>
                    <a:p>
                      <a:pPr algn="ctr" rtl="0" fontAlgn="ctr">
                        <a:buNone/>
                      </a:pPr>
                      <a:r>
                        <a:rPr lang="es-CO" sz="900" b="1" i="0" u="none" strike="noStrike">
                          <a:solidFill>
                            <a:srgbClr val="000000"/>
                          </a:solidFill>
                          <a:effectLst/>
                          <a:latin typeface="Times New Roman" panose="02020603050405020304" pitchFamily="18" charset="0"/>
                        </a:rPr>
                        <a:t>INVERSIÓN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14.961.123.863,64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14.974.503.445,00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13.412.648.863,64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12.835.283.304,00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85,57%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5415453"/>
                  </a:ext>
                </a:extLst>
              </a:tr>
              <a:tr h="365535">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7.980.648.000,00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7.906.289.451,33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98,83%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-0,93%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6.923.009.250,00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6.668.126.193,17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9C0006"/>
                          </a:solidFill>
                          <a:effectLst/>
                          <a:latin typeface="Times New Roman" panose="02020603050405020304" pitchFamily="18" charset="0"/>
                        </a:rPr>
                        <a:t>-3,19%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986904029"/>
                  </a:ext>
                </a:extLst>
              </a:tr>
              <a:tr h="341166">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5.994.848.750,00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5.976.392.836,00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99,61%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4.812.561.250,00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5.088.172.449,00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84,80%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845771"/>
                  </a:ext>
                </a:extLst>
              </a:tr>
              <a:tr h="341166">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11.964.883.224,00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11.856.633.633,88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97,18%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8.610.320.831,00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70,57%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             8.703.138.283,75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0" i="0" u="none" strike="noStrike">
                          <a:solidFill>
                            <a:srgbClr val="000000"/>
                          </a:solidFill>
                          <a:effectLst/>
                          <a:latin typeface="Times New Roman" panose="02020603050405020304" pitchFamily="18" charset="0"/>
                        </a:rPr>
                        <a:t>71,34%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0482451"/>
                  </a:ext>
                </a:extLst>
              </a:tr>
              <a:tr h="304613">
                <a:tc gridSpan="3">
                  <a:txBody>
                    <a:bodyPr/>
                    <a:lstStyle/>
                    <a:p>
                      <a:pPr algn="ctr" rtl="0" fontAlgn="ctr">
                        <a:buNone/>
                      </a:pPr>
                      <a:r>
                        <a:rPr lang="es-CO" sz="900" b="1" i="0" u="none" strike="noStrike">
                          <a:solidFill>
                            <a:srgbClr val="000000"/>
                          </a:solidFill>
                          <a:effectLst/>
                          <a:latin typeface="Times New Roman" panose="02020603050405020304" pitchFamily="18"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 55.797.679.224,00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000000"/>
                          </a:solidFill>
                          <a:effectLst/>
                          <a:latin typeface="Times New Roman" panose="02020603050405020304" pitchFamily="18" charset="0"/>
                        </a:rPr>
                        <a:t>53.473.412.920,97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 53.032.662.750,50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buNone/>
                      </a:pPr>
                      <a:r>
                        <a:rPr lang="es-CO" sz="900" b="1" i="0" u="none" strike="noStrike" dirty="0">
                          <a:solidFill>
                            <a:srgbClr val="000000"/>
                          </a:solidFill>
                          <a:effectLst/>
                          <a:latin typeface="Times New Roman" panose="02020603050405020304" pitchFamily="18" charset="0"/>
                        </a:rPr>
                        <a:t>46.135.064.916,97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82,68%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 45.281.142.200,94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81,15%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9C0006"/>
                          </a:solidFill>
                          <a:effectLst/>
                          <a:latin typeface="Times New Roman" panose="02020603050405020304" pitchFamily="18"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8696480"/>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7. Gastos de viaje y manutención</a:t>
            </a:r>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283029" y="4624643"/>
            <a:ext cx="5428342" cy="1600438"/>
          </a:xfrm>
          <a:prstGeom prst="rect">
            <a:avLst/>
          </a:prstGeom>
          <a:noFill/>
        </p:spPr>
        <p:txBody>
          <a:bodyPr wrap="square" rtlCol="0">
            <a:spAutoFit/>
          </a:bodyPr>
          <a:lstStyle/>
          <a:p>
            <a:pPr algn="just"/>
            <a:r>
              <a:rPr lang="es-ES" sz="1400" dirty="0"/>
              <a:t>Al corte del </a:t>
            </a:r>
            <a:r>
              <a:rPr lang="es-MX" sz="1400" b="1" dirty="0"/>
              <a:t>30 de noviembre de 2025 </a:t>
            </a:r>
            <a:r>
              <a:rPr lang="es-ES" sz="1400" dirty="0"/>
              <a:t>se encuentran </a:t>
            </a:r>
            <a:r>
              <a:rPr lang="es-ES" sz="1400" b="1" dirty="0"/>
              <a:t>11</a:t>
            </a:r>
            <a:r>
              <a:rPr lang="es-ES" sz="1400" dirty="0"/>
              <a:t> comisiones pendientes por legalizar por valor de </a:t>
            </a:r>
            <a:r>
              <a:rPr lang="es-ES" sz="1400" b="1" dirty="0"/>
              <a:t>$11.891.327,00. </a:t>
            </a:r>
          </a:p>
          <a:p>
            <a:pPr algn="just"/>
            <a:endParaRPr lang="es-ES" sz="1400" dirty="0"/>
          </a:p>
          <a:p>
            <a:pPr algn="just"/>
            <a:r>
              <a:rPr lang="es-ES" sz="1400" dirty="0"/>
              <a:t>De los cuales </a:t>
            </a:r>
            <a:r>
              <a:rPr lang="es-ES" sz="1400" b="1" dirty="0"/>
              <a:t>8</a:t>
            </a:r>
            <a:r>
              <a:rPr lang="es-ES" sz="1400" dirty="0"/>
              <a:t> superan el termino de tiempo establecido para presentar </a:t>
            </a:r>
            <a:r>
              <a:rPr lang="es-ES" sz="1200" dirty="0"/>
              <a:t>la</a:t>
            </a:r>
            <a:r>
              <a:rPr lang="es-ES" sz="1400" dirty="0"/>
              <a:t> legalización, se envían correos y alertas a supervisores y contratistas para que presenten el informe y la legalización a la mayor brevedad posible.</a:t>
            </a:r>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7629" y="4843498"/>
            <a:ext cx="1600438" cy="1600438"/>
          </a:xfrm>
          <a:prstGeom prst="rect">
            <a:avLst/>
          </a:prstGeom>
        </p:spPr>
      </p:pic>
      <p:graphicFrame>
        <p:nvGraphicFramePr>
          <p:cNvPr id="4" name="Tabla 3">
            <a:extLst>
              <a:ext uri="{FF2B5EF4-FFF2-40B4-BE49-F238E27FC236}">
                <a16:creationId xmlns:a16="http://schemas.microsoft.com/office/drawing/2014/main" id="{0EABFA99-0076-A865-01DD-552012AF5C06}"/>
              </a:ext>
            </a:extLst>
          </p:cNvPr>
          <p:cNvGraphicFramePr>
            <a:graphicFrameLocks noGrp="1"/>
          </p:cNvGraphicFramePr>
          <p:nvPr>
            <p:extLst>
              <p:ext uri="{D42A27DB-BD31-4B8C-83A1-F6EECF244321}">
                <p14:modId xmlns:p14="http://schemas.microsoft.com/office/powerpoint/2010/main" val="1335817603"/>
              </p:ext>
            </p:extLst>
          </p:nvPr>
        </p:nvGraphicFramePr>
        <p:xfrm>
          <a:off x="793244" y="1095064"/>
          <a:ext cx="10515600" cy="2983873"/>
        </p:xfrm>
        <a:graphic>
          <a:graphicData uri="http://schemas.openxmlformats.org/drawingml/2006/table">
            <a:tbl>
              <a:tblPr/>
              <a:tblGrid>
                <a:gridCol w="2277011">
                  <a:extLst>
                    <a:ext uri="{9D8B030D-6E8A-4147-A177-3AD203B41FA5}">
                      <a16:colId xmlns:a16="http://schemas.microsoft.com/office/drawing/2014/main" val="2257569191"/>
                    </a:ext>
                  </a:extLst>
                </a:gridCol>
                <a:gridCol w="1744576">
                  <a:extLst>
                    <a:ext uri="{9D8B030D-6E8A-4147-A177-3AD203B41FA5}">
                      <a16:colId xmlns:a16="http://schemas.microsoft.com/office/drawing/2014/main" val="500800980"/>
                    </a:ext>
                  </a:extLst>
                </a:gridCol>
                <a:gridCol w="1214972">
                  <a:extLst>
                    <a:ext uri="{9D8B030D-6E8A-4147-A177-3AD203B41FA5}">
                      <a16:colId xmlns:a16="http://schemas.microsoft.com/office/drawing/2014/main" val="328020567"/>
                    </a:ext>
                  </a:extLst>
                </a:gridCol>
                <a:gridCol w="1212140">
                  <a:extLst>
                    <a:ext uri="{9D8B030D-6E8A-4147-A177-3AD203B41FA5}">
                      <a16:colId xmlns:a16="http://schemas.microsoft.com/office/drawing/2014/main" val="3737391015"/>
                    </a:ext>
                  </a:extLst>
                </a:gridCol>
                <a:gridCol w="1506679">
                  <a:extLst>
                    <a:ext uri="{9D8B030D-6E8A-4147-A177-3AD203B41FA5}">
                      <a16:colId xmlns:a16="http://schemas.microsoft.com/office/drawing/2014/main" val="1446169632"/>
                    </a:ext>
                  </a:extLst>
                </a:gridCol>
                <a:gridCol w="1393395">
                  <a:extLst>
                    <a:ext uri="{9D8B030D-6E8A-4147-A177-3AD203B41FA5}">
                      <a16:colId xmlns:a16="http://schemas.microsoft.com/office/drawing/2014/main" val="1037969032"/>
                    </a:ext>
                  </a:extLst>
                </a:gridCol>
                <a:gridCol w="1166827">
                  <a:extLst>
                    <a:ext uri="{9D8B030D-6E8A-4147-A177-3AD203B41FA5}">
                      <a16:colId xmlns:a16="http://schemas.microsoft.com/office/drawing/2014/main" val="3497543408"/>
                    </a:ext>
                  </a:extLst>
                </a:gridCol>
              </a:tblGrid>
              <a:tr h="382437">
                <a:tc gridSpan="7">
                  <a:txBody>
                    <a:bodyPr/>
                    <a:lstStyle/>
                    <a:p>
                      <a:pPr algn="ctr" fontAlgn="ctr">
                        <a:buNone/>
                      </a:pPr>
                      <a:r>
                        <a:rPr lang="es-MX" sz="1000" b="1" i="0" u="none" strike="noStrike">
                          <a:solidFill>
                            <a:srgbClr val="FFFFFF"/>
                          </a:solidFill>
                          <a:effectLst/>
                          <a:latin typeface="Aptos Narrow" panose="020B0004020202020204" pitchFamily="34" charset="0"/>
                        </a:rPr>
                        <a:t>EJECUCIÓN DE VIATICOS A 30 DE NOVIEMBRE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959774267"/>
                  </a:ext>
                </a:extLst>
              </a:tr>
              <a:tr h="407933">
                <a:tc gridSpan="2">
                  <a:txBody>
                    <a:bodyPr/>
                    <a:lstStyle/>
                    <a:p>
                      <a:pPr algn="ctr" fontAlgn="ctr">
                        <a:buNone/>
                      </a:pPr>
                      <a:r>
                        <a:rPr lang="es-CO" sz="1000" b="1" i="0" u="none" strike="noStrike">
                          <a:solidFill>
                            <a:srgbClr val="FFFFFF"/>
                          </a:solidFill>
                          <a:effectLst/>
                          <a:latin typeface="Aptos Narrow" panose="020B0004020202020204" pitchFamily="34" charset="0"/>
                        </a:rPr>
                        <a:t>Rubro / Dependencia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buNone/>
                      </a:pPr>
                      <a:r>
                        <a:rPr lang="es-CO" sz="1000" b="1" i="0" u="none" strike="noStrike">
                          <a:solidFill>
                            <a:srgbClr val="FFFFFF"/>
                          </a:solidFill>
                          <a:effectLst/>
                          <a:latin typeface="Aptos Narrow" panose="020B0004020202020204" pitchFamily="34" charset="0"/>
                        </a:rPr>
                        <a:t> Valor Actual CDP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000" b="1" i="0" u="none" strike="noStrike">
                          <a:solidFill>
                            <a:srgbClr val="FFFFFF"/>
                          </a:solidFill>
                          <a:effectLs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000" b="1" i="0" u="none" strike="noStrike">
                          <a:solidFill>
                            <a:srgbClr val="FFFFFF"/>
                          </a:solidFill>
                          <a:effectLst/>
                          <a:latin typeface="Aptos Narrow" panose="020B0004020202020204" pitchFamily="34" charset="0"/>
                        </a:rPr>
                        <a:t> Saldo por Comprometer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000" b="1" i="0" u="none" strike="noStrike">
                          <a:solidFill>
                            <a:srgbClr val="FFFFFF"/>
                          </a:solidFill>
                          <a:effectLst/>
                          <a:latin typeface="Aptos Narrow" panose="020B0004020202020204" pitchFamily="34" charset="0"/>
                        </a:rPr>
                        <a:t> Valor Obligado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000" b="1" i="0" u="none" strike="noStrike">
                          <a:solidFill>
                            <a:srgbClr val="FFFFFF"/>
                          </a:solidFill>
                          <a:effectLst/>
                          <a:latin typeface="Aptos Narrow" panose="020B0004020202020204" pitchFamily="34" charset="0"/>
                        </a:rPr>
                        <a:t> %Ejecución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697959434"/>
                  </a:ext>
                </a:extLst>
              </a:tr>
              <a:tr h="251184">
                <a:tc>
                  <a:txBody>
                    <a:bodyPr/>
                    <a:lstStyle/>
                    <a:p>
                      <a:pPr algn="ctr" fontAlgn="ctr">
                        <a:buNone/>
                      </a:pPr>
                      <a:r>
                        <a:rPr lang="es-CO" sz="900" b="0" i="0" u="none" strike="noStrike" dirty="0">
                          <a:solidFill>
                            <a:srgbClr val="000000"/>
                          </a:solidFill>
                          <a:effectLst/>
                          <a:latin typeface="Aptos Narrow" panose="020B0004020202020204" pitchFamily="34" charset="0"/>
                        </a:rPr>
                        <a:t>A-02-02-02-006-004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s-CO" sz="900" b="0" i="0" u="none" strike="noStrike">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6.492.495,00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5.507.505,00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6.492.495,00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54,10%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010768"/>
                  </a:ext>
                </a:extLst>
              </a:tr>
              <a:tr h="275628">
                <a:tc>
                  <a:txBody>
                    <a:bodyPr/>
                    <a:lstStyle/>
                    <a:p>
                      <a:pPr algn="ctr" fontAlgn="ctr">
                        <a:buNone/>
                      </a:pPr>
                      <a:r>
                        <a:rPr lang="es-CO" sz="900" b="0" i="0" u="none" strike="noStrike" dirty="0">
                          <a:solidFill>
                            <a:srgbClr val="000000"/>
                          </a:solidFill>
                          <a:effectLst/>
                          <a:latin typeface="Aptos Narrow" panose="020B0004020202020204" pitchFamily="34" charset="0"/>
                        </a:rPr>
                        <a:t>A-02-02-02-010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buNone/>
                      </a:pPr>
                      <a:r>
                        <a:rPr lang="es-CO" sz="900" b="0" i="0" u="none" strike="noStrike">
                          <a:solidFill>
                            <a:srgbClr val="000000"/>
                          </a:solidFill>
                          <a:effectLst/>
                          <a:latin typeface="Aptos Narrow" panose="020B0004020202020204" pitchFamily="34" charset="0"/>
                        </a:rPr>
                        <a:t>                            80.000.000,00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53.426.327,00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26.573.673,00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50.182.764,00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dirty="0">
                          <a:solidFill>
                            <a:srgbClr val="000000"/>
                          </a:solidFill>
                          <a:effectLst/>
                          <a:latin typeface="Aptos Narrow" panose="020B0004020202020204" pitchFamily="34" charset="0"/>
                        </a:rPr>
                        <a:t>66,78%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1299390"/>
                  </a:ext>
                </a:extLst>
              </a:tr>
              <a:tr h="271955">
                <a:tc>
                  <a:txBody>
                    <a:bodyPr/>
                    <a:lstStyle/>
                    <a:p>
                      <a:pPr algn="ctr" fontAlgn="ctr">
                        <a:buNone/>
                      </a:pPr>
                      <a:r>
                        <a:rPr lang="es-CO" sz="900" b="0" i="0" u="none" strike="noStrike">
                          <a:solidFill>
                            <a:srgbClr val="000000"/>
                          </a:solidFill>
                          <a:effectLst/>
                          <a:latin typeface="Aptos Narrow" panose="020B0004020202020204" pitchFamily="34" charset="0"/>
                        </a:rPr>
                        <a:t>C-1704-1100-10-30206C-1704024-02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176.920.000,00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109.341.219,00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67.578.781,00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95.026.584,00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61,80%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769419"/>
                  </a:ext>
                </a:extLst>
              </a:tr>
              <a:tr h="271955">
                <a:tc>
                  <a:txBody>
                    <a:bodyPr/>
                    <a:lstStyle/>
                    <a:p>
                      <a:pPr algn="ctr" fontAlgn="ctr">
                        <a:buNone/>
                      </a:pPr>
                      <a:r>
                        <a:rPr lang="es-CO" sz="900" b="0" i="0" u="none" strike="noStrike">
                          <a:solidFill>
                            <a:srgbClr val="000000"/>
                          </a:solidFill>
                          <a:effectLst/>
                          <a:latin typeface="Aptos Narrow" panose="020B0004020202020204" pitchFamily="34" charset="0"/>
                        </a:rPr>
                        <a:t>C-1704-1100-11-10303A-1704003-02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51.512.500,00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43.990.336,00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7.522.164,00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41.427.836,00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85,40%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6537908"/>
                  </a:ext>
                </a:extLst>
              </a:tr>
              <a:tr h="271955">
                <a:tc>
                  <a:txBody>
                    <a:bodyPr/>
                    <a:lstStyle/>
                    <a:p>
                      <a:pPr algn="ctr" fontAlgn="ctr">
                        <a:buNone/>
                      </a:pPr>
                      <a:r>
                        <a:rPr lang="es-CO" sz="900" b="0" i="0" u="none" strike="noStrike">
                          <a:solidFill>
                            <a:srgbClr val="000000"/>
                          </a:solidFill>
                          <a:effectLst/>
                          <a:latin typeface="Aptos Narrow" panose="020B0004020202020204" pitchFamily="34" charset="0"/>
                        </a:rPr>
                        <a:t>C-1704-1100-9-30101A-1704001-02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es-CO" sz="900" b="0" i="0" u="none" strike="noStrike">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155.600.000,00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148.696.237,00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6.903.763,00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139.057.005,00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95,56%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5106001"/>
                  </a:ext>
                </a:extLst>
              </a:tr>
              <a:tr h="271955">
                <a:tc>
                  <a:txBody>
                    <a:bodyPr/>
                    <a:lstStyle/>
                    <a:p>
                      <a:pPr algn="ctr" fontAlgn="ctr">
                        <a:buNone/>
                      </a:pPr>
                      <a:r>
                        <a:rPr lang="es-CO" sz="900" b="0" i="0" u="none" strike="noStrike">
                          <a:solidFill>
                            <a:srgbClr val="000000"/>
                          </a:solidFill>
                          <a:effectLst/>
                          <a:latin typeface="Aptos Narrow" panose="020B0004020202020204" pitchFamily="34" charset="0"/>
                        </a:rPr>
                        <a:t>C-1704-1100-9-30101A-1704002-02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buNone/>
                      </a:pPr>
                      <a:r>
                        <a:rPr lang="es-CO" sz="900" b="0" i="0" u="none" strike="noStrike">
                          <a:solidFill>
                            <a:srgbClr val="000000"/>
                          </a:solidFill>
                          <a:effectLst/>
                          <a:latin typeface="Aptos Narrow" panose="020B0004020202020204" pitchFamily="34" charset="0"/>
                        </a:rPr>
                        <a:t>                         325.320.000,00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314.548.874,00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10.771.126,00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281.672.422,00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96,69%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6112878"/>
                  </a:ext>
                </a:extLst>
              </a:tr>
              <a:tr h="271955">
                <a:tc>
                  <a:txBody>
                    <a:bodyPr/>
                    <a:lstStyle/>
                    <a:p>
                      <a:pPr algn="ctr" fontAlgn="ctr">
                        <a:buNone/>
                      </a:pPr>
                      <a:r>
                        <a:rPr lang="es-CO" sz="900" b="0" i="0" u="none" strike="noStrike">
                          <a:solidFill>
                            <a:srgbClr val="000000"/>
                          </a:solidFill>
                          <a:effectLst/>
                          <a:latin typeface="Aptos Narrow" panose="020B0004020202020204" pitchFamily="34" charset="0"/>
                        </a:rPr>
                        <a:t>C-1799-1100-3-53105B-1799060-02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195.350.000,00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172.509.546,00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                                             22.840.454,00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dirty="0">
                          <a:solidFill>
                            <a:srgbClr val="000000"/>
                          </a:solidFill>
                          <a:effectLst/>
                          <a:latin typeface="Aptos Narrow" panose="020B0004020202020204" pitchFamily="34" charset="0"/>
                        </a:rPr>
                        <a:t>                                   161.335.046,00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a:solidFill>
                            <a:srgbClr val="000000"/>
                          </a:solidFill>
                          <a:effectLst/>
                          <a:latin typeface="Aptos Narrow" panose="020B0004020202020204" pitchFamily="34" charset="0"/>
                        </a:rPr>
                        <a:t>88,31%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759975"/>
                  </a:ext>
                </a:extLst>
              </a:tr>
              <a:tr h="271955">
                <a:tc gridSpan="2">
                  <a:txBody>
                    <a:bodyPr/>
                    <a:lstStyle/>
                    <a:p>
                      <a:pPr algn="ctr" fontAlgn="ctr">
                        <a:buNone/>
                      </a:pPr>
                      <a:r>
                        <a:rPr lang="es-CO" sz="900" b="1" i="0" u="none" strike="noStrike">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buNone/>
                      </a:pPr>
                      <a:r>
                        <a:rPr lang="es-CO" sz="900" b="1" i="0" u="none" strike="noStrike" dirty="0">
                          <a:solidFill>
                            <a:srgbClr val="000000"/>
                          </a:solidFill>
                          <a:effectLst/>
                          <a:latin typeface="Aptos Narrow" panose="020B0004020202020204" pitchFamily="34" charset="0"/>
                        </a:rPr>
                        <a:t>996.702.500,00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900" b="1" i="0" u="none" strike="noStrike" dirty="0">
                          <a:solidFill>
                            <a:srgbClr val="000000"/>
                          </a:solidFill>
                          <a:effectLst/>
                          <a:latin typeface="Aptos Narrow" panose="020B0004020202020204" pitchFamily="34" charset="0"/>
                        </a:rPr>
                        <a:t>849.005.034,00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900" b="1" i="0" u="none" strike="noStrike" dirty="0">
                          <a:solidFill>
                            <a:srgbClr val="000000"/>
                          </a:solidFill>
                          <a:effectLst/>
                          <a:latin typeface="Aptos Narrow" panose="020B0004020202020204" pitchFamily="34" charset="0"/>
                        </a:rPr>
                        <a:t>147.697.466,00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900" b="1" i="0" u="none" strike="noStrike" dirty="0">
                          <a:solidFill>
                            <a:srgbClr val="000000"/>
                          </a:solidFill>
                          <a:effectLst/>
                          <a:latin typeface="Aptos Narrow" panose="020B0004020202020204" pitchFamily="34" charset="0"/>
                        </a:rPr>
                        <a:t>775.194.152,00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s-CO" sz="900" b="0" i="0" u="none" strike="noStrike" dirty="0">
                          <a:solidFill>
                            <a:srgbClr val="000000"/>
                          </a:solidFill>
                          <a:effectLst/>
                          <a:latin typeface="Aptos Narrow" panose="020B0004020202020204" pitchFamily="34" charset="0"/>
                        </a:rPr>
                        <a:t>85,18%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0246398"/>
                  </a:ext>
                </a:extLst>
              </a:tr>
            </a:tbl>
          </a:graphicData>
        </a:graphic>
      </p:graphicFrame>
      <p:graphicFrame>
        <p:nvGraphicFramePr>
          <p:cNvPr id="7" name="Tabla 6">
            <a:extLst>
              <a:ext uri="{FF2B5EF4-FFF2-40B4-BE49-F238E27FC236}">
                <a16:creationId xmlns:a16="http://schemas.microsoft.com/office/drawing/2014/main" id="{F1043246-508C-ED78-62BD-4ECAE5C62065}"/>
              </a:ext>
            </a:extLst>
          </p:cNvPr>
          <p:cNvGraphicFramePr>
            <a:graphicFrameLocks noGrp="1"/>
          </p:cNvGraphicFramePr>
          <p:nvPr>
            <p:extLst>
              <p:ext uri="{D42A27DB-BD31-4B8C-83A1-F6EECF244321}">
                <p14:modId xmlns:p14="http://schemas.microsoft.com/office/powerpoint/2010/main" val="3499795433"/>
              </p:ext>
            </p:extLst>
          </p:nvPr>
        </p:nvGraphicFramePr>
        <p:xfrm>
          <a:off x="6096000" y="4624643"/>
          <a:ext cx="4097365" cy="1493028"/>
        </p:xfrm>
        <a:graphic>
          <a:graphicData uri="http://schemas.openxmlformats.org/drawingml/2006/table">
            <a:tbl>
              <a:tblPr/>
              <a:tblGrid>
                <a:gridCol w="954323">
                  <a:extLst>
                    <a:ext uri="{9D8B030D-6E8A-4147-A177-3AD203B41FA5}">
                      <a16:colId xmlns:a16="http://schemas.microsoft.com/office/drawing/2014/main" val="2361161404"/>
                    </a:ext>
                  </a:extLst>
                </a:gridCol>
                <a:gridCol w="1070635">
                  <a:extLst>
                    <a:ext uri="{9D8B030D-6E8A-4147-A177-3AD203B41FA5}">
                      <a16:colId xmlns:a16="http://schemas.microsoft.com/office/drawing/2014/main" val="1451644614"/>
                    </a:ext>
                  </a:extLst>
                </a:gridCol>
                <a:gridCol w="713534">
                  <a:extLst>
                    <a:ext uri="{9D8B030D-6E8A-4147-A177-3AD203B41FA5}">
                      <a16:colId xmlns:a16="http://schemas.microsoft.com/office/drawing/2014/main" val="3278016429"/>
                    </a:ext>
                  </a:extLst>
                </a:gridCol>
                <a:gridCol w="1358873">
                  <a:extLst>
                    <a:ext uri="{9D8B030D-6E8A-4147-A177-3AD203B41FA5}">
                      <a16:colId xmlns:a16="http://schemas.microsoft.com/office/drawing/2014/main" val="2932870519"/>
                    </a:ext>
                  </a:extLst>
                </a:gridCol>
              </a:tblGrid>
              <a:tr h="359715">
                <a:tc gridSpan="4">
                  <a:txBody>
                    <a:bodyPr/>
                    <a:lstStyle/>
                    <a:p>
                      <a:pPr algn="ctr" fontAlgn="ctr">
                        <a:buNone/>
                      </a:pPr>
                      <a:r>
                        <a:rPr lang="es-CO" sz="1100" b="1" i="0" u="none" strike="noStrike">
                          <a:solidFill>
                            <a:srgbClr val="FFFFFF"/>
                          </a:solidFill>
                          <a:effectLst/>
                          <a:latin typeface="Calibri" panose="020F0502020204030204" pitchFamily="34" charset="0"/>
                        </a:rPr>
                        <a:t>VIATICOS PENDIENTES POR LEGALIZAR CORTE A 30 DE NOVIEMBRE DE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40141548"/>
                  </a:ext>
                </a:extLst>
              </a:tr>
              <a:tr h="363377">
                <a:tc>
                  <a:txBody>
                    <a:bodyPr/>
                    <a:lstStyle/>
                    <a:p>
                      <a:pPr algn="ctr" fontAlgn="ctr">
                        <a:buNone/>
                      </a:pPr>
                      <a:r>
                        <a:rPr lang="es-CO" sz="1100" b="1" i="0" u="none" strike="noStrike">
                          <a:solidFill>
                            <a:srgbClr val="FFFFFF"/>
                          </a:solidFill>
                          <a:effectLst/>
                          <a:latin typeface="Calibri" panose="020F0502020204030204" pitchFamily="34"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100" b="1" i="0" u="none" strike="noStrike">
                          <a:solidFill>
                            <a:srgbClr val="FFFFFF"/>
                          </a:solidFill>
                          <a:effectLst/>
                          <a:latin typeface="Calibri" panose="020F0502020204030204" pitchFamily="34" charset="0"/>
                        </a:rPr>
                        <a:t>DIAS DESDE EL RETORNO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100" b="1" i="0" u="none" strike="noStrike" dirty="0">
                          <a:solidFill>
                            <a:srgbClr val="FFFFFF"/>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1100" b="1" i="0" u="none" strike="noStrike">
                          <a:solidFill>
                            <a:srgbClr val="FFFFFF"/>
                          </a:solidFill>
                          <a:effectLst/>
                          <a:latin typeface="Calibri" panose="020F050202020403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603277375"/>
                  </a:ext>
                </a:extLst>
              </a:tr>
              <a:tr h="217328">
                <a:tc rowSpan="2">
                  <a:txBody>
                    <a:bodyPr/>
                    <a:lstStyle/>
                    <a:p>
                      <a:pPr algn="ctr" fontAlgn="ctr">
                        <a:buNone/>
                      </a:pPr>
                      <a:r>
                        <a:rPr lang="es-CO" sz="1100" b="0" i="0" u="none" strike="noStrike" dirty="0">
                          <a:solidFill>
                            <a:srgbClr val="000000"/>
                          </a:solidFill>
                          <a:effectLst/>
                          <a:latin typeface="Calibri" panose="020F0502020204030204" pitchFamily="34" charset="0"/>
                        </a:rPr>
                        <a:t>NOVIEMBRE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0" i="0" u="none" strike="noStrike">
                          <a:solidFill>
                            <a:srgbClr val="000000"/>
                          </a:solidFill>
                          <a:effectLst/>
                          <a:latin typeface="Calibri" panose="020F0502020204030204" pitchFamily="34" charset="0"/>
                        </a:rPr>
                        <a:t>MAYOR A 5 DIAS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0" i="0" u="none" strike="noStrike">
                          <a:solidFill>
                            <a:srgbClr val="000000"/>
                          </a:solidFill>
                          <a:effectLst/>
                          <a:latin typeface="Calibri" panose="020F0502020204030204" pitchFamily="34" charset="0"/>
                        </a:rPr>
                        <a:t>$ 9.938.827,00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7886038"/>
                  </a:ext>
                </a:extLst>
              </a:tr>
              <a:tr h="295533">
                <a:tc vMerge="1">
                  <a:txBody>
                    <a:bodyPr/>
                    <a:lstStyle/>
                    <a:p>
                      <a:endParaRPr lang="es-CO"/>
                    </a:p>
                  </a:txBody>
                  <a:tcPr/>
                </a:tc>
                <a:tc>
                  <a:txBody>
                    <a:bodyPr/>
                    <a:lstStyle/>
                    <a:p>
                      <a:pPr algn="ctr" fontAlgn="ctr">
                        <a:buNone/>
                      </a:pPr>
                      <a:r>
                        <a:rPr lang="pt-BR" sz="1100" b="0" i="0" u="none" strike="noStrike">
                          <a:solidFill>
                            <a:srgbClr val="000000"/>
                          </a:solidFill>
                          <a:effectLst/>
                          <a:latin typeface="Calibri" panose="020F0502020204030204" pitchFamily="34" charset="0"/>
                        </a:rPr>
                        <a:t>MENOR O IGUAL A 5 DIAS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0" i="0" u="none" strike="noStrike">
                          <a:solidFill>
                            <a:srgbClr val="000000"/>
                          </a:solidFill>
                          <a:effectLst/>
                          <a:latin typeface="Calibri" panose="020F0502020204030204" pitchFamily="34" charset="0"/>
                        </a:rPr>
                        <a:t>$ 1.952.500,00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271485"/>
                  </a:ext>
                </a:extLst>
              </a:tr>
              <a:tr h="217328">
                <a:tc>
                  <a:txBody>
                    <a:bodyPr/>
                    <a:lstStyle/>
                    <a:p>
                      <a:pPr algn="ctr" fontAlgn="ctr">
                        <a:buNone/>
                      </a:pPr>
                      <a:r>
                        <a:rPr lang="es-CO" sz="11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1100" b="1" i="0" u="none" strike="noStrike" dirty="0">
                          <a:solidFill>
                            <a:srgbClr val="000000"/>
                          </a:solidFill>
                          <a:effectLst/>
                          <a:latin typeface="Calibri" panose="020F0502020204030204" pitchFamily="34" charset="0"/>
                        </a:rPr>
                        <a:t>$ 11.891.327,00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173234"/>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Ejecución Vigencias Futuras</a:t>
            </a:r>
          </a:p>
          <a:p>
            <a:pPr algn="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4978584"/>
            <a:ext cx="1874058" cy="1703689"/>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7" name="CuadroTexto 6">
            <a:extLst>
              <a:ext uri="{FF2B5EF4-FFF2-40B4-BE49-F238E27FC236}">
                <a16:creationId xmlns:a16="http://schemas.microsoft.com/office/drawing/2014/main" id="{C555F12D-B2B0-B43C-CA4D-8BD102C1BB5F}"/>
              </a:ext>
            </a:extLst>
          </p:cNvPr>
          <p:cNvSpPr txBox="1"/>
          <p:nvPr/>
        </p:nvSpPr>
        <p:spPr>
          <a:xfrm>
            <a:off x="217415" y="4435504"/>
            <a:ext cx="10029966" cy="2246769"/>
          </a:xfrm>
          <a:prstGeom prst="rect">
            <a:avLst/>
          </a:prstGeom>
          <a:noFill/>
        </p:spPr>
        <p:txBody>
          <a:bodyPr wrap="square">
            <a:spAutoFit/>
          </a:bodyPr>
          <a:lstStyle/>
          <a:p>
            <a:pPr marL="285750" indent="-285750" algn="just">
              <a:buFont typeface="Arial" panose="020B0604020202020204" pitchFamily="34" charset="0"/>
              <a:buChar char="•"/>
            </a:pPr>
            <a:r>
              <a:rPr lang="es-ES" sz="1400" dirty="0"/>
              <a:t>Con corte al </a:t>
            </a:r>
            <a:r>
              <a:rPr lang="es-MX" sz="1400" b="1" dirty="0"/>
              <a:t>30 de noviembre de 2025 </a:t>
            </a:r>
            <a:r>
              <a:rPr lang="es-ES" sz="1400" dirty="0"/>
              <a:t>se logra una ejecución acumulada del </a:t>
            </a:r>
            <a:r>
              <a:rPr lang="es-ES" sz="1400" b="1" dirty="0"/>
              <a:t>91,24 %</a:t>
            </a:r>
            <a:r>
              <a:rPr lang="es-ES" sz="1400" dirty="0"/>
              <a:t> de los contratos suscritos con autorización de cupo vigencia futura.</a:t>
            </a:r>
          </a:p>
          <a:p>
            <a:pPr algn="just"/>
            <a:endParaRPr lang="es-ES" sz="1400" dirty="0"/>
          </a:p>
          <a:p>
            <a:pPr marL="285750" indent="-285750" algn="just">
              <a:buFont typeface="Arial" panose="020B0604020202020204" pitchFamily="34" charset="0"/>
              <a:buChar char="•"/>
            </a:pPr>
            <a:r>
              <a:rPr lang="es-ES" sz="1400" dirty="0"/>
              <a:t>Del 100% del cupo de VF autorizado para la vigencia 2025 por valor de </a:t>
            </a:r>
            <a:r>
              <a:rPr lang="es-ES" sz="1400" b="1" dirty="0"/>
              <a:t>$2.004.584.364,00 </a:t>
            </a:r>
            <a:r>
              <a:rPr lang="es-ES" sz="1400" dirty="0"/>
              <a:t>no se comprometió el valor de </a:t>
            </a:r>
            <a:r>
              <a:rPr lang="es-ES" sz="1400" b="1" dirty="0"/>
              <a:t>$13.200.004,00 </a:t>
            </a:r>
            <a:r>
              <a:rPr lang="es-ES" sz="1400" dirty="0"/>
              <a:t>esto debido a que el valor del canon de arrendamiento estimado para el estudio y solicitud del cupo de vigencia futura fue superior al valor del canon contratado efectivamente.</a:t>
            </a:r>
          </a:p>
          <a:p>
            <a:pPr marL="285750" indent="-285750" algn="just">
              <a:buFont typeface="Arial" panose="020B0604020202020204" pitchFamily="34" charset="0"/>
              <a:buChar char="•"/>
            </a:pPr>
            <a:endParaRPr lang="es-ES" sz="1400" dirty="0"/>
          </a:p>
          <a:p>
            <a:pPr marL="285750" indent="-285750" algn="just">
              <a:buFont typeface="Arial" panose="020B0604020202020204" pitchFamily="34" charset="0"/>
              <a:buChar char="•"/>
            </a:pPr>
            <a:r>
              <a:rPr lang="es-ES" sz="1400" dirty="0"/>
              <a:t>Por otra parte, se realizó una liberación por valor de </a:t>
            </a:r>
            <a:r>
              <a:rPr lang="es-ES" sz="1400" b="1" dirty="0"/>
              <a:t>$7.283.680,23 </a:t>
            </a:r>
            <a:r>
              <a:rPr lang="es-ES" sz="1400" dirty="0"/>
              <a:t>al finalizar el contrato suscrito por </a:t>
            </a:r>
            <a:r>
              <a:rPr lang="es-ES" sz="1400" b="1" dirty="0"/>
              <a:t>JE TOURS SAS</a:t>
            </a:r>
            <a:r>
              <a:rPr lang="es-ES" sz="1400" dirty="0"/>
              <a:t>, contrato para el suministro de tiquetes aéreos y la orden de compra suscrita con </a:t>
            </a:r>
            <a:r>
              <a:rPr lang="es-CO" sz="1400" b="1" dirty="0"/>
              <a:t>DISTRACOM S.A</a:t>
            </a:r>
            <a:r>
              <a:rPr lang="es-CO" sz="1400" dirty="0"/>
              <a:t>., proveedor de combustible,</a:t>
            </a:r>
            <a:r>
              <a:rPr lang="es-ES" sz="1400" dirty="0"/>
              <a:t> lo anterior por menor demanda del servicio adquirido frente al estimado.</a:t>
            </a:r>
          </a:p>
        </p:txBody>
      </p:sp>
      <p:graphicFrame>
        <p:nvGraphicFramePr>
          <p:cNvPr id="3" name="Tabla 2">
            <a:extLst>
              <a:ext uri="{FF2B5EF4-FFF2-40B4-BE49-F238E27FC236}">
                <a16:creationId xmlns:a16="http://schemas.microsoft.com/office/drawing/2014/main" id="{C5DDD25B-CD34-74C2-116D-1B048E131E9A}"/>
              </a:ext>
            </a:extLst>
          </p:cNvPr>
          <p:cNvGraphicFramePr>
            <a:graphicFrameLocks noGrp="1"/>
          </p:cNvGraphicFramePr>
          <p:nvPr>
            <p:extLst>
              <p:ext uri="{D42A27DB-BD31-4B8C-83A1-F6EECF244321}">
                <p14:modId xmlns:p14="http://schemas.microsoft.com/office/powerpoint/2010/main" val="2650408965"/>
              </p:ext>
            </p:extLst>
          </p:nvPr>
        </p:nvGraphicFramePr>
        <p:xfrm>
          <a:off x="403634" y="1095064"/>
          <a:ext cx="11537887" cy="2623414"/>
        </p:xfrm>
        <a:graphic>
          <a:graphicData uri="http://schemas.openxmlformats.org/drawingml/2006/table">
            <a:tbl>
              <a:tblPr/>
              <a:tblGrid>
                <a:gridCol w="315297">
                  <a:extLst>
                    <a:ext uri="{9D8B030D-6E8A-4147-A177-3AD203B41FA5}">
                      <a16:colId xmlns:a16="http://schemas.microsoft.com/office/drawing/2014/main" val="3253737824"/>
                    </a:ext>
                  </a:extLst>
                </a:gridCol>
                <a:gridCol w="938501">
                  <a:extLst>
                    <a:ext uri="{9D8B030D-6E8A-4147-A177-3AD203B41FA5}">
                      <a16:colId xmlns:a16="http://schemas.microsoft.com/office/drawing/2014/main" val="3600663969"/>
                    </a:ext>
                  </a:extLst>
                </a:gridCol>
                <a:gridCol w="1950899">
                  <a:extLst>
                    <a:ext uri="{9D8B030D-6E8A-4147-A177-3AD203B41FA5}">
                      <a16:colId xmlns:a16="http://schemas.microsoft.com/office/drawing/2014/main" val="4103761449"/>
                    </a:ext>
                  </a:extLst>
                </a:gridCol>
                <a:gridCol w="1024714">
                  <a:extLst>
                    <a:ext uri="{9D8B030D-6E8A-4147-A177-3AD203B41FA5}">
                      <a16:colId xmlns:a16="http://schemas.microsoft.com/office/drawing/2014/main" val="3811969000"/>
                    </a:ext>
                  </a:extLst>
                </a:gridCol>
                <a:gridCol w="1340010">
                  <a:extLst>
                    <a:ext uri="{9D8B030D-6E8A-4147-A177-3AD203B41FA5}">
                      <a16:colId xmlns:a16="http://schemas.microsoft.com/office/drawing/2014/main" val="2155812915"/>
                    </a:ext>
                  </a:extLst>
                </a:gridCol>
                <a:gridCol w="1027178">
                  <a:extLst>
                    <a:ext uri="{9D8B030D-6E8A-4147-A177-3AD203B41FA5}">
                      <a16:colId xmlns:a16="http://schemas.microsoft.com/office/drawing/2014/main" val="783333632"/>
                    </a:ext>
                  </a:extLst>
                </a:gridCol>
                <a:gridCol w="1162656">
                  <a:extLst>
                    <a:ext uri="{9D8B030D-6E8A-4147-A177-3AD203B41FA5}">
                      <a16:colId xmlns:a16="http://schemas.microsoft.com/office/drawing/2014/main" val="184693988"/>
                    </a:ext>
                  </a:extLst>
                </a:gridCol>
                <a:gridCol w="1271039">
                  <a:extLst>
                    <a:ext uri="{9D8B030D-6E8A-4147-A177-3AD203B41FA5}">
                      <a16:colId xmlns:a16="http://schemas.microsoft.com/office/drawing/2014/main" val="2185416409"/>
                    </a:ext>
                  </a:extLst>
                </a:gridCol>
                <a:gridCol w="908942">
                  <a:extLst>
                    <a:ext uri="{9D8B030D-6E8A-4147-A177-3AD203B41FA5}">
                      <a16:colId xmlns:a16="http://schemas.microsoft.com/office/drawing/2014/main" val="3602450060"/>
                    </a:ext>
                  </a:extLst>
                </a:gridCol>
                <a:gridCol w="896624">
                  <a:extLst>
                    <a:ext uri="{9D8B030D-6E8A-4147-A177-3AD203B41FA5}">
                      <a16:colId xmlns:a16="http://schemas.microsoft.com/office/drawing/2014/main" val="1847633199"/>
                    </a:ext>
                  </a:extLst>
                </a:gridCol>
                <a:gridCol w="702027">
                  <a:extLst>
                    <a:ext uri="{9D8B030D-6E8A-4147-A177-3AD203B41FA5}">
                      <a16:colId xmlns:a16="http://schemas.microsoft.com/office/drawing/2014/main" val="1443511766"/>
                    </a:ext>
                  </a:extLst>
                </a:gridCol>
              </a:tblGrid>
              <a:tr h="348050">
                <a:tc gridSpan="11">
                  <a:txBody>
                    <a:bodyPr/>
                    <a:lstStyle/>
                    <a:p>
                      <a:pPr algn="ctr" fontAlgn="ctr">
                        <a:buNone/>
                      </a:pPr>
                      <a:r>
                        <a:rPr lang="es-CO" sz="800" b="1" i="0" u="none" strike="noStrike">
                          <a:solidFill>
                            <a:srgbClr val="FFFFFF"/>
                          </a:solidFill>
                          <a:effectLst/>
                          <a:latin typeface="Aptos Narrow" panose="020B0004020202020204" pitchFamily="34" charset="0"/>
                        </a:rPr>
                        <a:t>EJECUCIÓN DE 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86524137"/>
                  </a:ext>
                </a:extLst>
              </a:tr>
              <a:tr h="248493">
                <a:tc>
                  <a:txBody>
                    <a:bodyPr/>
                    <a:lstStyle/>
                    <a:p>
                      <a:pPr algn="ctr" fontAlgn="ctr">
                        <a:buNone/>
                      </a:pPr>
                      <a:r>
                        <a:rPr lang="es-CO" sz="800" b="1" i="0" u="none" strike="noStrike">
                          <a:solidFill>
                            <a:srgbClr val="FFFFFF"/>
                          </a:solidFill>
                          <a:effectLst/>
                          <a:latin typeface="Aptos Narrow" panose="020B0004020202020204" pitchFamily="34" charset="0"/>
                        </a:rPr>
                        <a:t>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CUPO DE VF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VALOR COMPROMETIDO INICIAL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REDUCCIÓN / ADICIÓN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VALOR COMPROMETIDO ACTUAL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buNone/>
                      </a:pPr>
                      <a:r>
                        <a:rPr lang="es-CO" sz="800" b="1" i="0" u="none" strike="noStrike">
                          <a:solidFill>
                            <a:srgbClr val="FFFFFF"/>
                          </a:solidFill>
                          <a:effectLs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4209043686"/>
                  </a:ext>
                </a:extLst>
              </a:tr>
              <a:tr h="363530">
                <a:tc>
                  <a:txBody>
                    <a:bodyPr/>
                    <a:lstStyle/>
                    <a:p>
                      <a:pPr algn="ctr" fontAlgn="ctr">
                        <a:buNone/>
                      </a:pPr>
                      <a:r>
                        <a:rPr lang="es-CO" sz="800" b="0" i="0" u="none" strike="noStrike">
                          <a:solidFill>
                            <a:srgbClr val="000000"/>
                          </a:solidFill>
                          <a:effectLst/>
                          <a:latin typeface="Aptos Narrow" panose="020B00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FAMOC DEPANEL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1.884.000.000,00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13.200.000,00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1.714.900.000,00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155.900.000,00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91,67%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1882258"/>
                  </a:ext>
                </a:extLst>
              </a:tr>
              <a:tr h="371192">
                <a:tc>
                  <a:txBody>
                    <a:bodyPr/>
                    <a:lstStyle/>
                    <a:p>
                      <a:pPr algn="ctr" fontAlgn="ctr">
                        <a:buNone/>
                      </a:pPr>
                      <a:r>
                        <a:rPr lang="es-CO" sz="800" b="0" i="0" u="none" strike="noStrike">
                          <a:solidFill>
                            <a:srgbClr val="000000"/>
                          </a:solidFill>
                          <a:effectLst/>
                          <a:latin typeface="Aptos Narrow" panose="020B00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MEDIA COMMERCE PARTNERS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60.584.364,00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000000"/>
                          </a:solidFill>
                          <a:effectLst/>
                          <a:latin typeface="Aptos Narrow" panose="020B00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48.467.482,00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12.116.878,00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3405693"/>
                  </a:ext>
                </a:extLst>
              </a:tr>
              <a:tr h="371192">
                <a:tc>
                  <a:txBody>
                    <a:bodyPr/>
                    <a:lstStyle/>
                    <a:p>
                      <a:pPr algn="ctr" fontAlgn="ctr">
                        <a:buNone/>
                      </a:pPr>
                      <a:r>
                        <a:rPr lang="es-CO" sz="800" b="0" i="0" u="none" strike="noStrike">
                          <a:solidFill>
                            <a:srgbClr val="000000"/>
                          </a:solidFill>
                          <a:effectLst/>
                          <a:latin typeface="Aptos Narrow" panose="020B00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COMERCIALIZADORA JE TOURS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dirty="0">
                          <a:solidFill>
                            <a:srgbClr val="9C0006"/>
                          </a:solidFill>
                          <a:effectLst/>
                          <a:latin typeface="Aptos Narrow" panose="020B0004020202020204" pitchFamily="34" charset="0"/>
                        </a:rPr>
                        <a:t>-                                          7.218.257,00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0" i="0" u="none" strike="noStrike">
                          <a:solidFill>
                            <a:srgbClr val="000000"/>
                          </a:solidFill>
                          <a:effectLst/>
                          <a:latin typeface="Aptos Narrow" panose="020B0004020202020204" pitchFamily="34" charset="0"/>
                        </a:rPr>
                        <a:t>                                                12.781.743,00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12.781.743,00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63,91%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5330075"/>
                  </a:ext>
                </a:extLst>
              </a:tr>
              <a:tr h="353085">
                <a:tc>
                  <a:txBody>
                    <a:bodyPr/>
                    <a:lstStyle/>
                    <a:p>
                      <a:pPr algn="ctr" fontAlgn="ctr">
                        <a:buNone/>
                      </a:pPr>
                      <a:r>
                        <a:rPr lang="es-CO" sz="8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DISTRACOM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9C0006"/>
                          </a:solidFill>
                          <a:effectLst/>
                          <a:latin typeface="Aptos Narrow" panose="020B0004020202020204" pitchFamily="34" charset="0"/>
                        </a:rPr>
                        <a:t>-                                                 65.423,23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0" i="0" u="none" strike="noStrike">
                          <a:solidFill>
                            <a:srgbClr val="000000"/>
                          </a:solidFill>
                          <a:effectLst/>
                          <a:latin typeface="Aptos Narrow" panose="020B0004020202020204" pitchFamily="34" charset="0"/>
                        </a:rPr>
                        <a:t>                                                   7.934.576,77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7.934.576,77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99,18%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071487"/>
                  </a:ext>
                </a:extLst>
              </a:tr>
              <a:tr h="256459">
                <a:tc>
                  <a:txBody>
                    <a:bodyPr/>
                    <a:lstStyle/>
                    <a:p>
                      <a:pPr algn="ctr" fontAlgn="ctr">
                        <a:buNone/>
                      </a:pPr>
                      <a:r>
                        <a:rPr lang="es-CO" sz="800" b="0" i="0" u="none" strike="noStrike">
                          <a:solidFill>
                            <a:srgbClr val="000000"/>
                          </a:solidFill>
                          <a:effectLst/>
                          <a:latin typeface="Aptos Narrow" panose="020B000402020202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32.862.788,06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ptos Narrow" panose="020B0004020202020204" pitchFamily="34" charset="0"/>
                        </a:rPr>
                        <a:t>102,70%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0369867"/>
                  </a:ext>
                </a:extLst>
              </a:tr>
              <a:tr h="311413">
                <a:tc gridSpan="3">
                  <a:txBody>
                    <a:bodyPr/>
                    <a:lstStyle/>
                    <a:p>
                      <a:pPr algn="ctr" fontAlgn="ctr">
                        <a:buNone/>
                      </a:pPr>
                      <a:r>
                        <a:rPr lang="es-CO" sz="800" b="1" i="0" u="none" strike="noStrike">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buNone/>
                      </a:pPr>
                      <a:r>
                        <a:rPr lang="es-CO" sz="800" b="1" i="0" u="none" strike="noStrike">
                          <a:solidFill>
                            <a:srgbClr val="000000"/>
                          </a:solidFill>
                          <a:effectLst/>
                          <a:latin typeface="Aptos Narrow" panose="020B0004020202020204" pitchFamily="34" charset="0"/>
                        </a:rPr>
                        <a:t>                       2.004.584.364,00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13.200.004,00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1.991.384.360,00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9C0006"/>
                          </a:solidFill>
                          <a:effectLst/>
                          <a:latin typeface="Aptos Narrow" panose="020B0004020202020204" pitchFamily="34" charset="0"/>
                        </a:rPr>
                        <a:t>-                                          6.420.892,17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buNone/>
                      </a:pPr>
                      <a:r>
                        <a:rPr lang="es-CO" sz="800" b="1" i="0" u="none" strike="noStrike">
                          <a:solidFill>
                            <a:srgbClr val="000000"/>
                          </a:solidFill>
                          <a:effectLst/>
                          <a:latin typeface="Aptos Narrow" panose="020B0004020202020204" pitchFamily="34" charset="0"/>
                        </a:rPr>
                        <a:t>                                        1.984.963.467,83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1.816.946.589,83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a:solidFill>
                            <a:srgbClr val="000000"/>
                          </a:solidFill>
                          <a:effectLst/>
                          <a:latin typeface="Aptos Narrow" panose="020B0004020202020204" pitchFamily="34" charset="0"/>
                        </a:rPr>
                        <a:t>                   168.016.878,00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1" i="0" u="none" strike="noStrike" dirty="0">
                          <a:solidFill>
                            <a:srgbClr val="000000"/>
                          </a:solidFill>
                          <a:effectLst/>
                          <a:latin typeface="Aptos Narrow" panose="020B0004020202020204" pitchFamily="34" charset="0"/>
                        </a:rPr>
                        <a:t>91,24%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9649693"/>
                  </a:ext>
                </a:extLst>
              </a:tr>
            </a:tbl>
          </a:graphicData>
        </a:graphic>
      </p:graphicFrame>
    </p:spTree>
    <p:extLst>
      <p:ext uri="{BB962C8B-B14F-4D97-AF65-F5344CB8AC3E}">
        <p14:creationId xmlns:p14="http://schemas.microsoft.com/office/powerpoint/2010/main" val="161379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9. Rezago Presupuestal 2024-2025</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4" name="Tabla 3">
            <a:extLst>
              <a:ext uri="{FF2B5EF4-FFF2-40B4-BE49-F238E27FC236}">
                <a16:creationId xmlns:a16="http://schemas.microsoft.com/office/drawing/2014/main" id="{E07AF401-2F88-F2C1-7402-433AEB9772EE}"/>
              </a:ext>
            </a:extLst>
          </p:cNvPr>
          <p:cNvGraphicFramePr>
            <a:graphicFrameLocks noGrp="1"/>
          </p:cNvGraphicFramePr>
          <p:nvPr>
            <p:extLst>
              <p:ext uri="{D42A27DB-BD31-4B8C-83A1-F6EECF244321}">
                <p14:modId xmlns:p14="http://schemas.microsoft.com/office/powerpoint/2010/main" val="2927763584"/>
              </p:ext>
            </p:extLst>
          </p:nvPr>
        </p:nvGraphicFramePr>
        <p:xfrm>
          <a:off x="735959" y="3371173"/>
          <a:ext cx="10515601" cy="3231834"/>
        </p:xfrm>
        <a:graphic>
          <a:graphicData uri="http://schemas.openxmlformats.org/drawingml/2006/table">
            <a:tbl>
              <a:tblPr firstRow="1" firstCol="1" bandRow="1"/>
              <a:tblGrid>
                <a:gridCol w="431139">
                  <a:extLst>
                    <a:ext uri="{9D8B030D-6E8A-4147-A177-3AD203B41FA5}">
                      <a16:colId xmlns:a16="http://schemas.microsoft.com/office/drawing/2014/main" val="441636979"/>
                    </a:ext>
                  </a:extLst>
                </a:gridCol>
                <a:gridCol w="654070">
                  <a:extLst>
                    <a:ext uri="{9D8B030D-6E8A-4147-A177-3AD203B41FA5}">
                      <a16:colId xmlns:a16="http://schemas.microsoft.com/office/drawing/2014/main" val="2012068893"/>
                    </a:ext>
                  </a:extLst>
                </a:gridCol>
                <a:gridCol w="767639">
                  <a:extLst>
                    <a:ext uri="{9D8B030D-6E8A-4147-A177-3AD203B41FA5}">
                      <a16:colId xmlns:a16="http://schemas.microsoft.com/office/drawing/2014/main" val="2156695222"/>
                    </a:ext>
                  </a:extLst>
                </a:gridCol>
                <a:gridCol w="1284053">
                  <a:extLst>
                    <a:ext uri="{9D8B030D-6E8A-4147-A177-3AD203B41FA5}">
                      <a16:colId xmlns:a16="http://schemas.microsoft.com/office/drawing/2014/main" val="2002939752"/>
                    </a:ext>
                  </a:extLst>
                </a:gridCol>
                <a:gridCol w="1847493">
                  <a:extLst>
                    <a:ext uri="{9D8B030D-6E8A-4147-A177-3AD203B41FA5}">
                      <a16:colId xmlns:a16="http://schemas.microsoft.com/office/drawing/2014/main" val="707222787"/>
                    </a:ext>
                  </a:extLst>
                </a:gridCol>
                <a:gridCol w="1106241">
                  <a:extLst>
                    <a:ext uri="{9D8B030D-6E8A-4147-A177-3AD203B41FA5}">
                      <a16:colId xmlns:a16="http://schemas.microsoft.com/office/drawing/2014/main" val="2416808688"/>
                    </a:ext>
                  </a:extLst>
                </a:gridCol>
                <a:gridCol w="2319742">
                  <a:extLst>
                    <a:ext uri="{9D8B030D-6E8A-4147-A177-3AD203B41FA5}">
                      <a16:colId xmlns:a16="http://schemas.microsoft.com/office/drawing/2014/main" val="2673697047"/>
                    </a:ext>
                  </a:extLst>
                </a:gridCol>
                <a:gridCol w="2105224">
                  <a:extLst>
                    <a:ext uri="{9D8B030D-6E8A-4147-A177-3AD203B41FA5}">
                      <a16:colId xmlns:a16="http://schemas.microsoft.com/office/drawing/2014/main" val="827010082"/>
                    </a:ext>
                  </a:extLst>
                </a:gridCol>
              </a:tblGrid>
              <a:tr h="451319">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ORDEN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FECHA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IDENTIFICACIÓN</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NOMBRE RAZÓN SOCIAL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VALOR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TIPO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NUM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14373792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51760521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ROMERO ACEVEDO BLANCA CLEMENCIA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$ 7.439.467,00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143603-CO1.PCCNTR.6128268</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1146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7215725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$ 9.744.000,00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583100"/>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$ 4.222.400,00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41837"/>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7175025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860066942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CAJA DE COMPENSACION FAMILIAR COMPENSAR</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$ 12.016.000,00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144237-CO1.PCCNTR.6125373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062720"/>
                  </a:ext>
                </a:extLst>
              </a:tr>
              <a:tr h="243692">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7065125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1000351333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VELASQUEZ BARRIOS NICOLE CATALINA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$ 3.729.497,00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LIQUIDACION DE NOMINA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 334 / 337</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84756"/>
                  </a:ext>
                </a:extLst>
              </a:tr>
              <a:tr h="389906">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7779325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900571849</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GREEN SERVICES AND SOLUTIONS S.A.S.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$ 39.404.843,66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158929-OC134800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136428"/>
                  </a:ext>
                </a:extLst>
              </a:tr>
              <a:tr h="389906">
                <a:tc gridSpan="5">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TOTAL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20000"/>
                        </a:lnSpc>
                        <a:spcAft>
                          <a:spcPts val="1000"/>
                        </a:spcAft>
                      </a:pPr>
                      <a:r>
                        <a:rPr lang="es-CO" sz="1200" b="1"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$ 76.556.207,66</a:t>
                      </a:r>
                      <a:endParaRPr lang="es-CO"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8701306"/>
                  </a:ext>
                </a:extLst>
              </a:tr>
            </a:tbl>
          </a:graphicData>
        </a:graphic>
      </p:graphicFrame>
      <p:sp>
        <p:nvSpPr>
          <p:cNvPr id="8" name="CuadroTexto 7">
            <a:extLst>
              <a:ext uri="{FF2B5EF4-FFF2-40B4-BE49-F238E27FC236}">
                <a16:creationId xmlns:a16="http://schemas.microsoft.com/office/drawing/2014/main" id="{EB293C93-0E28-01A1-54AB-150DF9E794F5}"/>
              </a:ext>
            </a:extLst>
          </p:cNvPr>
          <p:cNvSpPr txBox="1"/>
          <p:nvPr/>
        </p:nvSpPr>
        <p:spPr>
          <a:xfrm>
            <a:off x="635000" y="1041400"/>
            <a:ext cx="10717520" cy="2123658"/>
          </a:xfrm>
          <a:prstGeom prst="rect">
            <a:avLst/>
          </a:prstGeom>
          <a:noFill/>
        </p:spPr>
        <p:txBody>
          <a:bodyPr wrap="square">
            <a:spAutoFit/>
          </a:bodyPr>
          <a:lstStyle/>
          <a:p>
            <a:pPr algn="just"/>
            <a:r>
              <a:rPr lang="es-CO" b="1" dirty="0"/>
              <a:t>Reservas presupuestales:</a:t>
            </a:r>
          </a:p>
          <a:p>
            <a:pPr algn="just"/>
            <a:r>
              <a:rPr lang="es-CO" sz="1600" dirty="0"/>
              <a:t>De acuerdo con el cierre presupuestal de la vigencia 2024 no se constituyeron reservas presupuestales para ser ejecutadas en la vigencia 2025.</a:t>
            </a:r>
          </a:p>
          <a:p>
            <a:pPr algn="just"/>
            <a:endParaRPr lang="es-CO" sz="1600" dirty="0"/>
          </a:p>
          <a:p>
            <a:pPr algn="just"/>
            <a:r>
              <a:rPr lang="es-CO" b="1" dirty="0"/>
              <a:t>Cuentas por pagar:</a:t>
            </a:r>
          </a:p>
          <a:p>
            <a:pPr algn="just"/>
            <a:r>
              <a:rPr lang="es-CO" sz="1600" dirty="0"/>
              <a:t>Las cuentas de cobro radicadas posterior al 26 de diciembre de 2024 fueron obligadas y quedaron constituidas como cuentas por pagar, de acuerdo con el informe con corte del 31 de enero de 2025 se evidencia que estas cuentas fueron pagadas en su totalidad durante el mes de enero.</a:t>
            </a:r>
          </a:p>
        </p:txBody>
      </p:sp>
    </p:spTree>
    <p:extLst>
      <p:ext uri="{BB962C8B-B14F-4D97-AF65-F5344CB8AC3E}">
        <p14:creationId xmlns:p14="http://schemas.microsoft.com/office/powerpoint/2010/main" val="423975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10. Plan Anual Mensualizado de Caja PAC</a:t>
            </a:r>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480752" y="5270031"/>
            <a:ext cx="11523362" cy="1077218"/>
          </a:xfrm>
          <a:prstGeom prst="rect">
            <a:avLst/>
          </a:prstGeom>
          <a:noFill/>
        </p:spPr>
        <p:txBody>
          <a:bodyPr wrap="square" rtlCol="0">
            <a:spAutoFit/>
          </a:bodyPr>
          <a:lstStyle/>
          <a:p>
            <a:pPr algn="ctr"/>
            <a:r>
              <a:rPr lang="es-ES" sz="1600" dirty="0"/>
              <a:t>De acuerdo con la ejecución del PAC solicitado para el mes de noviembre de 2025 la UPRA logró mantenerse dentro de los parámetros establecidos del indicador INPANUT en los rubros de Inversión, para el caso de Funcionamiento se presentó un </a:t>
            </a:r>
            <a:r>
              <a:rPr lang="es-ES" sz="1600" dirty="0" err="1"/>
              <a:t>Inpanud</a:t>
            </a:r>
            <a:r>
              <a:rPr lang="es-ES" sz="1600" dirty="0"/>
              <a:t> de 60,73% esto debido a que la solicitud de PAC de diciembre fue asignada al mes de noviembre, lo cual incremento el PAC total aprobado para el mes.</a:t>
            </a:r>
            <a:endParaRPr lang="es-CO" sz="1600"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880" y="34818"/>
            <a:ext cx="1097768" cy="1097768"/>
          </a:xfrm>
          <a:prstGeom prst="rect">
            <a:avLst/>
          </a:prstGeom>
        </p:spPr>
      </p:pic>
      <p:graphicFrame>
        <p:nvGraphicFramePr>
          <p:cNvPr id="4" name="Tabla 3">
            <a:extLst>
              <a:ext uri="{FF2B5EF4-FFF2-40B4-BE49-F238E27FC236}">
                <a16:creationId xmlns:a16="http://schemas.microsoft.com/office/drawing/2014/main" id="{55606FA8-7CA8-219C-136A-FA8560D0EDFA}"/>
              </a:ext>
            </a:extLst>
          </p:cNvPr>
          <p:cNvGraphicFramePr>
            <a:graphicFrameLocks noGrp="1"/>
          </p:cNvGraphicFramePr>
          <p:nvPr>
            <p:extLst>
              <p:ext uri="{D42A27DB-BD31-4B8C-83A1-F6EECF244321}">
                <p14:modId xmlns:p14="http://schemas.microsoft.com/office/powerpoint/2010/main" val="3204562301"/>
              </p:ext>
            </p:extLst>
          </p:nvPr>
        </p:nvGraphicFramePr>
        <p:xfrm>
          <a:off x="1036848" y="1235708"/>
          <a:ext cx="10070493" cy="3931201"/>
        </p:xfrm>
        <a:graphic>
          <a:graphicData uri="http://schemas.openxmlformats.org/drawingml/2006/table">
            <a:tbl>
              <a:tblPr/>
              <a:tblGrid>
                <a:gridCol w="1578440">
                  <a:extLst>
                    <a:ext uri="{9D8B030D-6E8A-4147-A177-3AD203B41FA5}">
                      <a16:colId xmlns:a16="http://schemas.microsoft.com/office/drawing/2014/main" val="3944501970"/>
                    </a:ext>
                  </a:extLst>
                </a:gridCol>
                <a:gridCol w="1555563">
                  <a:extLst>
                    <a:ext uri="{9D8B030D-6E8A-4147-A177-3AD203B41FA5}">
                      <a16:colId xmlns:a16="http://schemas.microsoft.com/office/drawing/2014/main" val="2086405109"/>
                    </a:ext>
                  </a:extLst>
                </a:gridCol>
                <a:gridCol w="1555563">
                  <a:extLst>
                    <a:ext uri="{9D8B030D-6E8A-4147-A177-3AD203B41FA5}">
                      <a16:colId xmlns:a16="http://schemas.microsoft.com/office/drawing/2014/main" val="2727398887"/>
                    </a:ext>
                  </a:extLst>
                </a:gridCol>
                <a:gridCol w="1453892">
                  <a:extLst>
                    <a:ext uri="{9D8B030D-6E8A-4147-A177-3AD203B41FA5}">
                      <a16:colId xmlns:a16="http://schemas.microsoft.com/office/drawing/2014/main" val="3440946249"/>
                    </a:ext>
                  </a:extLst>
                </a:gridCol>
                <a:gridCol w="1425933">
                  <a:extLst>
                    <a:ext uri="{9D8B030D-6E8A-4147-A177-3AD203B41FA5}">
                      <a16:colId xmlns:a16="http://schemas.microsoft.com/office/drawing/2014/main" val="2987375431"/>
                    </a:ext>
                  </a:extLst>
                </a:gridCol>
                <a:gridCol w="1250551">
                  <a:extLst>
                    <a:ext uri="{9D8B030D-6E8A-4147-A177-3AD203B41FA5}">
                      <a16:colId xmlns:a16="http://schemas.microsoft.com/office/drawing/2014/main" val="290404073"/>
                    </a:ext>
                  </a:extLst>
                </a:gridCol>
                <a:gridCol w="1250551">
                  <a:extLst>
                    <a:ext uri="{9D8B030D-6E8A-4147-A177-3AD203B41FA5}">
                      <a16:colId xmlns:a16="http://schemas.microsoft.com/office/drawing/2014/main" val="2169427623"/>
                    </a:ext>
                  </a:extLst>
                </a:gridCol>
              </a:tblGrid>
              <a:tr h="305166">
                <a:tc gridSpan="7">
                  <a:txBody>
                    <a:bodyPr/>
                    <a:lstStyle/>
                    <a:p>
                      <a:pPr algn="ctr" fontAlgn="ctr">
                        <a:buNone/>
                      </a:pPr>
                      <a:r>
                        <a:rPr lang="es-MX" sz="800" b="1" i="0" u="none" strike="noStrike">
                          <a:solidFill>
                            <a:srgbClr val="FFFFFF"/>
                          </a:solidFill>
                          <a:effectLst/>
                          <a:latin typeface="Arial" panose="020B0604020202020204" pitchFamily="34" charset="0"/>
                        </a:rPr>
                        <a:t>REPORTE DE LA EJECUCIÓN DE PAC PROGRAMADO POR LAS AREAS  - NOVIEMBRE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429764806"/>
                  </a:ext>
                </a:extLst>
              </a:tr>
              <a:tr h="122067">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6803356"/>
                  </a:ext>
                </a:extLst>
              </a:tr>
              <a:tr h="305166">
                <a:tc>
                  <a:txBody>
                    <a:bodyPr/>
                    <a:lstStyle/>
                    <a:p>
                      <a:pPr algn="ctr" fontAlgn="ctr">
                        <a:buNone/>
                      </a:pPr>
                      <a:r>
                        <a:rPr lang="es-CO" sz="800" b="1" i="0" u="none" strike="noStrike">
                          <a:solidFill>
                            <a:srgbClr val="FFFFFF"/>
                          </a:solidFill>
                          <a:effectLst/>
                          <a:latin typeface="Arial" panose="020B0604020202020204" pitchFamily="34" charset="0"/>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853402907"/>
                  </a:ext>
                </a:extLst>
              </a:tr>
              <a:tr h="122067">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6857"/>
                  </a:ext>
                </a:extLst>
              </a:tr>
              <a:tr h="320425">
                <a:tc>
                  <a:txBody>
                    <a:bodyPr/>
                    <a:lstStyle/>
                    <a:p>
                      <a:pPr algn="ctr" fontAlgn="ctr">
                        <a:buNone/>
                      </a:pPr>
                      <a:r>
                        <a:rPr lang="es-CO" sz="800" b="1" i="0" u="none" strike="noStrike">
                          <a:solidFill>
                            <a:srgbClr val="FFFFFF"/>
                          </a:solidFill>
                          <a:effectLst/>
                          <a:latin typeface="Arial" panose="020B06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$ 1.180.329.503,00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$ 2.650.149.882,07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$ 1.190.607.697,09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$ 1.459.542.184,98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44,93%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55,07%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648036027"/>
                  </a:ext>
                </a:extLst>
              </a:tr>
              <a:tr h="160212">
                <a:tc>
                  <a:txBody>
                    <a:bodyPr/>
                    <a:lstStyle/>
                    <a:p>
                      <a:pPr algn="l" fontAlgn="ctr">
                        <a:buNone/>
                      </a:pPr>
                      <a:r>
                        <a:rPr lang="es-CO" sz="800" b="0" i="0" u="none" strike="noStrike">
                          <a:solidFill>
                            <a:srgbClr val="000000"/>
                          </a:solidFill>
                          <a:effectLs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$ 932.000.000,00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$ 2.401.820.379,00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$ 943.166.084,00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$ 1.458.654.295,00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39,27%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dirty="0">
                          <a:solidFill>
                            <a:srgbClr val="FF0000"/>
                          </a:solidFill>
                          <a:effectLst/>
                          <a:latin typeface="Arial" panose="020B0604020202020204" pitchFamily="34" charset="0"/>
                        </a:rPr>
                        <a:t>60,73%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2970761"/>
                  </a:ext>
                </a:extLst>
              </a:tr>
              <a:tr h="160212">
                <a:tc>
                  <a:txBody>
                    <a:bodyPr/>
                    <a:lstStyle/>
                    <a:p>
                      <a:pPr algn="l" fontAlgn="ctr">
                        <a:buNone/>
                      </a:pPr>
                      <a:r>
                        <a:rPr lang="es-CO" sz="800" b="0" i="0" u="none" strike="noStrike">
                          <a:solidFill>
                            <a:srgbClr val="000000"/>
                          </a:solidFill>
                          <a:effectLs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$ 248.329.503,00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$ 248.329.503,07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$ 247.441.613,09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$ 887.889,98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99,64%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5943342"/>
                  </a:ext>
                </a:extLst>
              </a:tr>
              <a:tr h="122067">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9150477"/>
                  </a:ext>
                </a:extLst>
              </a:tr>
              <a:tr h="289908">
                <a:tc>
                  <a:txBody>
                    <a:bodyPr/>
                    <a:lstStyle/>
                    <a:p>
                      <a:pPr algn="ctr" fontAlgn="ctr">
                        <a:buNone/>
                      </a:pPr>
                      <a:r>
                        <a:rPr lang="es-CO" sz="800" b="1" i="0" u="none" strike="noStrike">
                          <a:solidFill>
                            <a:srgbClr val="FFFFFF"/>
                          </a:solidFill>
                          <a:effectLs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$ 5.132.930.828,10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$ 3.239.517.805,21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$ 3.239.273.101,21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$ 244.704,00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99,99%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673209062"/>
                  </a:ext>
                </a:extLst>
              </a:tr>
              <a:tr h="160212">
                <a:tc>
                  <a:txBody>
                    <a:bodyPr/>
                    <a:lstStyle/>
                    <a:p>
                      <a:pPr algn="l" fontAlgn="ctr">
                        <a:buNone/>
                      </a:pPr>
                      <a:r>
                        <a:rPr lang="es-CO" sz="800" b="0" i="0" u="none" strike="noStrike">
                          <a:solidFill>
                            <a:srgbClr val="000000"/>
                          </a:solidFill>
                          <a:effectLst/>
                          <a:latin typeface="Arial" panose="020B06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$ 1.434.381.376,00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$ 1.404.204.501,00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O" sz="800" b="0" i="0" u="none" strike="noStrike">
                          <a:solidFill>
                            <a:srgbClr val="000000"/>
                          </a:solidFill>
                          <a:effectLst/>
                          <a:latin typeface="Arial" panose="020B0604020202020204" pitchFamily="34" charset="0"/>
                        </a:rPr>
                        <a:t>$ 1.403.959.797,00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$ 244.704,00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99,98%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333241"/>
                  </a:ext>
                </a:extLst>
              </a:tr>
              <a:tr h="160212">
                <a:tc>
                  <a:txBody>
                    <a:bodyPr/>
                    <a:lstStyle/>
                    <a:p>
                      <a:pPr algn="l" fontAlgn="ctr">
                        <a:buNone/>
                      </a:pPr>
                      <a:r>
                        <a:rPr lang="es-CO" sz="800" b="0" i="0" u="none" strike="noStrike">
                          <a:solidFill>
                            <a:srgbClr val="000000"/>
                          </a:solidFill>
                          <a:effectLst/>
                          <a:latin typeface="Arial" panose="020B0604020202020204" pitchFamily="34" charset="0"/>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$ 3.093.499.452,10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$ 1.319.961.971,21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O" sz="800" b="0" i="0" u="none" strike="noStrike">
                          <a:solidFill>
                            <a:srgbClr val="000000"/>
                          </a:solidFill>
                          <a:effectLst/>
                          <a:latin typeface="Arial" panose="020B0604020202020204" pitchFamily="34" charset="0"/>
                        </a:rPr>
                        <a:t>$ 1.319.961.971,21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6654161"/>
                  </a:ext>
                </a:extLst>
              </a:tr>
              <a:tr h="160212">
                <a:tc>
                  <a:txBody>
                    <a:bodyPr/>
                    <a:lstStyle/>
                    <a:p>
                      <a:pPr algn="l" fontAlgn="ctr">
                        <a:buNone/>
                      </a:pPr>
                      <a:r>
                        <a:rPr lang="es-CO" sz="800" b="0" i="0" u="none" strike="noStrike">
                          <a:solidFill>
                            <a:srgbClr val="000000"/>
                          </a:solidFill>
                          <a:effectLst/>
                          <a:latin typeface="Arial" panose="020B0604020202020204" pitchFamily="34" charset="0"/>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$ 605.050.000,00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$ 515.351.333,00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O" sz="800" b="0" i="0" u="none" strike="noStrike">
                          <a:solidFill>
                            <a:srgbClr val="000000"/>
                          </a:solidFill>
                          <a:effectLst/>
                          <a:latin typeface="Arial" panose="020B0604020202020204" pitchFamily="34" charset="0"/>
                        </a:rPr>
                        <a:t>$ 515.351.333,00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es-CO" sz="800" b="0" i="0" u="none" strike="noStrike">
                          <a:solidFill>
                            <a:srgbClr val="000000"/>
                          </a:solidFill>
                          <a:effectLst/>
                          <a:latin typeface="Arial" panose="020B0604020202020204" pitchFamily="34"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O" sz="8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3428756"/>
                  </a:ext>
                </a:extLst>
              </a:tr>
              <a:tr h="122067">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51319"/>
                  </a:ext>
                </a:extLst>
              </a:tr>
              <a:tr h="312796">
                <a:tc>
                  <a:txBody>
                    <a:bodyPr/>
                    <a:lstStyle/>
                    <a:p>
                      <a:pPr algn="ctr" fontAlgn="ctr">
                        <a:buNone/>
                      </a:pPr>
                      <a:r>
                        <a:rPr lang="es-CO" sz="800" b="1" i="0" u="none" strike="noStrike">
                          <a:solidFill>
                            <a:srgbClr val="FFFFFF"/>
                          </a:solidFill>
                          <a:effectLst/>
                          <a:latin typeface="Arial" panose="020B0604020202020204" pitchFamily="34" charset="0"/>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$ 6.313.260.331,10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$ 5.889.667.687,28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$ 4.429.880.798,30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$ 1.459.786.888,98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buNone/>
                      </a:pPr>
                      <a:r>
                        <a:rPr lang="es-CO" sz="8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1169713843"/>
                  </a:ext>
                </a:extLst>
              </a:tr>
              <a:tr h="152583">
                <a:tc>
                  <a:txBody>
                    <a:bodyPr/>
                    <a:lstStyle/>
                    <a:p>
                      <a:pPr algn="l" fontAlgn="ctr">
                        <a:buNone/>
                      </a:pPr>
                      <a:r>
                        <a:rPr lang="es-CO" sz="800" b="1"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52363399"/>
                  </a:ext>
                </a:extLst>
              </a:tr>
              <a:tr h="360920">
                <a:tc>
                  <a:txBody>
                    <a:bodyPr/>
                    <a:lstStyle/>
                    <a:p>
                      <a:pPr algn="l" fontAlgn="ctr">
                        <a:buNone/>
                      </a:pPr>
                      <a:r>
                        <a:rPr lang="es-CO"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buNone/>
                      </a:pPr>
                      <a:r>
                        <a:rPr lang="es-CO" sz="800" b="1" i="0" u="none" strike="noStrike">
                          <a:solidFill>
                            <a:srgbClr val="FFFFFF"/>
                          </a:solidFill>
                          <a:effectLst/>
                          <a:latin typeface="Arial" panose="020B0604020202020204" pitchFamily="34" charset="0"/>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buNone/>
                      </a:pPr>
                      <a:r>
                        <a:rPr lang="es-CO" sz="800" b="1" i="0" u="none" strike="noStrike">
                          <a:solidFill>
                            <a:srgbClr val="FFFFFF"/>
                          </a:solidFill>
                          <a:effectLst/>
                          <a:latin typeface="Arial" panose="020B0604020202020204" pitchFamily="34" charset="0"/>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buNone/>
                      </a:pPr>
                      <a:r>
                        <a:rPr lang="es-CO" sz="800" b="1" i="0" u="none" strike="noStrike">
                          <a:solidFill>
                            <a:srgbClr val="FFFFFF"/>
                          </a:solidFill>
                          <a:effectLst/>
                          <a:latin typeface="Arial" panose="020B0604020202020204" pitchFamily="34" charset="0"/>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buNone/>
                      </a:pPr>
                      <a:r>
                        <a:rPr lang="es-CO"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077218528"/>
                  </a:ext>
                </a:extLst>
              </a:tr>
              <a:tr h="152583">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dirty="0">
                          <a:solidFill>
                            <a:srgbClr val="FF0000"/>
                          </a:solidFill>
                          <a:effectLst/>
                          <a:latin typeface="Arial" panose="020B0604020202020204" pitchFamily="34" charset="0"/>
                        </a:rPr>
                        <a:t>60,73%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buNone/>
                      </a:pPr>
                      <a:r>
                        <a:rPr lang="es-CO" sz="800" b="0" i="0" u="none" strike="noStrike">
                          <a:solidFill>
                            <a:srgbClr val="000000"/>
                          </a:solidFill>
                          <a:effectLst/>
                          <a:latin typeface="Arial" panose="020B0604020202020204" pitchFamily="34" charset="0"/>
                        </a:rPr>
                        <a:t>ENTIDAD INCUMPLIO</a:t>
                      </a:r>
                      <a:endParaRPr lang="es-CO"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buNone/>
                      </a:pPr>
                      <a:r>
                        <a:rPr lang="es-CO" sz="800" b="0" i="0" u="none" strike="noStrike">
                          <a:solidFill>
                            <a:srgbClr val="FFFFFF"/>
                          </a:solidFill>
                          <a:effectLst/>
                          <a:latin typeface="Arial" panose="020B0604020202020204" pitchFamily="34" charset="0"/>
                        </a:rPr>
                        <a:t>-55,7%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44670085"/>
                  </a:ext>
                </a:extLst>
              </a:tr>
              <a:tr h="152583">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buNone/>
                      </a:pPr>
                      <a:r>
                        <a:rPr lang="es-CO" sz="800" b="0" i="0" u="none" strike="noStrike">
                          <a:solidFill>
                            <a:srgbClr val="000000"/>
                          </a:solidFill>
                          <a:effectLs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buNone/>
                      </a:pPr>
                      <a:r>
                        <a:rPr lang="es-CO" sz="800" b="0" i="0" u="none" strike="noStrike">
                          <a:solidFill>
                            <a:srgbClr val="FFFFFF"/>
                          </a:solidFill>
                          <a:effectLst/>
                          <a:latin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60672759"/>
                  </a:ext>
                </a:extLst>
              </a:tr>
              <a:tr h="152583">
                <a:tc>
                  <a:txBody>
                    <a:bodyPr/>
                    <a:lstStyle/>
                    <a:p>
                      <a:pPr algn="l" fontAlgn="b">
                        <a:buNone/>
                      </a:pPr>
                      <a:r>
                        <a:rPr lang="es-CO" sz="800" b="0" i="0" u="none" strike="noStrike">
                          <a:solidFill>
                            <a:srgbClr val="000000"/>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buNone/>
                      </a:pPr>
                      <a:r>
                        <a:rPr lang="es-CO" sz="800" b="0" i="0" u="none" strike="noStrike">
                          <a:solidFill>
                            <a:srgbClr val="000000"/>
                          </a:solidFill>
                          <a:effectLst/>
                          <a:latin typeface="Arial" panose="020B0604020202020204" pitchFamily="34" charset="0"/>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8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buNone/>
                      </a:pPr>
                      <a:r>
                        <a:rPr lang="es-CO" sz="800" b="0" i="0" u="none" strike="noStrike">
                          <a:solidFill>
                            <a:srgbClr val="000000"/>
                          </a:solidFill>
                          <a:effectLst/>
                          <a:latin typeface="Arial" panose="020B0604020202020204" pitchFamily="34" charset="0"/>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buNone/>
                      </a:pPr>
                      <a:r>
                        <a:rPr lang="es-CO" sz="800" b="0" i="0" u="none" strike="noStrike">
                          <a:solidFill>
                            <a:srgbClr val="FFFFFF"/>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38326752"/>
                  </a:ext>
                </a:extLst>
              </a:tr>
              <a:tr h="134273">
                <a:tc>
                  <a:txBody>
                    <a:bodyPr/>
                    <a:lstStyle/>
                    <a:p>
                      <a:pPr algn="l" fontAlgn="b">
                        <a:buNone/>
                      </a:pPr>
                      <a:r>
                        <a:rPr lang="es-CO" sz="9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r" fontAlgn="ctr">
                        <a:buNone/>
                      </a:pPr>
                      <a:r>
                        <a:rPr lang="es-CO" sz="800" b="0" i="0" u="none" strike="noStrike">
                          <a:solidFill>
                            <a:srgbClr val="000000"/>
                          </a:solidFill>
                          <a:effectLs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buNone/>
                      </a:pPr>
                      <a:r>
                        <a:rPr lang="es-CO" sz="800" b="0" i="0" u="none" strike="noStrike">
                          <a:solidFill>
                            <a:srgbClr val="000000"/>
                          </a:solidFill>
                          <a:effectLs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buNone/>
                      </a:pPr>
                      <a:r>
                        <a:rPr lang="es-CO" sz="800" b="0" i="0" u="none" strike="noStrike">
                          <a:solidFill>
                            <a:srgbClr val="000000"/>
                          </a:solidFill>
                          <a:effectLs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s-CO" sz="800" b="0" i="0" u="none" strike="noStrike">
                          <a:solidFill>
                            <a:srgbClr val="000000"/>
                          </a:solidFill>
                          <a:effectLs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s-CO" sz="800" b="0" i="0" u="none" strike="noStrike">
                          <a:solidFill>
                            <a:srgbClr val="000000"/>
                          </a:solidFill>
                          <a:effectLst/>
                          <a:latin typeface="Century" panose="02040604050505020304" pitchFamily="18"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buNone/>
                      </a:pPr>
                      <a:r>
                        <a:rPr lang="es-CO" sz="800" b="0" i="0" u="none" strike="noStrike" dirty="0">
                          <a:solidFill>
                            <a:srgbClr val="FF0000"/>
                          </a:solidFill>
                          <a:effectLst/>
                          <a:latin typeface="Century" panose="02040604050505020304" pitchFamily="18"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91030696"/>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a:solidFill>
                  <a:schemeClr val="tx1">
                    <a:lumMod val="75000"/>
                    <a:lumOff val="25000"/>
                  </a:schemeClr>
                </a:solidFill>
                <a:cs typeface="Arial" panose="020B0604020202020204" pitchFamily="34" charset="0"/>
              </a:rPr>
              <a:t>Visita nuestro portal</a:t>
            </a:r>
            <a:endParaRPr lang="es-CO" sz="2000" dirty="0">
              <a:solidFill>
                <a:schemeClr val="tx1">
                  <a:lumMod val="75000"/>
                  <a:lumOff val="25000"/>
                </a:schemeClr>
              </a:solidFill>
              <a:cs typeface="Arial" panose="020B0604020202020204" pitchFamily="34" charset="0"/>
            </a:endParaRP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a:solidFill>
                  <a:schemeClr val="bg1"/>
                </a:solidFill>
                <a:latin typeface="+mj-lt"/>
              </a:rPr>
              <a:t>Ejecución Presupuestal UPRA</a:t>
            </a:r>
            <a:endParaRPr lang="es-CO" sz="6000" b="1" dirty="0">
              <a:solidFill>
                <a:schemeClr val="bg1"/>
              </a:solidFill>
              <a:latin typeface="+mj-lt"/>
            </a:endParaRP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dirty="0">
                <a:solidFill>
                  <a:schemeClr val="bg1"/>
                </a:solidFill>
                <a:cs typeface="Arial" panose="020B0604020202020204" pitchFamily="34" charset="0"/>
              </a:rPr>
              <a:t>Noviembre 2025</a:t>
            </a: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2091018" y="1401269"/>
            <a:ext cx="3846794" cy="580693"/>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6481929" y="2536659"/>
            <a:ext cx="3846794" cy="648476"/>
            <a:chOff x="2175321" y="1846081"/>
            <a:chExt cx="3820518" cy="73349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Funcionamiento Adquisición de bienes y servicios</a:t>
              </a: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4</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6481066" y="3563705"/>
            <a:ext cx="3900657" cy="605352"/>
            <a:chOff x="2121826" y="1846081"/>
            <a:chExt cx="3874013" cy="684720"/>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Ejecución Presupuestal VS Acuerdo de Gestión</a:t>
              </a:r>
            </a:p>
          </p:txBody>
        </p:sp>
        <p:sp>
          <p:nvSpPr>
            <p:cNvPr id="39" name="Elipse 38">
              <a:extLst>
                <a:ext uri="{FF2B5EF4-FFF2-40B4-BE49-F238E27FC236}">
                  <a16:creationId xmlns:a16="http://schemas.microsoft.com/office/drawing/2014/main" id="{DD1FF07D-E4A3-1A64-2028-80200488D3CA}"/>
                </a:ext>
              </a:extLst>
            </p:cNvPr>
            <p:cNvSpPr/>
            <p:nvPr/>
          </p:nvSpPr>
          <p:spPr>
            <a:xfrm>
              <a:off x="2180380"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21826" y="1869356"/>
              <a:ext cx="767731" cy="661445"/>
            </a:xfrm>
            <a:prstGeom prst="rect">
              <a:avLst/>
            </a:prstGeom>
            <a:noFill/>
          </p:spPr>
          <p:txBody>
            <a:bodyPr wrap="square" rtlCol="0">
              <a:spAutoFit/>
            </a:bodyPr>
            <a:lstStyle/>
            <a:p>
              <a:pPr algn="ctr"/>
              <a:r>
                <a:rPr lang="es-CO" sz="3200" b="1" dirty="0">
                  <a:solidFill>
                    <a:schemeClr val="bg1"/>
                  </a:solidFill>
                </a:rPr>
                <a:t>6</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427737" y="1483841"/>
            <a:ext cx="3846794" cy="58069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general</a:t>
              </a: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2091018" y="3572658"/>
            <a:ext cx="3846794" cy="648476"/>
            <a:chOff x="2175321" y="1846081"/>
            <a:chExt cx="3820518" cy="73349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5</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2042841" y="4631100"/>
            <a:ext cx="3839138" cy="607988"/>
            <a:chOff x="2127473" y="1842974"/>
            <a:chExt cx="3812914" cy="687701"/>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Gastos de viaje y manutención</a:t>
              </a:r>
              <a:endParaRPr lang="es-ES" sz="1600" dirty="0">
                <a:solidFill>
                  <a:schemeClr val="tx1">
                    <a:lumMod val="75000"/>
                    <a:lumOff val="25000"/>
                  </a:schemeClr>
                </a:solidFill>
                <a:cs typeface="Arial" panose="020B0604020202020204" pitchFamily="34" charset="0"/>
              </a:endParaRPr>
            </a:p>
          </p:txBody>
        </p:sp>
        <p:sp>
          <p:nvSpPr>
            <p:cNvPr id="51" name="Elipse 50">
              <a:extLst>
                <a:ext uri="{FF2B5EF4-FFF2-40B4-BE49-F238E27FC236}">
                  <a16:creationId xmlns:a16="http://schemas.microsoft.com/office/drawing/2014/main" id="{2965D68C-F205-AC29-25CD-937067EFCCD3}"/>
                </a:ext>
              </a:extLst>
            </p:cNvPr>
            <p:cNvSpPr/>
            <p:nvPr/>
          </p:nvSpPr>
          <p:spPr>
            <a:xfrm>
              <a:off x="2187700" y="1842974"/>
              <a:ext cx="656828" cy="656829"/>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27473" y="1869229"/>
              <a:ext cx="767731" cy="661446"/>
            </a:xfrm>
            <a:prstGeom prst="rect">
              <a:avLst/>
            </a:prstGeom>
            <a:noFill/>
          </p:spPr>
          <p:txBody>
            <a:bodyPr wrap="square" rtlCol="0">
              <a:spAutoFit/>
            </a:bodyPr>
            <a:lstStyle/>
            <a:p>
              <a:pPr algn="ctr"/>
              <a:r>
                <a:rPr lang="es-CO" sz="3200" b="1" dirty="0">
                  <a:solidFill>
                    <a:schemeClr val="bg1"/>
                  </a:solidFill>
                </a:rPr>
                <a:t>7</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6509845" y="4665395"/>
            <a:ext cx="3902627" cy="595874"/>
            <a:chOff x="2119869" y="1846081"/>
            <a:chExt cx="3875970" cy="673999"/>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a:solidFill>
                    <a:schemeClr val="tx1">
                      <a:lumMod val="75000"/>
                      <a:lumOff val="25000"/>
                    </a:schemeClr>
                  </a:solidFill>
                  <a:cs typeface="Arial" panose="020B0604020202020204" pitchFamily="34" charset="0"/>
                </a:rPr>
                <a:t>Ejecución de vigencia futuras</a:t>
              </a:r>
              <a:endParaRPr lang="es-CO" sz="1600" dirty="0">
                <a:solidFill>
                  <a:schemeClr val="tx1">
                    <a:lumMod val="75000"/>
                    <a:lumOff val="25000"/>
                  </a:schemeClr>
                </a:solidFill>
                <a:cs typeface="Arial" panose="020B0604020202020204" pitchFamily="34" charset="0"/>
              </a:endParaRPr>
            </a:p>
          </p:txBody>
        </p:sp>
        <p:sp>
          <p:nvSpPr>
            <p:cNvPr id="5" name="Elipse 4">
              <a:extLst>
                <a:ext uri="{FF2B5EF4-FFF2-40B4-BE49-F238E27FC236}">
                  <a16:creationId xmlns:a16="http://schemas.microsoft.com/office/drawing/2014/main" id="{D2DA6301-A86B-458F-07DE-8CA066A37325}"/>
                </a:ext>
              </a:extLst>
            </p:cNvPr>
            <p:cNvSpPr/>
            <p:nvPr/>
          </p:nvSpPr>
          <p:spPr>
            <a:xfrm>
              <a:off x="2173967"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19869" y="1858635"/>
              <a:ext cx="767731" cy="661445"/>
            </a:xfrm>
            <a:prstGeom prst="rect">
              <a:avLst/>
            </a:prstGeom>
            <a:noFill/>
          </p:spPr>
          <p:txBody>
            <a:bodyPr wrap="square" rtlCol="0">
              <a:spAutoFit/>
            </a:bodyPr>
            <a:lstStyle/>
            <a:p>
              <a:pPr algn="ctr"/>
              <a:r>
                <a:rPr lang="es-CO" sz="3200" b="1" dirty="0">
                  <a:solidFill>
                    <a:schemeClr val="bg1"/>
                  </a:solidFill>
                </a:rPr>
                <a:t>8</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2091018" y="5762126"/>
            <a:ext cx="3846794" cy="648476"/>
            <a:chOff x="2175321" y="1846081"/>
            <a:chExt cx="3820518" cy="73349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2024 - 2025</a:t>
              </a: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6509845" y="5692441"/>
            <a:ext cx="3846794" cy="64847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Plan Anual Mensualizado de  caja PAC</a:t>
              </a:r>
              <a:endParaRPr lang="es-ES" sz="1600" dirty="0">
                <a:solidFill>
                  <a:schemeClr val="tx1">
                    <a:lumMod val="75000"/>
                    <a:lumOff val="25000"/>
                  </a:schemeClr>
                </a:solidFill>
                <a:cs typeface="Arial" panose="020B0604020202020204" pitchFamily="34" charset="0"/>
              </a:endParaRP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10</a:t>
              </a:r>
            </a:p>
          </p:txBody>
        </p:sp>
      </p:grpSp>
      <p:grpSp>
        <p:nvGrpSpPr>
          <p:cNvPr id="16" name="Grupo 15">
            <a:extLst>
              <a:ext uri="{FF2B5EF4-FFF2-40B4-BE49-F238E27FC236}">
                <a16:creationId xmlns:a16="http://schemas.microsoft.com/office/drawing/2014/main" id="{73FFA8BF-5B0F-1B1E-7B19-557D7EE22485}"/>
              </a:ext>
            </a:extLst>
          </p:cNvPr>
          <p:cNvGrpSpPr/>
          <p:nvPr/>
        </p:nvGrpSpPr>
        <p:grpSpPr>
          <a:xfrm>
            <a:off x="2063102" y="2554703"/>
            <a:ext cx="3846794" cy="580693"/>
            <a:chOff x="2175321" y="1846081"/>
            <a:chExt cx="3820518" cy="656828"/>
          </a:xfrm>
        </p:grpSpPr>
        <p:sp>
          <p:nvSpPr>
            <p:cNvPr id="17" name="CuadroTexto 16">
              <a:extLst>
                <a:ext uri="{FF2B5EF4-FFF2-40B4-BE49-F238E27FC236}">
                  <a16:creationId xmlns:a16="http://schemas.microsoft.com/office/drawing/2014/main" id="{BB1B5C57-2BA0-F81A-9EB4-72839C1AE58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Indicadores de Gestión</a:t>
              </a:r>
            </a:p>
          </p:txBody>
        </p:sp>
        <p:sp>
          <p:nvSpPr>
            <p:cNvPr id="18" name="Elipse 17">
              <a:extLst>
                <a:ext uri="{FF2B5EF4-FFF2-40B4-BE49-F238E27FC236}">
                  <a16:creationId xmlns:a16="http://schemas.microsoft.com/office/drawing/2014/main" id="{22D88581-E7C4-BD1E-03B0-7FBFF5D0D7D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D130B5FB-C774-3921-ABF1-EC329C5F5243}"/>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022828" y="326329"/>
            <a:ext cx="8575218" cy="943828"/>
          </a:xfrm>
        </p:spPr>
        <p:txBody>
          <a:bodyPr>
            <a:normAutofit fontScale="90000"/>
          </a:bodyPr>
          <a:lstStyle/>
          <a:p>
            <a:r>
              <a:rPr lang="es-CO"/>
              <a:t>1. Normatividad Ejecución Presupuestal 2025</a:t>
            </a:r>
            <a:endParaRPr lang="es-CO" dirty="0"/>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7457813" y="3615655"/>
            <a:ext cx="4580389" cy="3010973"/>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28600" algn="just">
              <a:lnSpc>
                <a:spcPct val="90000"/>
              </a:lnSpc>
              <a:spcAft>
                <a:spcPts val="800"/>
              </a:spcAft>
              <a:buClr>
                <a:srgbClr val="397C3C"/>
              </a:buClr>
              <a:buFont typeface="Arial" panose="020B0604020202020204" pitchFamily="34" charset="0"/>
              <a:buChar char="•"/>
            </a:pPr>
            <a:r>
              <a:rPr lang="es-CO" sz="1600" b="1" dirty="0">
                <a:solidFill>
                  <a:schemeClr val="tx1"/>
                </a:solidFill>
              </a:rPr>
              <a:t>Decreto 1523 del 18 de diciembre 2024 </a:t>
            </a:r>
            <a:r>
              <a:rPr lang="es-CO" sz="1600" dirty="0">
                <a:solidFill>
                  <a:schemeClr val="tx1"/>
                </a:solidFill>
              </a:rPr>
              <a:t>“</a:t>
            </a:r>
            <a:r>
              <a:rPr lang="es-MX" sz="1600" dirty="0">
                <a:solidFill>
                  <a:schemeClr val="tx1"/>
                </a:solidFill>
              </a:rPr>
              <a:t>Por medio del cual se decreta el presupuesto de rentas y recursos de capital y el presupuesto de gastos para la vigencia fiscal del 1 de enero al 31 de diciembre de 2025.</a:t>
            </a:r>
          </a:p>
          <a:p>
            <a:pPr marL="285750" indent="-228600" algn="just">
              <a:lnSpc>
                <a:spcPct val="90000"/>
              </a:lnSpc>
              <a:spcAft>
                <a:spcPts val="800"/>
              </a:spcAft>
              <a:buClr>
                <a:srgbClr val="397C3C"/>
              </a:buClr>
              <a:buFont typeface="Arial" panose="020B0604020202020204" pitchFamily="34" charset="0"/>
              <a:buChar char="•"/>
            </a:pPr>
            <a:r>
              <a:rPr lang="es-CO" sz="1600" b="1" dirty="0">
                <a:solidFill>
                  <a:schemeClr val="tx1"/>
                </a:solidFill>
              </a:rPr>
              <a:t>Decreto 1621 del 30 de diciembre 2024 </a:t>
            </a:r>
            <a:r>
              <a:rPr lang="es-CO" sz="1600" dirty="0">
                <a:solidFill>
                  <a:schemeClr val="tx1"/>
                </a:solidFill>
              </a:rPr>
              <a:t>“</a:t>
            </a:r>
            <a:r>
              <a:rPr lang="es-MX" sz="1600" dirty="0">
                <a:solidFill>
                  <a:schemeClr val="tx1"/>
                </a:solidFill>
              </a:rPr>
              <a:t>Por el cual se liquida el Presupuesto General de la Nación para la vigencia fiscal de 2025, se detallan las apropiaciones y se clasifican y definen los gastos.</a:t>
            </a:r>
            <a:endParaRPr lang="en-US" sz="1600" dirty="0">
              <a:solidFill>
                <a:schemeClr val="tx1"/>
              </a:solidFill>
            </a:endParaRP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 y="3615655"/>
            <a:ext cx="7235737" cy="3010973"/>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effectLst/>
              </a:rPr>
              <a:t>Resolución 340 del 31 de diciembre de 2024 de la UPRA </a:t>
            </a:r>
            <a:r>
              <a:rPr lang="es-MX" sz="1600" dirty="0">
                <a:solidFill>
                  <a:schemeClr val="tx1"/>
                </a:solidFill>
              </a:rPr>
              <a:t>“Por medio de la cual se efectúa la desagregación del detalle del anexo del Decreto de Liquidación No. 1621 del 30 de diciembre de 2024, correspondiente a las cuentas de Gastos de Personal, Gastos Generales, Transferencias, Tributos Multas y Sanciones e Inversión de la Unidad de Planificación de Tierras Rurales, Adecuación de Tierras y Usos Agropecuarios, UPRA, para la vigencia Fiscal 2025.”</a:t>
            </a:r>
          </a:p>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rPr>
              <a:t>Resolución 2608 del 16 de octubre de 2025 de la UPRA, </a:t>
            </a:r>
            <a:r>
              <a:rPr lang="es-MX" sz="1600" dirty="0">
                <a:solidFill>
                  <a:schemeClr val="tx1"/>
                </a:solidFill>
              </a:rPr>
              <a:t>Por medio de la cual se efectúa una distribución en el presupuesto de Gastos de Funcionamiento del Ministerio de Hacienda y Crédito Público para la vigencia 2025”</a:t>
            </a: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graphicFrame>
        <p:nvGraphicFramePr>
          <p:cNvPr id="4" name="Tabla 3">
            <a:extLst>
              <a:ext uri="{FF2B5EF4-FFF2-40B4-BE49-F238E27FC236}">
                <a16:creationId xmlns:a16="http://schemas.microsoft.com/office/drawing/2014/main" id="{9414E26F-C454-BBAE-5E92-9A21F44C49F2}"/>
              </a:ext>
            </a:extLst>
          </p:cNvPr>
          <p:cNvGraphicFramePr>
            <a:graphicFrameLocks noGrp="1"/>
          </p:cNvGraphicFramePr>
          <p:nvPr>
            <p:extLst>
              <p:ext uri="{D42A27DB-BD31-4B8C-83A1-F6EECF244321}">
                <p14:modId xmlns:p14="http://schemas.microsoft.com/office/powerpoint/2010/main" val="1770373072"/>
              </p:ext>
            </p:extLst>
          </p:nvPr>
        </p:nvGraphicFramePr>
        <p:xfrm>
          <a:off x="2478131" y="889431"/>
          <a:ext cx="7235737" cy="2575912"/>
        </p:xfrm>
        <a:graphic>
          <a:graphicData uri="http://schemas.openxmlformats.org/drawingml/2006/table">
            <a:tbl>
              <a:tblPr/>
              <a:tblGrid>
                <a:gridCol w="2516778">
                  <a:extLst>
                    <a:ext uri="{9D8B030D-6E8A-4147-A177-3AD203B41FA5}">
                      <a16:colId xmlns:a16="http://schemas.microsoft.com/office/drawing/2014/main" val="1643886460"/>
                    </a:ext>
                  </a:extLst>
                </a:gridCol>
                <a:gridCol w="1777475">
                  <a:extLst>
                    <a:ext uri="{9D8B030D-6E8A-4147-A177-3AD203B41FA5}">
                      <a16:colId xmlns:a16="http://schemas.microsoft.com/office/drawing/2014/main" val="2810540828"/>
                    </a:ext>
                  </a:extLst>
                </a:gridCol>
                <a:gridCol w="1321308">
                  <a:extLst>
                    <a:ext uri="{9D8B030D-6E8A-4147-A177-3AD203B41FA5}">
                      <a16:colId xmlns:a16="http://schemas.microsoft.com/office/drawing/2014/main" val="3482467973"/>
                    </a:ext>
                  </a:extLst>
                </a:gridCol>
                <a:gridCol w="1620176">
                  <a:extLst>
                    <a:ext uri="{9D8B030D-6E8A-4147-A177-3AD203B41FA5}">
                      <a16:colId xmlns:a16="http://schemas.microsoft.com/office/drawing/2014/main" val="3065441632"/>
                    </a:ext>
                  </a:extLst>
                </a:gridCol>
              </a:tblGrid>
              <a:tr h="423201">
                <a:tc gridSpan="4">
                  <a:txBody>
                    <a:bodyPr/>
                    <a:lstStyle/>
                    <a:p>
                      <a:pPr algn="ctr" rtl="0" fontAlgn="ctr">
                        <a:buNone/>
                      </a:pPr>
                      <a:r>
                        <a:rPr lang="es-CO" sz="1050" b="1" i="0" u="none" strike="noStrike" dirty="0">
                          <a:solidFill>
                            <a:srgbClr val="FFFFFF"/>
                          </a:solidFill>
                          <a:effectLst/>
                          <a:latin typeface="Times New Roman" panose="02020603050405020304" pitchFamily="18" charset="0"/>
                        </a:rPr>
                        <a:t>PRESUPUESTO UPRA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91207247"/>
                  </a:ext>
                </a:extLst>
              </a:tr>
              <a:tr h="339999">
                <a:tc>
                  <a:txBody>
                    <a:bodyPr/>
                    <a:lstStyle/>
                    <a:p>
                      <a:pPr algn="ctr" rtl="0" fontAlgn="ctr">
                        <a:buNone/>
                      </a:pPr>
                      <a:r>
                        <a:rPr lang="es-CO" sz="1050" b="1" i="0" u="none" strike="noStrike" dirty="0">
                          <a:solidFill>
                            <a:srgbClr val="FFFFFF"/>
                          </a:solidFill>
                          <a:effectLs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APROPIACIÓN INICIAL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ADICIÓN / REDUCCIÓN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a:solidFill>
                            <a:srgbClr val="FFFFFF"/>
                          </a:solidFill>
                          <a:effectLst/>
                          <a:latin typeface="Times New Roman" panose="02020603050405020304" pitchFamily="18" charset="0"/>
                        </a:rPr>
                        <a:t>APROPIACIÓN VIGENTE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439686008"/>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GASTOS DE PERSONAL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$ 10.927.436.000,00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$ 596.811.000,00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$ 11.524.247.000,00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425006"/>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GASTOS GENERALES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$ 2.919.381.000,00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$ 2.919.381.000,00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636714"/>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TRANSFERENCIAS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$ 36.755.000,00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$ 36.755.000,00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064416"/>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TRIBUTOS, MULTAS Y SANCIONES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$ 117.013.000,00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$ 117.013.000,00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113812"/>
                  </a:ext>
                </a:extLst>
              </a:tr>
              <a:tr h="317401">
                <a:tc>
                  <a:txBody>
                    <a:bodyPr/>
                    <a:lstStyle/>
                    <a:p>
                      <a:pPr algn="l" fontAlgn="ctr">
                        <a:buNone/>
                      </a:pPr>
                      <a:r>
                        <a:rPr lang="es-CO" sz="1050" b="0" i="0" u="none" strike="noStrike">
                          <a:solidFill>
                            <a:srgbClr val="000000"/>
                          </a:solidFill>
                          <a:effectLst/>
                          <a:latin typeface="Aptos Narrow" panose="020B00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$ 41.200.283.224,00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a:solidFill>
                            <a:srgbClr val="000000"/>
                          </a:solidFill>
                          <a:effectLst/>
                          <a:latin typeface="Aptos Narrow" panose="020B0004020202020204" pitchFamily="34" charset="0"/>
                        </a:rPr>
                        <a:t>$ 0,00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buNone/>
                      </a:pPr>
                      <a:r>
                        <a:rPr lang="es-CO" sz="1050" b="0" i="0" u="none" strike="noStrike" dirty="0">
                          <a:solidFill>
                            <a:srgbClr val="000000"/>
                          </a:solidFill>
                          <a:effectLst/>
                          <a:latin typeface="Aptos Narrow" panose="020B0004020202020204" pitchFamily="34" charset="0"/>
                        </a:rPr>
                        <a:t>$ 41.200.283.224,00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4214156"/>
                  </a:ext>
                </a:extLst>
              </a:tr>
              <a:tr h="225707">
                <a:tc>
                  <a:txBody>
                    <a:bodyPr/>
                    <a:lstStyle/>
                    <a:p>
                      <a:pPr algn="ctr" rtl="0" fontAlgn="ctr">
                        <a:buNone/>
                      </a:pPr>
                      <a:r>
                        <a:rPr lang="es-CO" sz="1050" b="1" i="0" u="none" strike="noStrike">
                          <a:solidFill>
                            <a:srgbClr val="FFFFFF"/>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a:solidFill>
                            <a:srgbClr val="FFFFFF"/>
                          </a:solidFill>
                          <a:effectLst/>
                          <a:latin typeface="Times New Roman" panose="02020603050405020304" pitchFamily="18" charset="0"/>
                        </a:rPr>
                        <a:t>$ 55.200.868.224,00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$ 596.811.000,00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1050" b="1" i="0" u="none" strike="noStrike" dirty="0">
                          <a:solidFill>
                            <a:srgbClr val="FFFFFF"/>
                          </a:solidFill>
                          <a:effectLst/>
                          <a:latin typeface="Times New Roman" panose="02020603050405020304" pitchFamily="18" charset="0"/>
                        </a:rPr>
                        <a:t>$ 55.797.679.224,00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71276523"/>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dirty="0"/>
              <a:t>2. Ejecución General</a:t>
            </a:r>
          </a:p>
        </p:txBody>
      </p:sp>
      <p:sp>
        <p:nvSpPr>
          <p:cNvPr id="5" name="CuadroTexto 4">
            <a:extLst>
              <a:ext uri="{FF2B5EF4-FFF2-40B4-BE49-F238E27FC236}">
                <a16:creationId xmlns:a16="http://schemas.microsoft.com/office/drawing/2014/main" id="{4A250405-93B5-B986-98C3-DB903B6A74C9}"/>
              </a:ext>
            </a:extLst>
          </p:cNvPr>
          <p:cNvSpPr txBox="1"/>
          <p:nvPr/>
        </p:nvSpPr>
        <p:spPr>
          <a:xfrm>
            <a:off x="4370664" y="4835238"/>
            <a:ext cx="5660463" cy="1323439"/>
          </a:xfrm>
          <a:prstGeom prst="rect">
            <a:avLst/>
          </a:prstGeom>
          <a:noFill/>
        </p:spPr>
        <p:txBody>
          <a:bodyPr wrap="square" rtlCol="0">
            <a:spAutoFit/>
          </a:bodyPr>
          <a:lstStyle/>
          <a:p>
            <a:pPr algn="just"/>
            <a:r>
              <a:rPr lang="es-ES" sz="1600" dirty="0">
                <a:cs typeface="Times New Roman" panose="02020603050405020304" pitchFamily="18" charset="0"/>
              </a:rPr>
              <a:t>Con corte al </a:t>
            </a:r>
            <a:r>
              <a:rPr lang="es-ES" sz="1600" b="1" dirty="0">
                <a:cs typeface="Times New Roman" panose="02020603050405020304" pitchFamily="18" charset="0"/>
              </a:rPr>
              <a:t>30 de noviembre de 2025 </a:t>
            </a:r>
            <a:r>
              <a:rPr lang="es-ES" sz="1600" dirty="0">
                <a:cs typeface="Times New Roman" panose="02020603050405020304" pitchFamily="18" charset="0"/>
              </a:rPr>
              <a:t>la Unidad de Planificación Rural Agropecuaria logró comprometer recursos por valor de </a:t>
            </a:r>
            <a:r>
              <a:rPr lang="es-CO" sz="1600" b="1" dirty="0">
                <a:cs typeface="Times New Roman" panose="02020603050405020304" pitchFamily="18" charset="0"/>
              </a:rPr>
              <a:t>$53.032.662.750,50 </a:t>
            </a:r>
            <a:r>
              <a:rPr lang="es-ES" sz="1600" dirty="0">
                <a:cs typeface="Times New Roman" panose="02020603050405020304" pitchFamily="18" charset="0"/>
              </a:rPr>
              <a:t>presentando una ejecución presupuestal acumulada del </a:t>
            </a:r>
            <a:r>
              <a:rPr lang="es-ES" sz="1600" b="1" dirty="0">
                <a:cs typeface="Times New Roman" panose="02020603050405020304" pitchFamily="18" charset="0"/>
              </a:rPr>
              <a:t>95,04%</a:t>
            </a:r>
            <a:r>
              <a:rPr lang="es-ES" sz="1600" dirty="0">
                <a:cs typeface="Times New Roman" panose="02020603050405020304" pitchFamily="18" charset="0"/>
              </a:rPr>
              <a:t>.</a:t>
            </a:r>
          </a:p>
          <a:p>
            <a:pPr algn="just"/>
            <a:r>
              <a:rPr lang="es-ES" sz="1600" dirty="0">
                <a:cs typeface="Times New Roman" panose="02020603050405020304" pitchFamily="18" charset="0"/>
              </a:rPr>
              <a:t>Con respecto a octubre se obtuvo un avance de </a:t>
            </a:r>
            <a:r>
              <a:rPr lang="es-ES" sz="1600" b="1" dirty="0">
                <a:cs typeface="Times New Roman" panose="02020603050405020304" pitchFamily="18" charset="0"/>
              </a:rPr>
              <a:t>2,01%</a:t>
            </a:r>
            <a:r>
              <a:rPr lang="es-ES" sz="1600" dirty="0">
                <a:cs typeface="Times New Roman" panose="02020603050405020304" pitchFamily="18" charset="0"/>
              </a:rPr>
              <a:t>.</a:t>
            </a:r>
            <a:endParaRPr lang="es-CO" sz="1600" dirty="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970" y="466472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128" y="5316383"/>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1213148" y="4050140"/>
            <a:ext cx="671664" cy="281751"/>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616104" y="4059441"/>
            <a:ext cx="1396823" cy="31416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662372" y="5639194"/>
            <a:ext cx="2631622" cy="415097"/>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9" name="Tabla 8">
            <a:extLst>
              <a:ext uri="{FF2B5EF4-FFF2-40B4-BE49-F238E27FC236}">
                <a16:creationId xmlns:a16="http://schemas.microsoft.com/office/drawing/2014/main" id="{116EA453-4A50-7128-5F9F-0CEDDACEC9BF}"/>
              </a:ext>
            </a:extLst>
          </p:cNvPr>
          <p:cNvGraphicFramePr>
            <a:graphicFrameLocks noGrp="1"/>
          </p:cNvGraphicFramePr>
          <p:nvPr>
            <p:extLst>
              <p:ext uri="{D42A27DB-BD31-4B8C-83A1-F6EECF244321}">
                <p14:modId xmlns:p14="http://schemas.microsoft.com/office/powerpoint/2010/main" val="3109603757"/>
              </p:ext>
            </p:extLst>
          </p:nvPr>
        </p:nvGraphicFramePr>
        <p:xfrm>
          <a:off x="496692" y="883095"/>
          <a:ext cx="11517260" cy="3459437"/>
        </p:xfrm>
        <a:graphic>
          <a:graphicData uri="http://schemas.openxmlformats.org/drawingml/2006/table">
            <a:tbl>
              <a:tblPr/>
              <a:tblGrid>
                <a:gridCol w="1307333">
                  <a:extLst>
                    <a:ext uri="{9D8B030D-6E8A-4147-A177-3AD203B41FA5}">
                      <a16:colId xmlns:a16="http://schemas.microsoft.com/office/drawing/2014/main" val="1101751985"/>
                    </a:ext>
                  </a:extLst>
                </a:gridCol>
                <a:gridCol w="1310225">
                  <a:extLst>
                    <a:ext uri="{9D8B030D-6E8A-4147-A177-3AD203B41FA5}">
                      <a16:colId xmlns:a16="http://schemas.microsoft.com/office/drawing/2014/main" val="2874876652"/>
                    </a:ext>
                  </a:extLst>
                </a:gridCol>
                <a:gridCol w="1110655">
                  <a:extLst>
                    <a:ext uri="{9D8B030D-6E8A-4147-A177-3AD203B41FA5}">
                      <a16:colId xmlns:a16="http://schemas.microsoft.com/office/drawing/2014/main" val="1599291737"/>
                    </a:ext>
                  </a:extLst>
                </a:gridCol>
                <a:gridCol w="1180071">
                  <a:extLst>
                    <a:ext uri="{9D8B030D-6E8A-4147-A177-3AD203B41FA5}">
                      <a16:colId xmlns:a16="http://schemas.microsoft.com/office/drawing/2014/main" val="3200467580"/>
                    </a:ext>
                  </a:extLst>
                </a:gridCol>
                <a:gridCol w="1180071">
                  <a:extLst>
                    <a:ext uri="{9D8B030D-6E8A-4147-A177-3AD203B41FA5}">
                      <a16:colId xmlns:a16="http://schemas.microsoft.com/office/drawing/2014/main" val="2953014192"/>
                    </a:ext>
                  </a:extLst>
                </a:gridCol>
                <a:gridCol w="1136686">
                  <a:extLst>
                    <a:ext uri="{9D8B030D-6E8A-4147-A177-3AD203B41FA5}">
                      <a16:colId xmlns:a16="http://schemas.microsoft.com/office/drawing/2014/main" val="2628940086"/>
                    </a:ext>
                  </a:extLst>
                </a:gridCol>
                <a:gridCol w="1110655">
                  <a:extLst>
                    <a:ext uri="{9D8B030D-6E8A-4147-A177-3AD203B41FA5}">
                      <a16:colId xmlns:a16="http://schemas.microsoft.com/office/drawing/2014/main" val="2669750843"/>
                    </a:ext>
                  </a:extLst>
                </a:gridCol>
                <a:gridCol w="1110655">
                  <a:extLst>
                    <a:ext uri="{9D8B030D-6E8A-4147-A177-3AD203B41FA5}">
                      <a16:colId xmlns:a16="http://schemas.microsoft.com/office/drawing/2014/main" val="2540242794"/>
                    </a:ext>
                  </a:extLst>
                </a:gridCol>
                <a:gridCol w="1110655">
                  <a:extLst>
                    <a:ext uri="{9D8B030D-6E8A-4147-A177-3AD203B41FA5}">
                      <a16:colId xmlns:a16="http://schemas.microsoft.com/office/drawing/2014/main" val="2647492730"/>
                    </a:ext>
                  </a:extLst>
                </a:gridCol>
                <a:gridCol w="960254">
                  <a:extLst>
                    <a:ext uri="{9D8B030D-6E8A-4147-A177-3AD203B41FA5}">
                      <a16:colId xmlns:a16="http://schemas.microsoft.com/office/drawing/2014/main" val="968706224"/>
                    </a:ext>
                  </a:extLst>
                </a:gridCol>
              </a:tblGrid>
              <a:tr h="349633">
                <a:tc gridSpan="3">
                  <a:txBody>
                    <a:bodyPr/>
                    <a:lstStyle/>
                    <a:p>
                      <a:pPr algn="ctr" rtl="0" fontAlgn="ctr">
                        <a:buNone/>
                      </a:pPr>
                      <a:r>
                        <a:rPr lang="es-CO" sz="900" b="1" i="0" u="none" strike="noStrike">
                          <a:solidFill>
                            <a:srgbClr val="FFFFFF"/>
                          </a:solidFill>
                          <a:effectLs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buNone/>
                      </a:pPr>
                      <a:r>
                        <a:rPr lang="es-CO" sz="900" b="1" i="0" u="none" strike="noStrike">
                          <a:solidFill>
                            <a:srgbClr val="FFFFFF"/>
                          </a:solidFill>
                          <a:effectLs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900" b="1" i="0" u="none" strike="noStrike">
                          <a:solidFill>
                            <a:srgbClr val="FFFFFF"/>
                          </a:solidFill>
                          <a:effectLs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900" b="1" i="0" u="none" strike="noStrike">
                          <a:solidFill>
                            <a:srgbClr val="FFFFFF"/>
                          </a:solidFill>
                          <a:effectLst/>
                          <a:latin typeface="Times New Roman" panose="02020603050405020304" pitchFamily="18" charset="0"/>
                        </a:rPr>
                        <a:t>APR.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900" b="1" i="0" u="none" strike="noStrike">
                          <a:solidFill>
                            <a:srgbClr val="FFFFFF"/>
                          </a:solidFill>
                          <a:effectLs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900" b="1" i="0" u="none" strike="noStrike">
                          <a:solidFill>
                            <a:srgbClr val="FFFFFF"/>
                          </a:solidFill>
                          <a:effectLs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900" b="1" i="0" u="none" strike="noStrike">
                          <a:solidFill>
                            <a:srgbClr val="FFFFFF"/>
                          </a:solidFill>
                          <a:effectLst/>
                          <a:latin typeface="Times New Roman" panose="02020603050405020304" pitchFamily="18" charset="0"/>
                        </a:rPr>
                        <a:t>ORDEN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buNone/>
                      </a:pPr>
                      <a:r>
                        <a:rPr lang="es-CO" sz="900" b="1" i="0" u="none" strike="noStrike">
                          <a:solidFill>
                            <a:srgbClr val="FFFFFF"/>
                          </a:solidFill>
                          <a:effectLst/>
                          <a:latin typeface="Times New Roman" panose="02020603050405020304" pitchFamily="18"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018209677"/>
                  </a:ext>
                </a:extLst>
              </a:tr>
              <a:tr h="326326">
                <a:tc rowSpan="4">
                  <a:txBody>
                    <a:bodyPr/>
                    <a:lstStyle/>
                    <a:p>
                      <a:pPr algn="ctr" rtl="0" fontAlgn="ctr">
                        <a:buNone/>
                      </a:pPr>
                      <a:r>
                        <a:rPr lang="es-CO" sz="90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$ 11.524.247.000,00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$ 11.524.247.000,00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$ 9.652.659.468,00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$ 9.597.099.927,00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$ 9.597.099.927,00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83,76%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019549"/>
                  </a:ext>
                </a:extLst>
              </a:tr>
              <a:tr h="326326">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$ 2.919.381.000,00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$ 2.919.241.155,94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$ 139.844,06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$ 2.555.959.375,29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$ 2.279.097.503,02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$ 2.279.097.503,02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87,55%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7566122"/>
                  </a:ext>
                </a:extLst>
              </a:tr>
              <a:tr h="301074">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$ 5.527.749,00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$ 5.527.749,00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$ 5.527.749,00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15,04%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8719626"/>
                  </a:ext>
                </a:extLst>
              </a:tr>
              <a:tr h="699269">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 TRIBUTOS, MULTAS Y SANCIONES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$ 117.013.000,00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$ 12.316.208,00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$ 104.696.792,00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89,47%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695585"/>
                  </a:ext>
                </a:extLst>
              </a:tr>
              <a:tr h="301074">
                <a:tc rowSpan="4">
                  <a:txBody>
                    <a:bodyPr/>
                    <a:lstStyle/>
                    <a:p>
                      <a:pPr algn="ctr" rtl="0" fontAlgn="ctr">
                        <a:buNone/>
                      </a:pPr>
                      <a:r>
                        <a:rPr lang="es-CO" sz="9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$ 15.000.000.000,00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$ 14.999.350.001,00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$ 649.999,00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$ 14.974.503.445,00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$ 12.835.283.304,00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$ 12.835.283.304,00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99,83%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9384646"/>
                  </a:ext>
                </a:extLst>
              </a:tr>
              <a:tr h="301074">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$ 8.000.000.000,00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$ 7.985.351.565,33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$ 14.648.434,67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$ 7.906.289.451,33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$ 6.668.126.193,17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$ 6.668.126.193,17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98,83%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58461"/>
                  </a:ext>
                </a:extLst>
              </a:tr>
              <a:tr h="301074">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$ 6.000.000.000,00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$ 5.984.402.500,00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$ 15.597.500,00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$ 5.976.392.836,00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$ 5.088.172.449,00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$ 5.088.172.449,00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99,61%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5139384"/>
                  </a:ext>
                </a:extLst>
              </a:tr>
              <a:tr h="301074">
                <a:tc vMerge="1">
                  <a:txBody>
                    <a:bodyPr/>
                    <a:lstStyle/>
                    <a:p>
                      <a:endParaRPr lang="es-CO"/>
                    </a:p>
                  </a:txBody>
                  <a:tcPr/>
                </a:tc>
                <a:tc>
                  <a:txBody>
                    <a:bodyPr/>
                    <a:lstStyle/>
                    <a:p>
                      <a:pPr algn="ctr" rtl="0" fontAlgn="ctr">
                        <a:buNone/>
                      </a:pPr>
                      <a:r>
                        <a:rPr lang="es-CO" sz="9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$ 12.200.283.224,00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$ 12.008.103.421,88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$ 192.179.802,12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$ 11.856.633.633,88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$ 8.703.138.283,75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900" b="0" i="0" u="none" strike="noStrike">
                          <a:solidFill>
                            <a:srgbClr val="000000"/>
                          </a:solidFill>
                          <a:effectLst/>
                          <a:latin typeface="Times New Roman" panose="02020603050405020304" pitchFamily="18" charset="0"/>
                        </a:rPr>
                        <a:t>$ 8.703.138.283,75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a:solidFill>
                            <a:srgbClr val="000000"/>
                          </a:solidFill>
                          <a:effectLst/>
                          <a:latin typeface="Times New Roman" panose="02020603050405020304" pitchFamily="18" charset="0"/>
                        </a:rPr>
                        <a:t>97,18%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539740"/>
                  </a:ext>
                </a:extLst>
              </a:tr>
              <a:tr h="252513">
                <a:tc gridSpan="3">
                  <a:txBody>
                    <a:bodyPr/>
                    <a:lstStyle/>
                    <a:p>
                      <a:pPr algn="ctr" rtl="0" fontAlgn="ctr">
                        <a:buNone/>
                      </a:pPr>
                      <a:r>
                        <a:rPr lang="es-CO" sz="9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buNone/>
                      </a:pPr>
                      <a:r>
                        <a:rPr lang="es-CO" sz="900" b="1" i="0" u="none" strike="noStrike">
                          <a:solidFill>
                            <a:srgbClr val="000000"/>
                          </a:solidFill>
                          <a:effectLst/>
                          <a:latin typeface="Times New Roman" panose="02020603050405020304" pitchFamily="18" charset="0"/>
                        </a:rPr>
                        <a:t>$ 55.797.679.224,00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$ 55.562.147.436,15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$ 235.531.787,85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dirty="0">
                          <a:solidFill>
                            <a:srgbClr val="000000"/>
                          </a:solidFill>
                          <a:effectLst/>
                          <a:latin typeface="Times New Roman" panose="02020603050405020304" pitchFamily="18" charset="0"/>
                        </a:rPr>
                        <a:t>$ 53.032.662.750,50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$ 45.281.142.200,94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900" b="1" i="0" u="none" strike="noStrike">
                          <a:solidFill>
                            <a:srgbClr val="000000"/>
                          </a:solidFill>
                          <a:effectLst/>
                          <a:latin typeface="Times New Roman" panose="02020603050405020304" pitchFamily="18" charset="0"/>
                        </a:rPr>
                        <a:t>$ 45.281.142.200,94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s-CO" sz="900" b="1" i="0" u="none" strike="noStrike" dirty="0">
                          <a:solidFill>
                            <a:srgbClr val="000000"/>
                          </a:solidFill>
                          <a:effectLst/>
                          <a:latin typeface="Times New Roman" panose="02020603050405020304" pitchFamily="18" charset="0"/>
                        </a:rPr>
                        <a:t>95,04%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127313"/>
                  </a:ext>
                </a:extLst>
              </a:tr>
            </a:tbl>
          </a:graphicData>
        </a:graphic>
      </p:graphicFrame>
      <p:graphicFrame>
        <p:nvGraphicFramePr>
          <p:cNvPr id="13" name="Tabla 12">
            <a:extLst>
              <a:ext uri="{FF2B5EF4-FFF2-40B4-BE49-F238E27FC236}">
                <a16:creationId xmlns:a16="http://schemas.microsoft.com/office/drawing/2014/main" id="{FB88E13F-D426-6573-CC83-490E80A95E99}"/>
              </a:ext>
            </a:extLst>
          </p:cNvPr>
          <p:cNvGraphicFramePr>
            <a:graphicFrameLocks noGrp="1"/>
          </p:cNvGraphicFramePr>
          <p:nvPr>
            <p:extLst>
              <p:ext uri="{D42A27DB-BD31-4B8C-83A1-F6EECF244321}">
                <p14:modId xmlns:p14="http://schemas.microsoft.com/office/powerpoint/2010/main" val="2153049534"/>
              </p:ext>
            </p:extLst>
          </p:nvPr>
        </p:nvGraphicFramePr>
        <p:xfrm>
          <a:off x="496692" y="4572433"/>
          <a:ext cx="3797301" cy="2047875"/>
        </p:xfrm>
        <a:graphic>
          <a:graphicData uri="http://schemas.openxmlformats.org/drawingml/2006/table">
            <a:tbl>
              <a:tblPr/>
              <a:tblGrid>
                <a:gridCol w="1343953">
                  <a:extLst>
                    <a:ext uri="{9D8B030D-6E8A-4147-A177-3AD203B41FA5}">
                      <a16:colId xmlns:a16="http://schemas.microsoft.com/office/drawing/2014/main" val="1811302173"/>
                    </a:ext>
                  </a:extLst>
                </a:gridCol>
                <a:gridCol w="1435874">
                  <a:extLst>
                    <a:ext uri="{9D8B030D-6E8A-4147-A177-3AD203B41FA5}">
                      <a16:colId xmlns:a16="http://schemas.microsoft.com/office/drawing/2014/main" val="2844829372"/>
                    </a:ext>
                  </a:extLst>
                </a:gridCol>
                <a:gridCol w="1017474">
                  <a:extLst>
                    <a:ext uri="{9D8B030D-6E8A-4147-A177-3AD203B41FA5}">
                      <a16:colId xmlns:a16="http://schemas.microsoft.com/office/drawing/2014/main" val="3354058773"/>
                    </a:ext>
                  </a:extLst>
                </a:gridCol>
              </a:tblGrid>
              <a:tr h="276225">
                <a:tc gridSpan="3">
                  <a:txBody>
                    <a:bodyPr/>
                    <a:lstStyle/>
                    <a:p>
                      <a:pPr algn="ctr" rtl="0" fontAlgn="ctr">
                        <a:buNone/>
                      </a:pPr>
                      <a:r>
                        <a:rPr lang="es-MX" sz="1100" b="1" i="0" u="none" strike="noStrike">
                          <a:solidFill>
                            <a:srgbClr val="FFFFFF"/>
                          </a:solidFill>
                          <a:effectLst/>
                          <a:latin typeface="Times New Roman" panose="02020603050405020304" pitchFamily="18" charset="0"/>
                        </a:rPr>
                        <a:t>EJECUCIÓN A 30 DE NOVIEMBRE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73823305"/>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APR. VIGENTE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$ 55.797.679.224,00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4874488"/>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$ 55.562.147.436,15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99,58%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6033696"/>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APR. 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$ 235.531.787,85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0,42%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675106"/>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$ 53.032.662.750,50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95,04%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7891071"/>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$ 45.281.142.200,94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a:solidFill>
                            <a:srgbClr val="000000"/>
                          </a:solidFill>
                          <a:effectLst/>
                          <a:latin typeface="Times New Roman" panose="02020603050405020304" pitchFamily="18" charset="0"/>
                        </a:rPr>
                        <a:t>81,15%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8961484"/>
                  </a:ext>
                </a:extLst>
              </a:tr>
              <a:tr h="295275">
                <a:tc>
                  <a:txBody>
                    <a:bodyPr/>
                    <a:lstStyle/>
                    <a:p>
                      <a:pPr algn="ctr" rtl="0" fontAlgn="ctr">
                        <a:buNone/>
                      </a:pPr>
                      <a:r>
                        <a:rPr lang="es-CO" sz="1000" b="1" i="0" u="none" strike="noStrike">
                          <a:solidFill>
                            <a:srgbClr val="000000"/>
                          </a:solidFill>
                          <a:effectLst/>
                          <a:latin typeface="Times New Roman" panose="02020603050405020304" pitchFamily="18" charset="0"/>
                        </a:rPr>
                        <a:t>ORDEN PAGO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buNone/>
                      </a:pPr>
                      <a:r>
                        <a:rPr lang="es-CO" sz="1000" b="0" i="0" u="none" strike="noStrike">
                          <a:solidFill>
                            <a:srgbClr val="000000"/>
                          </a:solidFill>
                          <a:effectLst/>
                          <a:latin typeface="Times New Roman" panose="02020603050405020304" pitchFamily="18" charset="0"/>
                        </a:rPr>
                        <a:t>$ 45.281.142.200,94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s-CO" sz="1000" b="0" i="0" u="none" strike="noStrike" dirty="0">
                          <a:solidFill>
                            <a:srgbClr val="000000"/>
                          </a:solidFill>
                          <a:effectLst/>
                          <a:latin typeface="Times New Roman" panose="02020603050405020304" pitchFamily="18" charset="0"/>
                        </a:rPr>
                        <a:t>81,15%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872989"/>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262670" y="326330"/>
            <a:ext cx="7442417" cy="946886"/>
          </a:xfrm>
        </p:spPr>
        <p:txBody>
          <a:bodyPr/>
          <a:lstStyle/>
          <a:p>
            <a:r>
              <a:rPr lang="es-CO" dirty="0"/>
              <a:t>3. Indicadores de Gestión</a:t>
            </a: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687" y="326330"/>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20869"/>
            <a:ext cx="950259" cy="878177"/>
          </a:xfrm>
          <a:prstGeom prst="rect">
            <a:avLst/>
          </a:prstGeom>
        </p:spPr>
      </p:pic>
      <p:sp>
        <p:nvSpPr>
          <p:cNvPr id="8" name="CuadroTexto 7">
            <a:extLst>
              <a:ext uri="{FF2B5EF4-FFF2-40B4-BE49-F238E27FC236}">
                <a16:creationId xmlns:a16="http://schemas.microsoft.com/office/drawing/2014/main" id="{144468B8-8F50-1283-C676-2B3CB8B781C5}"/>
              </a:ext>
            </a:extLst>
          </p:cNvPr>
          <p:cNvSpPr txBox="1"/>
          <p:nvPr/>
        </p:nvSpPr>
        <p:spPr>
          <a:xfrm>
            <a:off x="6844908" y="1681301"/>
            <a:ext cx="4848616" cy="1477328"/>
          </a:xfrm>
          <a:prstGeom prst="rect">
            <a:avLst/>
          </a:prstGeom>
          <a:noFill/>
        </p:spPr>
        <p:txBody>
          <a:bodyPr wrap="square" rtlCol="0">
            <a:spAutoFit/>
          </a:bodyPr>
          <a:lstStyle/>
          <a:p>
            <a:pPr algn="just"/>
            <a:r>
              <a:rPr lang="es-ES" dirty="0">
                <a:cs typeface="Times New Roman" panose="02020603050405020304" pitchFamily="18" charset="0"/>
              </a:rPr>
              <a:t>Con corte al </a:t>
            </a:r>
            <a:r>
              <a:rPr lang="es-ES" b="1" dirty="0">
                <a:cs typeface="Times New Roman" panose="02020603050405020304" pitchFamily="18" charset="0"/>
              </a:rPr>
              <a:t>30 de noviembre de 2025 </a:t>
            </a:r>
            <a:r>
              <a:rPr lang="es-ES" dirty="0">
                <a:cs typeface="Times New Roman" panose="02020603050405020304" pitchFamily="18" charset="0"/>
              </a:rPr>
              <a:t>la Unidad de Planificación Rural Agropecuaria logró una ejecución acumulada del </a:t>
            </a:r>
            <a:r>
              <a:rPr lang="es-ES" b="1" dirty="0">
                <a:cs typeface="Times New Roman" panose="02020603050405020304" pitchFamily="18" charset="0"/>
              </a:rPr>
              <a:t>81,15%</a:t>
            </a:r>
            <a:r>
              <a:rPr lang="es-ES" dirty="0">
                <a:cs typeface="Times New Roman" panose="02020603050405020304" pitchFamily="18" charset="0"/>
              </a:rPr>
              <a:t> a la fecha del informe se ha ejecutado en pagos un total de</a:t>
            </a:r>
            <a:r>
              <a:rPr lang="es-CO" dirty="0">
                <a:cs typeface="Times New Roman" panose="02020603050405020304" pitchFamily="18" charset="0"/>
              </a:rPr>
              <a:t> </a:t>
            </a:r>
            <a:r>
              <a:rPr lang="es-CO" b="1" dirty="0">
                <a:cs typeface="Times New Roman" panose="02020603050405020304" pitchFamily="18" charset="0"/>
              </a:rPr>
              <a:t>$45.281.142.200,94</a:t>
            </a:r>
            <a:r>
              <a:rPr lang="es-CO" dirty="0">
                <a:cs typeface="Times New Roman" panose="02020603050405020304" pitchFamily="18" charset="0"/>
              </a:rPr>
              <a:t>.</a:t>
            </a:r>
          </a:p>
        </p:txBody>
      </p:sp>
      <p:sp>
        <p:nvSpPr>
          <p:cNvPr id="9" name="CuadroTexto 8">
            <a:extLst>
              <a:ext uri="{FF2B5EF4-FFF2-40B4-BE49-F238E27FC236}">
                <a16:creationId xmlns:a16="http://schemas.microsoft.com/office/drawing/2014/main" id="{1A3F9F63-4B48-28BF-2961-8CC3EE414C6A}"/>
              </a:ext>
            </a:extLst>
          </p:cNvPr>
          <p:cNvSpPr txBox="1"/>
          <p:nvPr/>
        </p:nvSpPr>
        <p:spPr>
          <a:xfrm>
            <a:off x="827940" y="4160492"/>
            <a:ext cx="5268060" cy="1477328"/>
          </a:xfrm>
          <a:prstGeom prst="rect">
            <a:avLst/>
          </a:prstGeom>
          <a:noFill/>
        </p:spPr>
        <p:txBody>
          <a:bodyPr wrap="square" rtlCol="0">
            <a:spAutoFit/>
          </a:bodyPr>
          <a:lstStyle/>
          <a:p>
            <a:pPr algn="just"/>
            <a:r>
              <a:rPr lang="es-ES" dirty="0">
                <a:cs typeface="Times New Roman" panose="02020603050405020304" pitchFamily="18" charset="0"/>
              </a:rPr>
              <a:t>En cuanto al nivel de compromisos presupuestales la Unidad de Planificación Rural Agropecuaria logró avanzar en un </a:t>
            </a:r>
            <a:r>
              <a:rPr lang="es-ES" b="1" dirty="0">
                <a:cs typeface="Times New Roman" panose="02020603050405020304" pitchFamily="18" charset="0"/>
              </a:rPr>
              <a:t>95,04%</a:t>
            </a:r>
            <a:r>
              <a:rPr lang="es-ES" dirty="0">
                <a:cs typeface="Times New Roman" panose="02020603050405020304" pitchFamily="18" charset="0"/>
              </a:rPr>
              <a:t> de ejecución acumulada, a la fecha del informe se ha comprometido un total de </a:t>
            </a:r>
            <a:r>
              <a:rPr lang="es-ES" sz="1800" b="1" dirty="0">
                <a:cs typeface="Times New Roman" panose="02020603050405020304" pitchFamily="18" charset="0"/>
              </a:rPr>
              <a:t>$53.032.662.750,50</a:t>
            </a:r>
            <a:r>
              <a:rPr lang="es-ES" sz="1800" dirty="0">
                <a:cs typeface="Times New Roman" panose="02020603050405020304" pitchFamily="18" charset="0"/>
              </a:rPr>
              <a:t>.</a:t>
            </a:r>
          </a:p>
        </p:txBody>
      </p:sp>
      <p:pic>
        <p:nvPicPr>
          <p:cNvPr id="4" name="Imagen 3">
            <a:extLst>
              <a:ext uri="{FF2B5EF4-FFF2-40B4-BE49-F238E27FC236}">
                <a16:creationId xmlns:a16="http://schemas.microsoft.com/office/drawing/2014/main" id="{EEDB3065-52A2-F68F-ADAA-4AFD8EC2CA3D}"/>
              </a:ext>
            </a:extLst>
          </p:cNvPr>
          <p:cNvPicPr>
            <a:picLocks noChangeAspect="1"/>
          </p:cNvPicPr>
          <p:nvPr/>
        </p:nvPicPr>
        <p:blipFill>
          <a:blip r:embed="rId5"/>
          <a:stretch>
            <a:fillRect/>
          </a:stretch>
        </p:blipFill>
        <p:spPr>
          <a:xfrm>
            <a:off x="677645" y="1589833"/>
            <a:ext cx="5200650" cy="1438275"/>
          </a:xfrm>
          <a:prstGeom prst="rect">
            <a:avLst/>
          </a:prstGeom>
        </p:spPr>
      </p:pic>
      <p:graphicFrame>
        <p:nvGraphicFramePr>
          <p:cNvPr id="11" name="Tabla 10">
            <a:extLst>
              <a:ext uri="{FF2B5EF4-FFF2-40B4-BE49-F238E27FC236}">
                <a16:creationId xmlns:a16="http://schemas.microsoft.com/office/drawing/2014/main" id="{E97686AA-CAA7-298F-020D-6C16EDE5BECE}"/>
              </a:ext>
            </a:extLst>
          </p:cNvPr>
          <p:cNvGraphicFramePr>
            <a:graphicFrameLocks noGrp="1"/>
          </p:cNvGraphicFramePr>
          <p:nvPr>
            <p:extLst>
              <p:ext uri="{D42A27DB-BD31-4B8C-83A1-F6EECF244321}">
                <p14:modId xmlns:p14="http://schemas.microsoft.com/office/powerpoint/2010/main" val="4252762809"/>
              </p:ext>
            </p:extLst>
          </p:nvPr>
        </p:nvGraphicFramePr>
        <p:xfrm>
          <a:off x="6684766" y="4160492"/>
          <a:ext cx="5168900" cy="1365885"/>
        </p:xfrm>
        <a:graphic>
          <a:graphicData uri="http://schemas.openxmlformats.org/drawingml/2006/table">
            <a:tbl>
              <a:tblPr/>
              <a:tblGrid>
                <a:gridCol w="256545">
                  <a:extLst>
                    <a:ext uri="{9D8B030D-6E8A-4147-A177-3AD203B41FA5}">
                      <a16:colId xmlns:a16="http://schemas.microsoft.com/office/drawing/2014/main" val="2986077501"/>
                    </a:ext>
                  </a:extLst>
                </a:gridCol>
                <a:gridCol w="2688968">
                  <a:extLst>
                    <a:ext uri="{9D8B030D-6E8A-4147-A177-3AD203B41FA5}">
                      <a16:colId xmlns:a16="http://schemas.microsoft.com/office/drawing/2014/main" val="3675291106"/>
                    </a:ext>
                  </a:extLst>
                </a:gridCol>
                <a:gridCol w="1206710">
                  <a:extLst>
                    <a:ext uri="{9D8B030D-6E8A-4147-A177-3AD203B41FA5}">
                      <a16:colId xmlns:a16="http://schemas.microsoft.com/office/drawing/2014/main" val="2334903901"/>
                    </a:ext>
                  </a:extLst>
                </a:gridCol>
                <a:gridCol w="760132">
                  <a:extLst>
                    <a:ext uri="{9D8B030D-6E8A-4147-A177-3AD203B41FA5}">
                      <a16:colId xmlns:a16="http://schemas.microsoft.com/office/drawing/2014/main" val="3622276079"/>
                    </a:ext>
                  </a:extLst>
                </a:gridCol>
                <a:gridCol w="256545">
                  <a:extLst>
                    <a:ext uri="{9D8B030D-6E8A-4147-A177-3AD203B41FA5}">
                      <a16:colId xmlns:a16="http://schemas.microsoft.com/office/drawing/2014/main" val="3049970200"/>
                    </a:ext>
                  </a:extLst>
                </a:gridCol>
              </a:tblGrid>
              <a:tr h="171450">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22298889"/>
                  </a:ext>
                </a:extLst>
              </a:tr>
              <a:tr h="190500">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gridSpan="3">
                  <a:txBody>
                    <a:bodyPr/>
                    <a:lstStyle/>
                    <a:p>
                      <a:pPr algn="ctr" fontAlgn="ctr">
                        <a:buNone/>
                      </a:pPr>
                      <a:r>
                        <a:rPr lang="es-CO" sz="1400" b="1" i="0" u="none" strike="noStrike">
                          <a:solidFill>
                            <a:srgbClr val="000000"/>
                          </a:solidFill>
                          <a:effectLst/>
                          <a:latin typeface="Aptos Narrow" panose="020B0004020202020204" pitchFamily="34" charset="0"/>
                        </a:rPr>
                        <a:t>NIVEL DE COMPROMISOS PRESUPUESTALES</a:t>
                      </a:r>
                    </a:p>
                  </a:txBody>
                  <a:tcPr marL="0" marR="0" marT="0" marB="0" anchor="ctr">
                    <a:lnL>
                      <a:noFill/>
                    </a:lnL>
                    <a:lnR>
                      <a:noFill/>
                    </a:lnR>
                    <a:lnT>
                      <a:noFill/>
                    </a:lnT>
                    <a:lnB>
                      <a:noFill/>
                    </a:lnB>
                    <a:solidFill>
                      <a:srgbClr val="FFFFFF"/>
                    </a:solidFill>
                  </a:tcPr>
                </a:tc>
                <a:tc hMerge="1">
                  <a:txBody>
                    <a:bodyPr/>
                    <a:lstStyle/>
                    <a:p>
                      <a:endParaRPr lang="es-CO"/>
                    </a:p>
                  </a:txBody>
                  <a:tcPr/>
                </a:tc>
                <a:tc hMerge="1">
                  <a:txBody>
                    <a:bodyPr/>
                    <a:lstStyle/>
                    <a:p>
                      <a:endParaRPr lang="es-CO"/>
                    </a:p>
                  </a:txBody>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82000147"/>
                  </a:ext>
                </a:extLst>
              </a:tr>
              <a:tr h="190500">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s-CO" sz="1100" b="1"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09430499"/>
                  </a:ext>
                </a:extLst>
              </a:tr>
              <a:tr h="200025">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PRESUPUESTO DE GASTOS COMPROMETIDO</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es-CO" sz="1100" b="0" i="0" u="none" strike="noStrike" dirty="0">
                          <a:solidFill>
                            <a:srgbClr val="000000"/>
                          </a:solidFill>
                          <a:effectLst/>
                          <a:latin typeface="Aptos Narrow" panose="020B0004020202020204" pitchFamily="34" charset="0"/>
                        </a:rPr>
                        <a:t>$ 53.032.662.750,50</a:t>
                      </a:r>
                    </a:p>
                  </a:txBody>
                  <a:tcPr marL="0" marR="0" marT="0" marB="0" anchor="b">
                    <a:lnL>
                      <a:noFill/>
                    </a:lnL>
                    <a:lnR>
                      <a:noFill/>
                    </a:lnR>
                    <a:lnT>
                      <a:noFill/>
                    </a:lnT>
                    <a:lnB w="19050" cap="flat" cmpd="sng" algn="ctr">
                      <a:solidFill>
                        <a:srgbClr val="000000"/>
                      </a:solidFill>
                      <a:prstDash val="solid"/>
                      <a:round/>
                      <a:headEnd type="none" w="med" len="med"/>
                      <a:tailEnd type="none" w="med" len="med"/>
                    </a:lnB>
                    <a:solidFill>
                      <a:srgbClr val="FFFFFF"/>
                    </a:solidFill>
                  </a:tcPr>
                </a:tc>
                <a:tc rowSpan="2">
                  <a:txBody>
                    <a:bodyPr/>
                    <a:lstStyle/>
                    <a:p>
                      <a:pPr algn="ctr" fontAlgn="ctr">
                        <a:buNone/>
                      </a:pPr>
                      <a:r>
                        <a:rPr lang="es-CO" sz="1100" b="0" i="0" u="none" strike="noStrike">
                          <a:solidFill>
                            <a:srgbClr val="000000"/>
                          </a:solidFill>
                          <a:effectLst/>
                          <a:latin typeface="Aptos Narrow" panose="020B0004020202020204" pitchFamily="34" charset="0"/>
                        </a:rPr>
                        <a:t>95,04%</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73206171"/>
                  </a:ext>
                </a:extLst>
              </a:tr>
              <a:tr h="200025">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PRESUPUESTO DE GASTOS APROBADO</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buNone/>
                      </a:pPr>
                      <a:r>
                        <a:rPr lang="es-CO" sz="1100" b="0" i="0" u="none" strike="noStrike">
                          <a:solidFill>
                            <a:srgbClr val="000000"/>
                          </a:solidFill>
                          <a:effectLst/>
                          <a:latin typeface="Aptos Narrow" panose="020B0004020202020204" pitchFamily="34" charset="0"/>
                        </a:rPr>
                        <a:t>$ 55.797.679.224,00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es-CO"/>
                    </a:p>
                  </a:txBody>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29928129"/>
                  </a:ext>
                </a:extLst>
              </a:tr>
              <a:tr h="190500">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solidFill>
                      <a:srgbClr val="FFFFFF"/>
                    </a:solidFill>
                  </a:tcPr>
                </a:tc>
                <a:tc>
                  <a:txBody>
                    <a:bodyPr/>
                    <a:lstStyle/>
                    <a:p>
                      <a:pPr algn="ctr" fontAlgn="ctr">
                        <a:buNone/>
                      </a:pPr>
                      <a:r>
                        <a:rPr lang="es-CO" sz="1100" b="0" i="0" u="none" strike="noStrike">
                          <a:solidFill>
                            <a:srgbClr val="000000"/>
                          </a:solidFill>
                          <a:effectLst/>
                          <a:latin typeface="Aptos Narrow" panose="020B0004020202020204" pitchFamily="34" charset="0"/>
                        </a:rPr>
                        <a:t> </a:t>
                      </a:r>
                    </a:p>
                  </a:txBody>
                  <a:tcPr marL="0" marR="0" marT="0" marB="0" anchor="ctr">
                    <a:lnL>
                      <a:noFill/>
                    </a:lnL>
                    <a:lnR>
                      <a:noFill/>
                    </a:lnR>
                    <a:lnT>
                      <a:noFill/>
                    </a:lnT>
                    <a:lnB>
                      <a:noFill/>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17564236"/>
                  </a:ext>
                </a:extLst>
              </a:tr>
              <a:tr h="200025">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CO" sz="1100" b="0" i="0" u="none" strike="noStrike" dirty="0">
                          <a:solidFill>
                            <a:srgbClr val="000000"/>
                          </a:solidFill>
                          <a:effectLst/>
                          <a:latin typeface="Aptos Narrow" panose="020B000402020202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6681895"/>
                  </a:ext>
                </a:extLst>
              </a:tr>
            </a:tbl>
          </a:graphicData>
        </a:graphic>
      </p:graphicFrame>
    </p:spTree>
    <p:extLst>
      <p:ext uri="{BB962C8B-B14F-4D97-AF65-F5344CB8AC3E}">
        <p14:creationId xmlns:p14="http://schemas.microsoft.com/office/powerpoint/2010/main" val="19492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7216051" y="1391988"/>
            <a:ext cx="4631436" cy="4683746"/>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139253" y="466642"/>
            <a:ext cx="9490837"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4. Funcionamiento - Adquisición de bienes y servicios</a:t>
            </a:r>
          </a:p>
        </p:txBody>
      </p:sp>
      <p:sp>
        <p:nvSpPr>
          <p:cNvPr id="19" name="CuadroTexto 18">
            <a:extLst>
              <a:ext uri="{FF2B5EF4-FFF2-40B4-BE49-F238E27FC236}">
                <a16:creationId xmlns:a16="http://schemas.microsoft.com/office/drawing/2014/main" id="{F3B3F893-37EB-1B24-5F58-30A8CB7927B3}"/>
              </a:ext>
            </a:extLst>
          </p:cNvPr>
          <p:cNvSpPr txBox="1"/>
          <p:nvPr/>
        </p:nvSpPr>
        <p:spPr>
          <a:xfrm>
            <a:off x="6982480" y="1555321"/>
            <a:ext cx="5098577" cy="4862870"/>
          </a:xfrm>
          <a:prstGeom prst="rect">
            <a:avLst/>
          </a:prstGeom>
          <a:noFill/>
        </p:spPr>
        <p:txBody>
          <a:bodyPr wrap="square" rtlCol="0">
            <a:spAutoFit/>
          </a:bodyPr>
          <a:lstStyle/>
          <a:p>
            <a:pPr marL="285750" indent="-285750" algn="just">
              <a:buFont typeface="Arial" panose="020B0604020202020204" pitchFamily="34" charset="0"/>
              <a:buChar char="•"/>
            </a:pPr>
            <a:r>
              <a:rPr lang="es-MX" sz="1550" dirty="0"/>
              <a:t>Al </a:t>
            </a:r>
            <a:r>
              <a:rPr lang="es-MX" sz="1550" b="1" dirty="0"/>
              <a:t>30 de noviembre de 2025</a:t>
            </a:r>
            <a:r>
              <a:rPr lang="es-MX" sz="1550" dirty="0"/>
              <a:t>, la UPRA registra una ejecución del </a:t>
            </a:r>
            <a:r>
              <a:rPr lang="es-MX" sz="1550" b="1" dirty="0"/>
              <a:t>77,4%</a:t>
            </a:r>
            <a:r>
              <a:rPr lang="es-MX" sz="1550" dirty="0"/>
              <a:t> del presupuesto asignado para gastos de funcionamiento, logrando un avance de </a:t>
            </a:r>
            <a:r>
              <a:rPr lang="es-MX" sz="1550" b="1" dirty="0"/>
              <a:t>6,99%</a:t>
            </a:r>
            <a:r>
              <a:rPr lang="es-MX" sz="1550" dirty="0"/>
              <a:t> con respecto a octubre.</a:t>
            </a:r>
          </a:p>
          <a:p>
            <a:pPr marL="285750" indent="-285750" algn="just">
              <a:buFont typeface="Arial" panose="020B0604020202020204" pitchFamily="34" charset="0"/>
              <a:buChar char="•"/>
            </a:pPr>
            <a:endParaRPr lang="es-MX" sz="1550" dirty="0"/>
          </a:p>
          <a:p>
            <a:pPr marL="285750" indent="-285750" algn="just">
              <a:buFont typeface="Arial" panose="020B0604020202020204" pitchFamily="34" charset="0"/>
              <a:buChar char="•"/>
            </a:pPr>
            <a:r>
              <a:rPr lang="es-MX" sz="1550" dirty="0"/>
              <a:t>El </a:t>
            </a:r>
            <a:r>
              <a:rPr lang="es-MX" sz="1550" b="1" dirty="0"/>
              <a:t>15,5% </a:t>
            </a:r>
            <a:r>
              <a:rPr lang="es-MX" sz="1550" dirty="0"/>
              <a:t>restante corresponde principalmente a recursos del rubro de gastos de personal – nómina, cuya ejecución se realiza de forma proporcional al periodo reportado.</a:t>
            </a:r>
          </a:p>
          <a:p>
            <a:pPr algn="just"/>
            <a:endParaRPr lang="es-MX" sz="1550" dirty="0"/>
          </a:p>
          <a:p>
            <a:pPr marL="285750" indent="-285750" algn="just">
              <a:buFont typeface="Arial" panose="020B0604020202020204" pitchFamily="34" charset="0"/>
              <a:buChar char="•"/>
            </a:pPr>
            <a:r>
              <a:rPr lang="es-MX" sz="1550" dirty="0"/>
              <a:t>En cuanto a los gastos generales, se encuentran en curso procesos contractuales para la adquisición de seguros, dotaciones, adquisición de certificados digitales para acceso a SIIF Nación, así como para la ejecución de viáticos, gastos de manutención, servicios públicos, auxilios educativos para funcionarios y el apalancamiento de la vigencia futura del servicio de aseo y cafetería, entre otros.</a:t>
            </a:r>
          </a:p>
          <a:p>
            <a:pPr algn="just"/>
            <a:endParaRPr lang="es-MX" sz="1550" dirty="0"/>
          </a:p>
          <a:p>
            <a:pPr marL="285750" indent="-285750" algn="just">
              <a:buFont typeface="Arial" panose="020B0604020202020204" pitchFamily="34" charset="0"/>
              <a:buChar char="•"/>
            </a:pPr>
            <a:endParaRPr lang="es-CO" sz="1550"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sp>
        <p:nvSpPr>
          <p:cNvPr id="5" name="Título 13">
            <a:extLst>
              <a:ext uri="{FF2B5EF4-FFF2-40B4-BE49-F238E27FC236}">
                <a16:creationId xmlns:a16="http://schemas.microsoft.com/office/drawing/2014/main" id="{1B82EB21-B619-F070-3EA1-261B4FC73123}"/>
              </a:ext>
            </a:extLst>
          </p:cNvPr>
          <p:cNvSpPr txBox="1">
            <a:spLocks/>
          </p:cNvSpPr>
          <p:nvPr/>
        </p:nvSpPr>
        <p:spPr>
          <a:xfrm>
            <a:off x="2818017" y="1555321"/>
            <a:ext cx="3435769" cy="796019"/>
          </a:xfrm>
          <a:prstGeom prst="rect">
            <a:avLst/>
          </a:prstGeom>
        </p:spPr>
        <p:txBody>
          <a:bodyPr vert="horz" lIns="91440" tIns="45720" rIns="91440" bIns="45720" rtlCol="0" anchor="t">
            <a:normAutofit fontScale="82500" lnSpcReduction="1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$14.597.396.000,00</a:t>
            </a:r>
            <a:endParaRPr lang="es-CO" dirty="0"/>
          </a:p>
        </p:txBody>
      </p:sp>
      <p:pic>
        <p:nvPicPr>
          <p:cNvPr id="3" name="Imagen 2">
            <a:extLst>
              <a:ext uri="{FF2B5EF4-FFF2-40B4-BE49-F238E27FC236}">
                <a16:creationId xmlns:a16="http://schemas.microsoft.com/office/drawing/2014/main" id="{99D42AF8-AFD9-1F9C-749B-02ABB2BD8861}"/>
              </a:ext>
            </a:extLst>
          </p:cNvPr>
          <p:cNvPicPr>
            <a:picLocks noChangeAspect="1"/>
          </p:cNvPicPr>
          <p:nvPr/>
        </p:nvPicPr>
        <p:blipFill>
          <a:blip r:embed="rId4"/>
          <a:stretch>
            <a:fillRect/>
          </a:stretch>
        </p:blipFill>
        <p:spPr>
          <a:xfrm>
            <a:off x="570850" y="2624372"/>
            <a:ext cx="5751487" cy="3766986"/>
          </a:xfrm>
          <a:prstGeom prst="rect">
            <a:avLst/>
          </a:prstGeom>
        </p:spPr>
      </p:pic>
    </p:spTree>
    <p:extLst>
      <p:ext uri="{BB962C8B-B14F-4D97-AF65-F5344CB8AC3E}">
        <p14:creationId xmlns:p14="http://schemas.microsoft.com/office/powerpoint/2010/main" val="38276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841843" y="1833163"/>
            <a:ext cx="5115455" cy="4502716"/>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1508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5</a:t>
            </a:r>
            <a:r>
              <a:rPr lang="es-ES" sz="3200" dirty="0"/>
              <a:t>.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6767752" y="1759175"/>
            <a:ext cx="5115455" cy="4770537"/>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30 de noviembre de 2025</a:t>
            </a:r>
            <a:r>
              <a:rPr lang="es-MX" sz="1600" dirty="0"/>
              <a:t>, la UPRA ha comprometido el </a:t>
            </a:r>
            <a:r>
              <a:rPr lang="es-MX" sz="1600" b="1" dirty="0"/>
              <a:t>98,6% </a:t>
            </a:r>
            <a:r>
              <a:rPr lang="es-MX" sz="1600" dirty="0"/>
              <a:t>del presupuesto asignado para inversión, logrando un avance de </a:t>
            </a:r>
            <a:r>
              <a:rPr lang="es-MX" sz="1600" b="1" dirty="0"/>
              <a:t>0,2% </a:t>
            </a:r>
            <a:r>
              <a:rPr lang="es-MX" sz="1600" dirty="0"/>
              <a:t>respecto a octubre.</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El </a:t>
            </a:r>
            <a:r>
              <a:rPr lang="es-MX" sz="1600" b="1" dirty="0"/>
              <a:t>0,6% </a:t>
            </a:r>
            <a:r>
              <a:rPr lang="es-MX" sz="1600" dirty="0"/>
              <a:t>restante del presupuesto de inversión certificado corresponde a recursos aún sin afectación presupuestal. </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Actualmente, la Entidad adelanta ocho (8) adiciones a contratos de prestación de servicios profesionales, un (1) proceso contractual de prestación de servicios profesionales y dos (2) procesos de requerimientos tecnológicos.</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Asimismo, se contempla la asignación de viáticos y gastos de desplazamiento para funcionarios y contratistas en el marco de las actividades institucionales.</a:t>
            </a:r>
          </a:p>
        </p:txBody>
      </p:sp>
      <p:sp>
        <p:nvSpPr>
          <p:cNvPr id="4" name="Título 13">
            <a:extLst>
              <a:ext uri="{FF2B5EF4-FFF2-40B4-BE49-F238E27FC236}">
                <a16:creationId xmlns:a16="http://schemas.microsoft.com/office/drawing/2014/main" id="{0DF0829C-0E2B-4497-C2AA-0FC23BCAFE7B}"/>
              </a:ext>
            </a:extLst>
          </p:cNvPr>
          <p:cNvSpPr txBox="1">
            <a:spLocks/>
          </p:cNvSpPr>
          <p:nvPr/>
        </p:nvSpPr>
        <p:spPr>
          <a:xfrm>
            <a:off x="2154205" y="1833163"/>
            <a:ext cx="4293355" cy="111037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2500" dirty="0">
                <a:solidFill>
                  <a:schemeClr val="tx1"/>
                </a:solidFill>
              </a:rPr>
              <a:t>Apropiación vigente $41.200.283.224,00</a:t>
            </a:r>
          </a:p>
        </p:txBody>
      </p:sp>
      <p:pic>
        <p:nvPicPr>
          <p:cNvPr id="5" name="Imagen 4">
            <a:extLst>
              <a:ext uri="{FF2B5EF4-FFF2-40B4-BE49-F238E27FC236}">
                <a16:creationId xmlns:a16="http://schemas.microsoft.com/office/drawing/2014/main" id="{2503B27E-2B51-158A-4DE4-022A9CAEE2EF}"/>
              </a:ext>
            </a:extLst>
          </p:cNvPr>
          <p:cNvPicPr>
            <a:picLocks noChangeAspect="1"/>
          </p:cNvPicPr>
          <p:nvPr/>
        </p:nvPicPr>
        <p:blipFill>
          <a:blip r:embed="rId4"/>
          <a:stretch>
            <a:fillRect/>
          </a:stretch>
        </p:blipFill>
        <p:spPr>
          <a:xfrm>
            <a:off x="635696" y="2707493"/>
            <a:ext cx="5710783" cy="3481237"/>
          </a:xfrm>
          <a:prstGeom prst="rect">
            <a:avLst/>
          </a:prstGeom>
        </p:spPr>
      </p:pic>
    </p:spTree>
    <p:extLst>
      <p:ext uri="{BB962C8B-B14F-4D97-AF65-F5344CB8AC3E}">
        <p14:creationId xmlns:p14="http://schemas.microsoft.com/office/powerpoint/2010/main" val="64982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6932346" y="1330905"/>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DOTA C-1704-1100-9</a:t>
            </a:r>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6585358" y="1627573"/>
            <a:ext cx="5299185" cy="4770537"/>
          </a:xfrm>
          <a:prstGeom prst="rect">
            <a:avLst/>
          </a:prstGeom>
          <a:noFill/>
        </p:spPr>
        <p:txBody>
          <a:bodyPr wrap="square" rtlCol="0">
            <a:spAutoFit/>
          </a:bodyPr>
          <a:lstStyle/>
          <a:p>
            <a:pPr marL="285750" indent="-285750" algn="just">
              <a:buFont typeface="Arial" panose="020B0604020202020204" pitchFamily="34" charset="0"/>
              <a:buChar char="•"/>
            </a:pPr>
            <a:r>
              <a:rPr lang="es-MX" sz="1600" dirty="0"/>
              <a:t>Al </a:t>
            </a:r>
            <a:r>
              <a:rPr lang="es-MX" sz="1600" b="1" dirty="0"/>
              <a:t>30 de noviembre de 2025</a:t>
            </a:r>
            <a:r>
              <a:rPr lang="es-MX" sz="1600" dirty="0"/>
              <a:t>, se ha comprometido el </a:t>
            </a:r>
            <a:r>
              <a:rPr lang="es-MX" sz="1600" b="1" dirty="0"/>
              <a:t>99,8% </a:t>
            </a:r>
            <a:r>
              <a:rPr lang="es-MX" sz="1600" dirty="0"/>
              <a:t>de los recursos asignados para la ejecución del proyecto de inversión </a:t>
            </a:r>
            <a:r>
              <a:rPr lang="es-MX" sz="1600" b="1" dirty="0"/>
              <a:t>C-1704-1100-9 – DOTA </a:t>
            </a:r>
            <a:r>
              <a:rPr lang="es-MX" sz="1600" dirty="0"/>
              <a:t>logrando un avance de </a:t>
            </a:r>
            <a:r>
              <a:rPr lang="es-MX" sz="1600" b="1" dirty="0"/>
              <a:t>0,4% </a:t>
            </a:r>
            <a:r>
              <a:rPr lang="es-MX" sz="1600" dirty="0"/>
              <a:t>respecto a octubre	</a:t>
            </a:r>
          </a:p>
          <a:p>
            <a:pPr marL="285750" indent="-285750" algn="just">
              <a:buFont typeface="Arial" panose="020B0604020202020204" pitchFamily="34" charset="0"/>
              <a:buChar char="•"/>
            </a:pPr>
            <a:r>
              <a:rPr lang="es-MX" sz="1600" dirty="0"/>
              <a:t>El </a:t>
            </a:r>
            <a:r>
              <a:rPr lang="es-MX" sz="1600" b="1" dirty="0"/>
              <a:t>0,2%</a:t>
            </a:r>
            <a:r>
              <a:rPr lang="es-MX" sz="1600" dirty="0"/>
              <a:t> del presupuesto certificado para este proyecto permanece sin afectación presupuestal, dichos recursos están destinados a cubrir gastos de desplazamiento y viáticos que se ejecutarán de manera gradual conforme avance la vigencia, se gestiona un (1) contrato de servicios profesionales de apoyo técnico.</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a:t>Adicionalmente, se registra un saldo de </a:t>
            </a:r>
            <a:r>
              <a:rPr lang="es-MX" sz="1600" b="1" dirty="0"/>
              <a:t>$2.946.667,00  </a:t>
            </a:r>
            <a:r>
              <a:rPr lang="es-MX" sz="1600" dirty="0"/>
              <a:t>en cuatro (4) Certificados de Disponibilidad Presupuestal (CDP), para los cuales ya se efectuó el correspondiente Registro Presupuestal asociado a los contratos programados en el Plan Anual de Adquisiciones.</a:t>
            </a:r>
          </a:p>
        </p:txBody>
      </p:sp>
      <p:sp>
        <p:nvSpPr>
          <p:cNvPr id="4" name="Título 13">
            <a:extLst>
              <a:ext uri="{FF2B5EF4-FFF2-40B4-BE49-F238E27FC236}">
                <a16:creationId xmlns:a16="http://schemas.microsoft.com/office/drawing/2014/main" id="{C986F3B3-92AF-2F6B-D6BA-3BD236912AB7}"/>
              </a:ext>
            </a:extLst>
          </p:cNvPr>
          <p:cNvSpPr txBox="1">
            <a:spLocks/>
          </p:cNvSpPr>
          <p:nvPr/>
        </p:nvSpPr>
        <p:spPr>
          <a:xfrm>
            <a:off x="2496946" y="1383936"/>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$15.000.000.000,00</a:t>
            </a:r>
            <a:endParaRPr lang="es-ES" dirty="0"/>
          </a:p>
          <a:p>
            <a:pPr algn="just"/>
            <a:endParaRPr lang="es-CO" dirty="0"/>
          </a:p>
        </p:txBody>
      </p:sp>
      <p:pic>
        <p:nvPicPr>
          <p:cNvPr id="5" name="Imagen 4">
            <a:extLst>
              <a:ext uri="{FF2B5EF4-FFF2-40B4-BE49-F238E27FC236}">
                <a16:creationId xmlns:a16="http://schemas.microsoft.com/office/drawing/2014/main" id="{3655D481-5FD1-3F79-BAD7-3CFA8F3CF002}"/>
              </a:ext>
            </a:extLst>
          </p:cNvPr>
          <p:cNvPicPr>
            <a:picLocks noChangeAspect="1"/>
          </p:cNvPicPr>
          <p:nvPr/>
        </p:nvPicPr>
        <p:blipFill>
          <a:blip r:embed="rId4"/>
          <a:stretch>
            <a:fillRect/>
          </a:stretch>
        </p:blipFill>
        <p:spPr>
          <a:xfrm>
            <a:off x="706057" y="2487863"/>
            <a:ext cx="5540834" cy="3896458"/>
          </a:xfrm>
          <a:prstGeom prst="rect">
            <a:avLst/>
          </a:prstGeom>
        </p:spPr>
      </p:pic>
    </p:spTree>
    <p:extLst>
      <p:ext uri="{BB962C8B-B14F-4D97-AF65-F5344CB8AC3E}">
        <p14:creationId xmlns:p14="http://schemas.microsoft.com/office/powerpoint/2010/main" val="1850455820"/>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89f541-6f0a-46bd-8c13-86a1ba0ba003">
      <Terms xmlns="http://schemas.microsoft.com/office/infopath/2007/PartnerControls"/>
    </lcf76f155ced4ddcb4097134ff3c332f>
    <TaxCatchAll xmlns="344f0279-cae2-4899-8a1f-930fb84c6281" xsi:nil="true"/>
    <Fecha xmlns="a689f541-6f0a-46bd-8c13-86a1ba0ba0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0C1E38A4661484DB58C7124AF1E6938" ma:contentTypeVersion="19" ma:contentTypeDescription="Crear nuevo documento." ma:contentTypeScope="" ma:versionID="d305de2186dc87f78b725f303accaefc">
  <xsd:schema xmlns:xsd="http://www.w3.org/2001/XMLSchema" xmlns:xs="http://www.w3.org/2001/XMLSchema" xmlns:p="http://schemas.microsoft.com/office/2006/metadata/properties" xmlns:ns2="a689f541-6f0a-46bd-8c13-86a1ba0ba003" xmlns:ns3="344f0279-cae2-4899-8a1f-930fb84c6281" targetNamespace="http://schemas.microsoft.com/office/2006/metadata/properties" ma:root="true" ma:fieldsID="6b44ff01ed69c50bfaf9752fdaa86035" ns2:_="" ns3:_="">
    <xsd:import namespace="a689f541-6f0a-46bd-8c13-86a1ba0ba003"/>
    <xsd:import namespace="344f0279-cae2-4899-8a1f-930fb84c62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echa"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9f541-6f0a-46bd-8c13-86a1ba0ba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Fecha" ma:index="15" nillable="true" ma:displayName="Fecha" ma:format="DateOnly" ma:internalName="Fecha">
      <xsd:simpleType>
        <xsd:restriction base="dms:DateTime"/>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953dc2c-0b01-4691-9f90-5ef86a1698c6"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4f0279-cae2-4899-8a1f-930fb84c6281"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8c5c5ba2-5ee0-41be-a015-d96a52ad0961}" ma:internalName="TaxCatchAll" ma:showField="CatchAllData" ma:web="344f0279-cae2-4899-8a1f-930fb84c62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3803D3-5821-45A2-B4B3-DFB83F74B2DC}">
  <ds:schemaRefs>
    <ds:schemaRef ds:uri="http://schemas.microsoft.com/sharepoint/v3/contenttype/forms"/>
  </ds:schemaRefs>
</ds:datastoreItem>
</file>

<file path=customXml/itemProps2.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customXml/itemProps3.xml><?xml version="1.0" encoding="utf-8"?>
<ds:datastoreItem xmlns:ds="http://schemas.openxmlformats.org/officeDocument/2006/customXml" ds:itemID="{F754B869-7809-4F97-8B72-9555F658D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9f541-6f0a-46bd-8c13-86a1ba0ba003"/>
    <ds:schemaRef ds:uri="344f0279-cae2-4899-8a1f-930fb84c62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7004</TotalTime>
  <Words>2793</Words>
  <Application>Microsoft Office PowerPoint</Application>
  <PresentationFormat>Panorámica</PresentationFormat>
  <Paragraphs>701</Paragraphs>
  <Slides>18</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Calibri</vt:lpstr>
      <vt:lpstr>Arial</vt:lpstr>
      <vt:lpstr>Nunito Sans</vt:lpstr>
      <vt:lpstr>Century</vt:lpstr>
      <vt:lpstr>Nunito Sans ExtraBold</vt:lpstr>
      <vt:lpstr>Helvetica</vt:lpstr>
      <vt:lpstr>Times New Roman</vt:lpstr>
      <vt:lpstr>Aptos Narrow</vt:lpstr>
      <vt:lpstr>Tema de Office</vt:lpstr>
      <vt:lpstr>Presentación de PowerPoint</vt:lpstr>
      <vt:lpstr>Presentación de PowerPoint</vt:lpstr>
      <vt:lpstr>Contenido</vt:lpstr>
      <vt:lpstr>1. Normatividad Ejecución Presupuestal 2025</vt:lpstr>
      <vt:lpstr>2. Ejecución General</vt:lpstr>
      <vt:lpstr>3. Indicadores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Astrid Lucero Hernández Martinez</cp:lastModifiedBy>
  <cp:revision>99</cp:revision>
  <dcterms:created xsi:type="dcterms:W3CDTF">2019-02-12T04:28:07Z</dcterms:created>
  <dcterms:modified xsi:type="dcterms:W3CDTF">2025-12-04T18:50:19Z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0x01010090C1E38A4661484DB58C7124AF1E6938</vt:lpwstr>
  </property>
  <property fmtid="{D5CDD505-2E9C-101B-9397-08002B2CF9AE}" pid="3" name="MediaServiceImageTags">
    <vt:lpwstr/>
  </property>
</Properties>
</file>