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81" r:id="rId5"/>
    <p:sldId id="277" r:id="rId6"/>
    <p:sldId id="273" r:id="rId7"/>
    <p:sldId id="274" r:id="rId8"/>
    <p:sldId id="285" r:id="rId9"/>
    <p:sldId id="283" r:id="rId10"/>
    <p:sldId id="287" r:id="rId11"/>
    <p:sldId id="289" r:id="rId12"/>
    <p:sldId id="288" r:id="rId13"/>
    <p:sldId id="290" r:id="rId14"/>
    <p:sldId id="291" r:id="rId15"/>
    <p:sldId id="292" r:id="rId16"/>
    <p:sldId id="293" r:id="rId17"/>
    <p:sldId id="294" r:id="rId18"/>
    <p:sldId id="295" r:id="rId19"/>
    <p:sldId id="298" r:id="rId20"/>
    <p:sldId id="279" r:id="rId21"/>
  </p:sldIdLst>
  <p:sldSz cx="12192000" cy="6858000"/>
  <p:notesSz cx="6858000" cy="9144000"/>
  <p:embeddedFontLst>
    <p:embeddedFont>
      <p:font typeface="Aptos Narrow" panose="020B0004020202020204" pitchFamily="34" charset="0"/>
      <p:regular r:id="rId23"/>
      <p:bold r:id="rId24"/>
      <p:italic r:id="rId25"/>
      <p:boldItalic r:id="rId26"/>
    </p:embeddedFont>
    <p:embeddedFont>
      <p:font typeface="Helvetica" panose="020B0604020202020204" pitchFamily="34" charset="0"/>
      <p:regular r:id="rId27"/>
      <p:bold r:id="rId28"/>
      <p:italic r:id="rId29"/>
      <p:boldItalic r:id="rId30"/>
    </p:embeddedFont>
    <p:embeddedFont>
      <p:font typeface="Nunito Sans" pitchFamily="2" charset="0"/>
      <p:regular r:id="rId31"/>
      <p:bold r:id="rId32"/>
      <p:italic r:id="rId33"/>
      <p:boldItalic r:id="rId34"/>
    </p:embeddedFont>
    <p:embeddedFont>
      <p:font typeface="Nunito Sans ExtraBold" pitchFamily="2"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EB4CF-8D58-4415-984B-FEEA4C9BCE54}" v="55" dt="2025-02-08T01:08:07.25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p:scale>
          <a:sx n="66" d="100"/>
          <a:sy n="66" d="100"/>
        </p:scale>
        <p:origin x="1098" y="12"/>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Lucero Hernandez Martinez" userId="d16621fd-296d-4f9d-ab44-ced30efccfe3" providerId="ADAL" clId="{82C884BF-AF73-4E95-B6AC-2C464AEEA118}"/>
    <pc:docChg chg="undo redo custSel modSld">
      <pc:chgData name="Astrid Lucero Hernandez Martinez" userId="d16621fd-296d-4f9d-ab44-ced30efccfe3" providerId="ADAL" clId="{82C884BF-AF73-4E95-B6AC-2C464AEEA118}" dt="2025-01-24T22:16:11.038" v="2835" actId="20577"/>
      <pc:docMkLst>
        <pc:docMk/>
      </pc:docMkLst>
      <pc:sldChg chg="addSp delSp modSp mod">
        <pc:chgData name="Astrid Lucero Hernandez Martinez" userId="d16621fd-296d-4f9d-ab44-ced30efccfe3" providerId="ADAL" clId="{82C884BF-AF73-4E95-B6AC-2C464AEEA118}" dt="2025-01-23T23:48:30.215" v="1741" actId="14734"/>
        <pc:sldMkLst>
          <pc:docMk/>
          <pc:sldMk cId="721350290" sldId="274"/>
        </pc:sldMkLst>
        <pc:graphicFrameChg chg="add mod">
          <ac:chgData name="Astrid Lucero Hernandez Martinez" userId="d16621fd-296d-4f9d-ab44-ced30efccfe3" providerId="ADAL" clId="{82C884BF-AF73-4E95-B6AC-2C464AEEA118}" dt="2025-01-23T21:46:42.880" v="21"/>
          <ac:graphicFrameMkLst>
            <pc:docMk/>
            <pc:sldMk cId="721350290" sldId="274"/>
            <ac:graphicFrameMk id="3" creationId="{D53AD3F5-51C9-6913-BBB9-49F076DA8BFB}"/>
          </ac:graphicFrameMkLst>
        </pc:graphicFrameChg>
        <pc:graphicFrameChg chg="add mod modGraphic">
          <ac:chgData name="Astrid Lucero Hernandez Martinez" userId="d16621fd-296d-4f9d-ab44-ced30efccfe3" providerId="ADAL" clId="{82C884BF-AF73-4E95-B6AC-2C464AEEA118}" dt="2025-01-23T23:48:30.215" v="1741" actId="14734"/>
          <ac:graphicFrameMkLst>
            <pc:docMk/>
            <pc:sldMk cId="721350290" sldId="274"/>
            <ac:graphicFrameMk id="4" creationId="{8D8E3A62-D735-2E6B-AD91-F9909E87FE81}"/>
          </ac:graphicFrameMkLst>
        </pc:graphicFrameChg>
        <pc:graphicFrameChg chg="del modGraphic">
          <ac:chgData name="Astrid Lucero Hernandez Martinez" userId="d16621fd-296d-4f9d-ab44-ced30efccfe3" providerId="ADAL" clId="{82C884BF-AF73-4E95-B6AC-2C464AEEA118}" dt="2025-01-23T21:46:41.727" v="20" actId="478"/>
          <ac:graphicFrameMkLst>
            <pc:docMk/>
            <pc:sldMk cId="721350290" sldId="274"/>
            <ac:graphicFrameMk id="5" creationId="{367CE151-1C9E-F165-37F4-9BE90CEC8B80}"/>
          </ac:graphicFrameMkLst>
        </pc:graphicFrameChg>
      </pc:sldChg>
      <pc:sldChg chg="modSp mod">
        <pc:chgData name="Astrid Lucero Hernandez Martinez" userId="d16621fd-296d-4f9d-ab44-ced30efccfe3" providerId="ADAL" clId="{82C884BF-AF73-4E95-B6AC-2C464AEEA118}" dt="2025-01-23T19:42:06.656" v="4" actId="20577"/>
        <pc:sldMkLst>
          <pc:docMk/>
          <pc:sldMk cId="1610350232" sldId="277"/>
        </pc:sldMkLst>
        <pc:spChg chg="mod">
          <ac:chgData name="Astrid Lucero Hernandez Martinez" userId="d16621fd-296d-4f9d-ab44-ced30efccfe3" providerId="ADAL" clId="{82C884BF-AF73-4E95-B6AC-2C464AEEA118}" dt="2025-01-23T19:42:06.656" v="4" actId="20577"/>
          <ac:spMkLst>
            <pc:docMk/>
            <pc:sldMk cId="1610350232" sldId="277"/>
            <ac:spMk id="6" creationId="{B2F2D106-82B9-0335-7236-4CF3863660F7}"/>
          </ac:spMkLst>
        </pc:spChg>
      </pc:sldChg>
      <pc:sldChg chg="modSp mod">
        <pc:chgData name="Astrid Lucero Hernandez Martinez" userId="d16621fd-296d-4f9d-ab44-ced30efccfe3" providerId="ADAL" clId="{82C884BF-AF73-4E95-B6AC-2C464AEEA118}" dt="2025-01-23T19:42:19.337" v="11" actId="20577"/>
        <pc:sldMkLst>
          <pc:docMk/>
          <pc:sldMk cId="3675170584" sldId="279"/>
        </pc:sldMkLst>
        <pc:spChg chg="mod">
          <ac:chgData name="Astrid Lucero Hernandez Martinez" userId="d16621fd-296d-4f9d-ab44-ced30efccfe3" providerId="ADAL" clId="{82C884BF-AF73-4E95-B6AC-2C464AEEA118}" dt="2025-01-23T19:42:19.337" v="11"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82C884BF-AF73-4E95-B6AC-2C464AEEA118}" dt="2025-01-23T23:31:14.945" v="1409" actId="1076"/>
        <pc:sldMkLst>
          <pc:docMk/>
          <pc:sldMk cId="3827677764" sldId="283"/>
        </pc:sldMkLst>
        <pc:spChg chg="add mod">
          <ac:chgData name="Astrid Lucero Hernandez Martinez" userId="d16621fd-296d-4f9d-ab44-ced30efccfe3" providerId="ADAL" clId="{82C884BF-AF73-4E95-B6AC-2C464AEEA118}" dt="2025-01-23T22:42:17.224" v="1104" actId="1076"/>
          <ac:spMkLst>
            <pc:docMk/>
            <pc:sldMk cId="3827677764" sldId="283"/>
            <ac:spMk id="5" creationId="{1B82EB21-B619-F070-3EA1-261B4FC73123}"/>
          </ac:spMkLst>
        </pc:spChg>
        <pc:spChg chg="mod">
          <ac:chgData name="Astrid Lucero Hernandez Martinez" userId="d16621fd-296d-4f9d-ab44-ced30efccfe3" providerId="ADAL" clId="{82C884BF-AF73-4E95-B6AC-2C464AEEA118}" dt="2025-01-23T23:31:14.945" v="1409" actId="1076"/>
          <ac:spMkLst>
            <pc:docMk/>
            <pc:sldMk cId="3827677764" sldId="283"/>
            <ac:spMk id="19" creationId="{F3B3F893-37EB-1B24-5F58-30A8CB7927B3}"/>
          </ac:spMkLst>
        </pc:spChg>
        <pc:spChg chg="mod ord">
          <ac:chgData name="Astrid Lucero Hernandez Martinez" userId="d16621fd-296d-4f9d-ab44-ced30efccfe3" providerId="ADAL" clId="{82C884BF-AF73-4E95-B6AC-2C464AEEA118}" dt="2025-01-23T23:29:52.349" v="1378" actId="1076"/>
          <ac:spMkLst>
            <pc:docMk/>
            <pc:sldMk cId="3827677764" sldId="283"/>
            <ac:spMk id="27" creationId="{BE7C2FC2-7124-6194-2937-8D0F227ACE7E}"/>
          </ac:spMkLst>
        </pc:spChg>
        <pc:picChg chg="del">
          <ac:chgData name="Astrid Lucero Hernandez Martinez" userId="d16621fd-296d-4f9d-ab44-ced30efccfe3" providerId="ADAL" clId="{82C884BF-AF73-4E95-B6AC-2C464AEEA118}" dt="2025-01-23T21:59:33.308" v="234" actId="478"/>
          <ac:picMkLst>
            <pc:docMk/>
            <pc:sldMk cId="3827677764" sldId="283"/>
            <ac:picMk id="3" creationId="{DD71053A-64D0-CFA2-19E9-E9661CE15B03}"/>
          </ac:picMkLst>
        </pc:picChg>
        <pc:picChg chg="add mod">
          <ac:chgData name="Astrid Lucero Hernandez Martinez" userId="d16621fd-296d-4f9d-ab44-ced30efccfe3" providerId="ADAL" clId="{82C884BF-AF73-4E95-B6AC-2C464AEEA118}" dt="2025-01-23T23:29:54.572" v="1379" actId="1076"/>
          <ac:picMkLst>
            <pc:docMk/>
            <pc:sldMk cId="3827677764" sldId="283"/>
            <ac:picMk id="4" creationId="{3EE1BF94-9678-FB84-EA4F-47EA5968B4ED}"/>
          </ac:picMkLst>
        </pc:picChg>
      </pc:sldChg>
      <pc:sldChg chg="addSp delSp modSp mod">
        <pc:chgData name="Astrid Lucero Hernandez Martinez" userId="d16621fd-296d-4f9d-ab44-ced30efccfe3" providerId="ADAL" clId="{82C884BF-AF73-4E95-B6AC-2C464AEEA118}" dt="2025-01-23T21:57:21.976" v="233" actId="1076"/>
        <pc:sldMkLst>
          <pc:docMk/>
          <pc:sldMk cId="2284358386" sldId="285"/>
        </pc:sldMkLst>
        <pc:spChg chg="mod">
          <ac:chgData name="Astrid Lucero Hernandez Martinez" userId="d16621fd-296d-4f9d-ab44-ced30efccfe3" providerId="ADAL" clId="{82C884BF-AF73-4E95-B6AC-2C464AEEA118}" dt="2025-01-23T21:57:21.976" v="233" actId="1076"/>
          <ac:spMkLst>
            <pc:docMk/>
            <pc:sldMk cId="2284358386" sldId="285"/>
            <ac:spMk id="5" creationId="{4A250405-93B5-B986-98C3-DB903B6A74C9}"/>
          </ac:spMkLst>
        </pc:spChg>
        <pc:spChg chg="mod">
          <ac:chgData name="Astrid Lucero Hernandez Martinez" userId="d16621fd-296d-4f9d-ab44-ced30efccfe3" providerId="ADAL" clId="{82C884BF-AF73-4E95-B6AC-2C464AEEA118}" dt="2025-01-23T21:53:54.948" v="88" actId="1076"/>
          <ac:spMkLst>
            <pc:docMk/>
            <pc:sldMk cId="2284358386" sldId="285"/>
            <ac:spMk id="6" creationId="{C97D797A-F40D-540F-F047-BBCD38B3BE6C}"/>
          </ac:spMkLst>
        </pc:spChg>
        <pc:spChg chg="mod">
          <ac:chgData name="Astrid Lucero Hernandez Martinez" userId="d16621fd-296d-4f9d-ab44-ced30efccfe3" providerId="ADAL" clId="{82C884BF-AF73-4E95-B6AC-2C464AEEA118}" dt="2025-01-23T21:53:40.659" v="85" actId="1076"/>
          <ac:spMkLst>
            <pc:docMk/>
            <pc:sldMk cId="2284358386" sldId="285"/>
            <ac:spMk id="7" creationId="{5BF842DB-B007-F600-9DD6-F9ACC500848D}"/>
          </ac:spMkLst>
        </pc:spChg>
        <pc:spChg chg="mod">
          <ac:chgData name="Astrid Lucero Hernandez Martinez" userId="d16621fd-296d-4f9d-ab44-ced30efccfe3" providerId="ADAL" clId="{82C884BF-AF73-4E95-B6AC-2C464AEEA118}" dt="2025-01-23T21:54:51.727" v="98" actId="1076"/>
          <ac:spMkLst>
            <pc:docMk/>
            <pc:sldMk cId="2284358386" sldId="285"/>
            <ac:spMk id="8" creationId="{5A0ECABF-9B27-3B3C-196D-FD094186E7AA}"/>
          </ac:spMkLst>
        </pc:spChg>
        <pc:graphicFrameChg chg="add mod">
          <ac:chgData name="Astrid Lucero Hernandez Martinez" userId="d16621fd-296d-4f9d-ab44-ced30efccfe3" providerId="ADAL" clId="{82C884BF-AF73-4E95-B6AC-2C464AEEA118}" dt="2025-01-23T21:49:57.943" v="31"/>
          <ac:graphicFrameMkLst>
            <pc:docMk/>
            <pc:sldMk cId="2284358386" sldId="285"/>
            <ac:graphicFrameMk id="3" creationId="{A6607FB3-A730-86E6-2167-219C4B04D780}"/>
          </ac:graphicFrameMkLst>
        </pc:graphicFrameChg>
        <pc:graphicFrameChg chg="del">
          <ac:chgData name="Astrid Lucero Hernandez Martinez" userId="d16621fd-296d-4f9d-ab44-ced30efccfe3" providerId="ADAL" clId="{82C884BF-AF73-4E95-B6AC-2C464AEEA118}" dt="2025-01-23T21:49:56.897" v="30" actId="478"/>
          <ac:graphicFrameMkLst>
            <pc:docMk/>
            <pc:sldMk cId="2284358386" sldId="285"/>
            <ac:graphicFrameMk id="4" creationId="{DF80FB43-200F-12B3-EC86-01FB853389C7}"/>
          </ac:graphicFrameMkLst>
        </pc:graphicFrameChg>
        <pc:graphicFrameChg chg="add mod modGraphic">
          <ac:chgData name="Astrid Lucero Hernandez Martinez" userId="d16621fd-296d-4f9d-ab44-ced30efccfe3" providerId="ADAL" clId="{82C884BF-AF73-4E95-B6AC-2C464AEEA118}" dt="2025-01-23T21:53:48.659" v="87" actId="1076"/>
          <ac:graphicFrameMkLst>
            <pc:docMk/>
            <pc:sldMk cId="2284358386" sldId="285"/>
            <ac:graphicFrameMk id="9" creationId="{7CF266D8-3ABA-2605-7297-926289CE3854}"/>
          </ac:graphicFrameMkLst>
        </pc:graphicFrameChg>
        <pc:graphicFrameChg chg="add mod">
          <ac:chgData name="Astrid Lucero Hernandez Martinez" userId="d16621fd-296d-4f9d-ab44-ced30efccfe3" providerId="ADAL" clId="{82C884BF-AF73-4E95-B6AC-2C464AEEA118}" dt="2025-01-23T21:53:11.302" v="80"/>
          <ac:graphicFrameMkLst>
            <pc:docMk/>
            <pc:sldMk cId="2284358386" sldId="285"/>
            <ac:graphicFrameMk id="10" creationId="{B81A718F-ACCF-12C2-D462-40868AF2D91B}"/>
          </ac:graphicFrameMkLst>
        </pc:graphicFrameChg>
        <pc:graphicFrameChg chg="add mod modGraphic">
          <ac:chgData name="Astrid Lucero Hernandez Martinez" userId="d16621fd-296d-4f9d-ab44-ced30efccfe3" providerId="ADAL" clId="{82C884BF-AF73-4E95-B6AC-2C464AEEA118}" dt="2025-01-23T21:54:42.339" v="96" actId="1076"/>
          <ac:graphicFrameMkLst>
            <pc:docMk/>
            <pc:sldMk cId="2284358386" sldId="285"/>
            <ac:graphicFrameMk id="11" creationId="{85089C12-6102-14FF-73E8-0080F670E943}"/>
          </ac:graphicFrameMkLst>
        </pc:graphicFrameChg>
        <pc:graphicFrameChg chg="del">
          <ac:chgData name="Astrid Lucero Hernandez Martinez" userId="d16621fd-296d-4f9d-ab44-ced30efccfe3" providerId="ADAL" clId="{82C884BF-AF73-4E95-B6AC-2C464AEEA118}" dt="2025-01-23T21:52:38.379" v="78" actId="478"/>
          <ac:graphicFrameMkLst>
            <pc:docMk/>
            <pc:sldMk cId="2284358386" sldId="285"/>
            <ac:graphicFrameMk id="13" creationId="{647E523D-C566-3E77-7867-61752A58E7C0}"/>
          </ac:graphicFrameMkLst>
        </pc:graphicFrameChg>
      </pc:sldChg>
      <pc:sldChg chg="addSp delSp modSp mod">
        <pc:chgData name="Astrid Lucero Hernandez Martinez" userId="d16621fd-296d-4f9d-ab44-ced30efccfe3" providerId="ADAL" clId="{82C884BF-AF73-4E95-B6AC-2C464AEEA118}" dt="2025-01-24T21:35:21.193" v="2151" actId="27636"/>
        <pc:sldMkLst>
          <pc:docMk/>
          <pc:sldMk cId="649828499" sldId="287"/>
        </pc:sldMkLst>
        <pc:spChg chg="mod">
          <ac:chgData name="Astrid Lucero Hernandez Martinez" userId="d16621fd-296d-4f9d-ab44-ced30efccfe3" providerId="ADAL" clId="{82C884BF-AF73-4E95-B6AC-2C464AEEA118}" dt="2025-01-23T23:36:25.744" v="1447" actId="20577"/>
          <ac:spMkLst>
            <pc:docMk/>
            <pc:sldMk cId="649828499" sldId="287"/>
            <ac:spMk id="3" creationId="{69C1B9E4-D195-AAF8-CFF3-32E283E11CC5}"/>
          </ac:spMkLst>
        </pc:spChg>
        <pc:spChg chg="mod">
          <ac:chgData name="Astrid Lucero Hernandez Martinez" userId="d16621fd-296d-4f9d-ab44-ced30efccfe3" providerId="ADAL" clId="{82C884BF-AF73-4E95-B6AC-2C464AEEA118}" dt="2025-01-23T22:36:59.564" v="982" actId="20577"/>
          <ac:spMkLst>
            <pc:docMk/>
            <pc:sldMk cId="649828499" sldId="287"/>
            <ac:spMk id="4" creationId="{0DF0829C-0E2B-4497-C2AA-0FC23BCAFE7B}"/>
          </ac:spMkLst>
        </pc:spChg>
        <pc:spChg chg="add del mod">
          <ac:chgData name="Astrid Lucero Hernandez Martinez" userId="d16621fd-296d-4f9d-ab44-ced30efccfe3" providerId="ADAL" clId="{82C884BF-AF73-4E95-B6AC-2C464AEEA118}" dt="2025-01-23T22:35:04.265" v="941" actId="478"/>
          <ac:spMkLst>
            <pc:docMk/>
            <pc:sldMk cId="649828499" sldId="287"/>
            <ac:spMk id="9" creationId="{685B9013-F6BD-D3C9-FF1F-7E74A1C6C94F}"/>
          </ac:spMkLst>
        </pc:spChg>
        <pc:spChg chg="add mod ord">
          <ac:chgData name="Astrid Lucero Hernandez Martinez" userId="d16621fd-296d-4f9d-ab44-ced30efccfe3" providerId="ADAL" clId="{82C884BF-AF73-4E95-B6AC-2C464AEEA118}" dt="2025-01-24T21:35:21.193" v="2151" actId="27636"/>
          <ac:spMkLst>
            <pc:docMk/>
            <pc:sldMk cId="649828499" sldId="287"/>
            <ac:spMk id="10" creationId="{10F095B8-EC51-105E-19DD-B041C778CCE4}"/>
          </ac:spMkLst>
        </pc:spChg>
        <pc:picChg chg="del">
          <ac:chgData name="Astrid Lucero Hernandez Martinez" userId="d16621fd-296d-4f9d-ab44-ced30efccfe3" providerId="ADAL" clId="{82C884BF-AF73-4E95-B6AC-2C464AEEA118}" dt="2025-01-23T22:20:48.104" v="704" actId="478"/>
          <ac:picMkLst>
            <pc:docMk/>
            <pc:sldMk cId="649828499" sldId="287"/>
            <ac:picMk id="5" creationId="{5085E6FA-19C2-2C70-E950-E2273B7AA34D}"/>
          </ac:picMkLst>
        </pc:picChg>
        <pc:picChg chg="add del mod">
          <ac:chgData name="Astrid Lucero Hernandez Martinez" userId="d16621fd-296d-4f9d-ab44-ced30efccfe3" providerId="ADAL" clId="{82C884BF-AF73-4E95-B6AC-2C464AEEA118}" dt="2025-01-23T22:27:51.252" v="737" actId="478"/>
          <ac:picMkLst>
            <pc:docMk/>
            <pc:sldMk cId="649828499" sldId="287"/>
            <ac:picMk id="6" creationId="{F10BCA7A-82C2-295F-5C6D-58E29833E260}"/>
          </ac:picMkLst>
        </pc:picChg>
        <pc:picChg chg="add del mod">
          <ac:chgData name="Astrid Lucero Hernandez Martinez" userId="d16621fd-296d-4f9d-ab44-ced30efccfe3" providerId="ADAL" clId="{82C884BF-AF73-4E95-B6AC-2C464AEEA118}" dt="2025-01-23T23:26:53.860" v="1177" actId="478"/>
          <ac:picMkLst>
            <pc:docMk/>
            <pc:sldMk cId="649828499" sldId="287"/>
            <ac:picMk id="8" creationId="{5F151496-BE8D-CD10-3D07-AC7418D97E75}"/>
          </ac:picMkLst>
        </pc:picChg>
        <pc:picChg chg="add mod ord">
          <ac:chgData name="Astrid Lucero Hernandez Martinez" userId="d16621fd-296d-4f9d-ab44-ced30efccfe3" providerId="ADAL" clId="{82C884BF-AF73-4E95-B6AC-2C464AEEA118}" dt="2025-01-23T23:27:22.775" v="1189" actId="166"/>
          <ac:picMkLst>
            <pc:docMk/>
            <pc:sldMk cId="649828499" sldId="287"/>
            <ac:picMk id="12" creationId="{C7661002-A9A7-CD07-CF70-174196035F6E}"/>
          </ac:picMkLst>
        </pc:picChg>
      </pc:sldChg>
      <pc:sldChg chg="addSp delSp modSp mod">
        <pc:chgData name="Astrid Lucero Hernandez Martinez" userId="d16621fd-296d-4f9d-ab44-ced30efccfe3" providerId="ADAL" clId="{82C884BF-AF73-4E95-B6AC-2C464AEEA118}" dt="2025-01-24T21:35:13.943" v="2149" actId="27636"/>
        <pc:sldMkLst>
          <pc:docMk/>
          <pc:sldMk cId="756526457" sldId="288"/>
        </pc:sldMkLst>
        <pc:spChg chg="mod">
          <ac:chgData name="Astrid Lucero Hernandez Martinez" userId="d16621fd-296d-4f9d-ab44-ced30efccfe3" providerId="ADAL" clId="{82C884BF-AF73-4E95-B6AC-2C464AEEA118}" dt="2025-01-23T23:50:51.737" v="1782" actId="122"/>
          <ac:spMkLst>
            <pc:docMk/>
            <pc:sldMk cId="756526457" sldId="288"/>
            <ac:spMk id="2" creationId="{6D86630F-B571-36FC-2F3B-FCCD3D9D5239}"/>
          </ac:spMkLst>
        </pc:spChg>
        <pc:spChg chg="add mod ord">
          <ac:chgData name="Astrid Lucero Hernandez Martinez" userId="d16621fd-296d-4f9d-ab44-ced30efccfe3" providerId="ADAL" clId="{82C884BF-AF73-4E95-B6AC-2C464AEEA118}" dt="2025-01-24T21:35:13.943" v="2149" actId="27636"/>
          <ac:spMkLst>
            <pc:docMk/>
            <pc:sldMk cId="756526457" sldId="288"/>
            <ac:spMk id="3" creationId="{AE74A95C-EB3F-76D9-F68B-64596A664983}"/>
          </ac:spMkLst>
        </pc:spChg>
        <pc:spChg chg="mod">
          <ac:chgData name="Astrid Lucero Hernandez Martinez" userId="d16621fd-296d-4f9d-ab44-ced30efccfe3" providerId="ADAL" clId="{82C884BF-AF73-4E95-B6AC-2C464AEEA118}" dt="2025-01-24T00:08:32.703" v="2018" actId="20577"/>
          <ac:spMkLst>
            <pc:docMk/>
            <pc:sldMk cId="756526457" sldId="288"/>
            <ac:spMk id="4" creationId="{B1C022A3-BBCF-B714-4581-99F248C821BE}"/>
          </ac:spMkLst>
        </pc:spChg>
        <pc:picChg chg="del mod">
          <ac:chgData name="Astrid Lucero Hernandez Martinez" userId="d16621fd-296d-4f9d-ab44-ced30efccfe3" providerId="ADAL" clId="{82C884BF-AF73-4E95-B6AC-2C464AEEA118}" dt="2025-01-23T23:43:29.329" v="1737" actId="478"/>
          <ac:picMkLst>
            <pc:docMk/>
            <pc:sldMk cId="756526457" sldId="288"/>
            <ac:picMk id="5" creationId="{C1AF1782-F318-83DB-5A2A-B8B848108735}"/>
          </ac:picMkLst>
        </pc:picChg>
        <pc:picChg chg="add mod">
          <ac:chgData name="Astrid Lucero Hernandez Martinez" userId="d16621fd-296d-4f9d-ab44-ced30efccfe3" providerId="ADAL" clId="{82C884BF-AF73-4E95-B6AC-2C464AEEA118}" dt="2025-01-23T23:50:39.340" v="1777" actId="1076"/>
          <ac:picMkLst>
            <pc:docMk/>
            <pc:sldMk cId="756526457" sldId="288"/>
            <ac:picMk id="7" creationId="{9B8353D6-4DF6-97A3-2614-263789A761AC}"/>
          </ac:picMkLst>
        </pc:picChg>
      </pc:sldChg>
      <pc:sldChg chg="addSp delSp modSp mod">
        <pc:chgData name="Astrid Lucero Hernandez Martinez" userId="d16621fd-296d-4f9d-ab44-ced30efccfe3" providerId="ADAL" clId="{82C884BF-AF73-4E95-B6AC-2C464AEEA118}" dt="2025-01-24T00:08:37.307" v="2019" actId="20577"/>
        <pc:sldMkLst>
          <pc:docMk/>
          <pc:sldMk cId="1850455820" sldId="289"/>
        </pc:sldMkLst>
        <pc:spChg chg="mod">
          <ac:chgData name="Astrid Lucero Hernandez Martinez" userId="d16621fd-296d-4f9d-ab44-ced30efccfe3" providerId="ADAL" clId="{82C884BF-AF73-4E95-B6AC-2C464AEEA118}" dt="2025-01-24T00:08:37.307" v="2019" actId="20577"/>
          <ac:spMkLst>
            <pc:docMk/>
            <pc:sldMk cId="1850455820" sldId="289"/>
            <ac:spMk id="3" creationId="{63F3E368-E78D-4B31-F5C8-49060C3AF8A5}"/>
          </ac:spMkLst>
        </pc:spChg>
        <pc:picChg chg="del">
          <ac:chgData name="Astrid Lucero Hernandez Martinez" userId="d16621fd-296d-4f9d-ab44-ced30efccfe3" providerId="ADAL" clId="{82C884BF-AF73-4E95-B6AC-2C464AEEA118}" dt="2025-01-23T23:24:42.215" v="1163" actId="478"/>
          <ac:picMkLst>
            <pc:docMk/>
            <pc:sldMk cId="1850455820" sldId="289"/>
            <ac:picMk id="5" creationId="{B3EAAC4F-78AF-6358-9B7E-EAFFCD548ACE}"/>
          </ac:picMkLst>
        </pc:picChg>
        <pc:picChg chg="add mod">
          <ac:chgData name="Astrid Lucero Hernandez Martinez" userId="d16621fd-296d-4f9d-ab44-ced30efccfe3" providerId="ADAL" clId="{82C884BF-AF73-4E95-B6AC-2C464AEEA118}" dt="2025-01-23T23:42:35.768" v="1735" actId="14100"/>
          <ac:picMkLst>
            <pc:docMk/>
            <pc:sldMk cId="1850455820" sldId="289"/>
            <ac:picMk id="6" creationId="{89391FDB-20B7-EA9C-EEA7-13393E41B8FF}"/>
          </ac:picMkLst>
        </pc:picChg>
      </pc:sldChg>
      <pc:sldChg chg="addSp delSp modSp mod">
        <pc:chgData name="Astrid Lucero Hernandez Martinez" userId="d16621fd-296d-4f9d-ab44-ced30efccfe3" providerId="ADAL" clId="{82C884BF-AF73-4E95-B6AC-2C464AEEA118}" dt="2025-01-24T00:08:23.191" v="2015" actId="20577"/>
        <pc:sldMkLst>
          <pc:docMk/>
          <pc:sldMk cId="2123245595" sldId="290"/>
        </pc:sldMkLst>
        <pc:spChg chg="mod">
          <ac:chgData name="Astrid Lucero Hernandez Martinez" userId="d16621fd-296d-4f9d-ab44-ced30efccfe3" providerId="ADAL" clId="{82C884BF-AF73-4E95-B6AC-2C464AEEA118}" dt="2025-01-24T00:08:23.191" v="2015" actId="20577"/>
          <ac:spMkLst>
            <pc:docMk/>
            <pc:sldMk cId="2123245595" sldId="290"/>
            <ac:spMk id="4" creationId="{B60B00F2-B004-95E3-9D76-F664C7D6A801}"/>
          </ac:spMkLst>
        </pc:spChg>
        <pc:picChg chg="del">
          <ac:chgData name="Astrid Lucero Hernandez Martinez" userId="d16621fd-296d-4f9d-ab44-ced30efccfe3" providerId="ADAL" clId="{82C884BF-AF73-4E95-B6AC-2C464AEEA118}" dt="2025-01-23T23:55:47.618" v="1872" actId="478"/>
          <ac:picMkLst>
            <pc:docMk/>
            <pc:sldMk cId="2123245595" sldId="290"/>
            <ac:picMk id="5" creationId="{EAABF565-6A4F-5CB6-EF8A-EB7CBF8541D9}"/>
          </ac:picMkLst>
        </pc:picChg>
        <pc:picChg chg="add mod">
          <ac:chgData name="Astrid Lucero Hernandez Martinez" userId="d16621fd-296d-4f9d-ab44-ced30efccfe3" providerId="ADAL" clId="{82C884BF-AF73-4E95-B6AC-2C464AEEA118}" dt="2025-01-23T23:56:25.636" v="1908" actId="1076"/>
          <ac:picMkLst>
            <pc:docMk/>
            <pc:sldMk cId="2123245595" sldId="290"/>
            <ac:picMk id="6" creationId="{3B64BF22-12DA-A388-5579-FF51155B625A}"/>
          </ac:picMkLst>
        </pc:picChg>
      </pc:sldChg>
      <pc:sldChg chg="addSp delSp modSp mod">
        <pc:chgData name="Astrid Lucero Hernandez Martinez" userId="d16621fd-296d-4f9d-ab44-ced30efccfe3" providerId="ADAL" clId="{82C884BF-AF73-4E95-B6AC-2C464AEEA118}" dt="2025-01-24T21:35:04.443" v="2146" actId="1076"/>
        <pc:sldMkLst>
          <pc:docMk/>
          <pc:sldMk cId="244336464" sldId="291"/>
        </pc:sldMkLst>
        <pc:spChg chg="mod">
          <ac:chgData name="Astrid Lucero Hernandez Martinez" userId="d16621fd-296d-4f9d-ab44-ced30efccfe3" providerId="ADAL" clId="{82C884BF-AF73-4E95-B6AC-2C464AEEA118}" dt="2025-01-24T00:07:33.544" v="1986" actId="1076"/>
          <ac:spMkLst>
            <pc:docMk/>
            <pc:sldMk cId="244336464" sldId="291"/>
            <ac:spMk id="2" creationId="{6D86630F-B571-36FC-2F3B-FCCD3D9D5239}"/>
          </ac:spMkLst>
        </pc:spChg>
        <pc:spChg chg="add mod ord">
          <ac:chgData name="Astrid Lucero Hernandez Martinez" userId="d16621fd-296d-4f9d-ab44-ced30efccfe3" providerId="ADAL" clId="{82C884BF-AF73-4E95-B6AC-2C464AEEA118}" dt="2025-01-24T21:35:04.443" v="2146" actId="1076"/>
          <ac:spMkLst>
            <pc:docMk/>
            <pc:sldMk cId="244336464" sldId="291"/>
            <ac:spMk id="3" creationId="{7D141325-0B7C-E126-2847-A4D0638F1A7F}"/>
          </ac:spMkLst>
        </pc:spChg>
        <pc:spChg chg="mod">
          <ac:chgData name="Astrid Lucero Hernandez Martinez" userId="d16621fd-296d-4f9d-ab44-ced30efccfe3" providerId="ADAL" clId="{82C884BF-AF73-4E95-B6AC-2C464AEEA118}" dt="2025-01-24T21:34:40.120" v="2141" actId="20577"/>
          <ac:spMkLst>
            <pc:docMk/>
            <pc:sldMk cId="244336464" sldId="291"/>
            <ac:spMk id="6" creationId="{6EC5BA0C-330A-F4A3-F3A6-0E1DC232D869}"/>
          </ac:spMkLst>
        </pc:spChg>
        <pc:picChg chg="del">
          <ac:chgData name="Astrid Lucero Hernandez Martinez" userId="d16621fd-296d-4f9d-ab44-ced30efccfe3" providerId="ADAL" clId="{82C884BF-AF73-4E95-B6AC-2C464AEEA118}" dt="2025-01-24T00:02:12.561" v="1932" actId="478"/>
          <ac:picMkLst>
            <pc:docMk/>
            <pc:sldMk cId="244336464" sldId="291"/>
            <ac:picMk id="4" creationId="{C6A1EC91-6649-7D7B-ADA4-E2A10BD6E0EA}"/>
          </ac:picMkLst>
        </pc:picChg>
        <pc:picChg chg="add mod">
          <ac:chgData name="Astrid Lucero Hernandez Martinez" userId="d16621fd-296d-4f9d-ab44-ced30efccfe3" providerId="ADAL" clId="{82C884BF-AF73-4E95-B6AC-2C464AEEA118}" dt="2025-01-24T21:16:42.482" v="2022" actId="14100"/>
          <ac:picMkLst>
            <pc:docMk/>
            <pc:sldMk cId="244336464" sldId="291"/>
            <ac:picMk id="7" creationId="{BFECC5A0-633E-F58E-9DB1-BEC7F5B8B788}"/>
          </ac:picMkLst>
        </pc:picChg>
      </pc:sldChg>
      <pc:sldChg chg="addSp delSp modSp mod">
        <pc:chgData name="Astrid Lucero Hernandez Martinez" userId="d16621fd-296d-4f9d-ab44-ced30efccfe3" providerId="ADAL" clId="{82C884BF-AF73-4E95-B6AC-2C464AEEA118}" dt="2025-01-24T21:40:38.374" v="2184" actId="14734"/>
        <pc:sldMkLst>
          <pc:docMk/>
          <pc:sldMk cId="1883064273" sldId="292"/>
        </pc:sldMkLst>
        <pc:graphicFrameChg chg="add mod">
          <ac:chgData name="Astrid Lucero Hernandez Martinez" userId="d16621fd-296d-4f9d-ab44-ced30efccfe3" providerId="ADAL" clId="{82C884BF-AF73-4E95-B6AC-2C464AEEA118}" dt="2025-01-24T21:38:59.144" v="2153"/>
          <ac:graphicFrameMkLst>
            <pc:docMk/>
            <pc:sldMk cId="1883064273" sldId="292"/>
            <ac:graphicFrameMk id="2" creationId="{5BBC85AD-4CF9-6146-FBD1-8BB49D0A00CE}"/>
          </ac:graphicFrameMkLst>
        </pc:graphicFrameChg>
        <pc:graphicFrameChg chg="add mod modGraphic">
          <ac:chgData name="Astrid Lucero Hernandez Martinez" userId="d16621fd-296d-4f9d-ab44-ced30efccfe3" providerId="ADAL" clId="{82C884BF-AF73-4E95-B6AC-2C464AEEA118}" dt="2025-01-24T21:40:38.374" v="2184" actId="14734"/>
          <ac:graphicFrameMkLst>
            <pc:docMk/>
            <pc:sldMk cId="1883064273" sldId="292"/>
            <ac:graphicFrameMk id="3" creationId="{49BE8BF1-7E17-0A9D-D93A-BA511CC33442}"/>
          </ac:graphicFrameMkLst>
        </pc:graphicFrameChg>
        <pc:graphicFrameChg chg="del">
          <ac:chgData name="Astrid Lucero Hernandez Martinez" userId="d16621fd-296d-4f9d-ab44-ced30efccfe3" providerId="ADAL" clId="{82C884BF-AF73-4E95-B6AC-2C464AEEA118}" dt="2025-01-24T21:38:58.320" v="2152" actId="478"/>
          <ac:graphicFrameMkLst>
            <pc:docMk/>
            <pc:sldMk cId="1883064273" sldId="292"/>
            <ac:graphicFrameMk id="4" creationId="{9FA552F8-8A93-17FC-5129-FEECB32B5CBC}"/>
          </ac:graphicFrameMkLst>
        </pc:graphicFrameChg>
      </pc:sldChg>
      <pc:sldChg chg="addSp delSp modSp mod">
        <pc:chgData name="Astrid Lucero Hernandez Martinez" userId="d16621fd-296d-4f9d-ab44-ced30efccfe3" providerId="ADAL" clId="{82C884BF-AF73-4E95-B6AC-2C464AEEA118}" dt="2025-01-24T21:53:42.905" v="2320" actId="20577"/>
        <pc:sldMkLst>
          <pc:docMk/>
          <pc:sldMk cId="300037228" sldId="293"/>
        </pc:sldMkLst>
        <pc:spChg chg="mod">
          <ac:chgData name="Astrid Lucero Hernandez Martinez" userId="d16621fd-296d-4f9d-ab44-ced30efccfe3" providerId="ADAL" clId="{82C884BF-AF73-4E95-B6AC-2C464AEEA118}" dt="2025-01-24T21:53:42.905" v="2320" actId="20577"/>
          <ac:spMkLst>
            <pc:docMk/>
            <pc:sldMk cId="300037228" sldId="293"/>
            <ac:spMk id="6" creationId="{46C12128-4BD9-5A86-E69A-27C5F5D9CD1B}"/>
          </ac:spMkLst>
        </pc:spChg>
        <pc:graphicFrameChg chg="add mod">
          <ac:chgData name="Astrid Lucero Hernandez Martinez" userId="d16621fd-296d-4f9d-ab44-ced30efccfe3" providerId="ADAL" clId="{82C884BF-AF73-4E95-B6AC-2C464AEEA118}" dt="2025-01-24T21:52:01.131" v="2187"/>
          <ac:graphicFrameMkLst>
            <pc:docMk/>
            <pc:sldMk cId="300037228" sldId="293"/>
            <ac:graphicFrameMk id="2" creationId="{EF13D4FB-7EE3-2B7C-80C7-88745126CD75}"/>
          </ac:graphicFrameMkLst>
        </pc:graphicFrameChg>
        <pc:graphicFrameChg chg="add mod modGraphic">
          <ac:chgData name="Astrid Lucero Hernandez Martinez" userId="d16621fd-296d-4f9d-ab44-ced30efccfe3" providerId="ADAL" clId="{82C884BF-AF73-4E95-B6AC-2C464AEEA118}" dt="2025-01-24T21:52:12.799" v="2190" actId="14100"/>
          <ac:graphicFrameMkLst>
            <pc:docMk/>
            <pc:sldMk cId="300037228" sldId="293"/>
            <ac:graphicFrameMk id="3" creationId="{A49B160A-ECD2-79FF-3B6F-43F39592CC8F}"/>
          </ac:graphicFrameMkLst>
        </pc:graphicFrameChg>
        <pc:graphicFrameChg chg="del modGraphic">
          <ac:chgData name="Astrid Lucero Hernandez Martinez" userId="d16621fd-296d-4f9d-ab44-ced30efccfe3" providerId="ADAL" clId="{82C884BF-AF73-4E95-B6AC-2C464AEEA118}" dt="2025-01-24T21:52:00.602" v="2186" actId="478"/>
          <ac:graphicFrameMkLst>
            <pc:docMk/>
            <pc:sldMk cId="300037228" sldId="293"/>
            <ac:graphicFrameMk id="4" creationId="{E3B4BA43-E552-6D2F-1F71-B1363BAC9A9E}"/>
          </ac:graphicFrameMkLst>
        </pc:graphicFrameChg>
        <pc:graphicFrameChg chg="del">
          <ac:chgData name="Astrid Lucero Hernandez Martinez" userId="d16621fd-296d-4f9d-ab44-ced30efccfe3" providerId="ADAL" clId="{82C884BF-AF73-4E95-B6AC-2C464AEEA118}" dt="2025-01-24T21:52:15.203" v="2191" actId="478"/>
          <ac:graphicFrameMkLst>
            <pc:docMk/>
            <pc:sldMk cId="300037228" sldId="293"/>
            <ac:graphicFrameMk id="5" creationId="{27DE34A9-E434-3899-D47E-3D1BED97F36F}"/>
          </ac:graphicFrameMkLst>
        </pc:graphicFrameChg>
      </pc:sldChg>
      <pc:sldChg chg="addSp delSp modSp mod">
        <pc:chgData name="Astrid Lucero Hernandez Martinez" userId="d16621fd-296d-4f9d-ab44-ced30efccfe3" providerId="ADAL" clId="{82C884BF-AF73-4E95-B6AC-2C464AEEA118}" dt="2025-01-24T22:15:27.763" v="2827" actId="20577"/>
        <pc:sldMkLst>
          <pc:docMk/>
          <pc:sldMk cId="1613795287" sldId="294"/>
        </pc:sldMkLst>
        <pc:spChg chg="mod">
          <ac:chgData name="Astrid Lucero Hernandez Martinez" userId="d16621fd-296d-4f9d-ab44-ced30efccfe3" providerId="ADAL" clId="{82C884BF-AF73-4E95-B6AC-2C464AEEA118}" dt="2025-01-24T22:15:27.763" v="2827" actId="20577"/>
          <ac:spMkLst>
            <pc:docMk/>
            <pc:sldMk cId="1613795287" sldId="294"/>
            <ac:spMk id="4" creationId="{E2ED6047-E2BA-1780-4152-E4CDF01D4589}"/>
          </ac:spMkLst>
        </pc:spChg>
        <pc:graphicFrameChg chg="add mod">
          <ac:chgData name="Astrid Lucero Hernandez Martinez" userId="d16621fd-296d-4f9d-ab44-ced30efccfe3" providerId="ADAL" clId="{82C884BF-AF73-4E95-B6AC-2C464AEEA118}" dt="2025-01-24T22:06:56.992" v="2322"/>
          <ac:graphicFrameMkLst>
            <pc:docMk/>
            <pc:sldMk cId="1613795287" sldId="294"/>
            <ac:graphicFrameMk id="2" creationId="{B7CAD317-DF61-1959-003D-2D5AE1E7C3FC}"/>
          </ac:graphicFrameMkLst>
        </pc:graphicFrameChg>
        <pc:graphicFrameChg chg="add mod modGraphic">
          <ac:chgData name="Astrid Lucero Hernandez Martinez" userId="d16621fd-296d-4f9d-ab44-ced30efccfe3" providerId="ADAL" clId="{82C884BF-AF73-4E95-B6AC-2C464AEEA118}" dt="2025-01-24T22:14:54.157" v="2824" actId="1076"/>
          <ac:graphicFrameMkLst>
            <pc:docMk/>
            <pc:sldMk cId="1613795287" sldId="294"/>
            <ac:graphicFrameMk id="3" creationId="{33542E9E-914E-13DB-5ECD-75057FF91462}"/>
          </ac:graphicFrameMkLst>
        </pc:graphicFrameChg>
        <pc:graphicFrameChg chg="del">
          <ac:chgData name="Astrid Lucero Hernandez Martinez" userId="d16621fd-296d-4f9d-ab44-ced30efccfe3" providerId="ADAL" clId="{82C884BF-AF73-4E95-B6AC-2C464AEEA118}" dt="2025-01-24T22:06:56.001" v="2321" actId="478"/>
          <ac:graphicFrameMkLst>
            <pc:docMk/>
            <pc:sldMk cId="1613795287" sldId="294"/>
            <ac:graphicFrameMk id="5" creationId="{0EF34080-64A2-AA74-6A25-961D530C003E}"/>
          </ac:graphicFrameMkLst>
        </pc:graphicFrameChg>
      </pc:sldChg>
      <pc:sldChg chg="modSp mod">
        <pc:chgData name="Astrid Lucero Hernandez Martinez" userId="d16621fd-296d-4f9d-ab44-ced30efccfe3" providerId="ADAL" clId="{82C884BF-AF73-4E95-B6AC-2C464AEEA118}" dt="2025-01-24T22:16:04.189" v="2833" actId="20577"/>
        <pc:sldMkLst>
          <pc:docMk/>
          <pc:sldMk cId="4239758551" sldId="295"/>
        </pc:sldMkLst>
        <pc:spChg chg="mod">
          <ac:chgData name="Astrid Lucero Hernandez Martinez" userId="d16621fd-296d-4f9d-ab44-ced30efccfe3" providerId="ADAL" clId="{82C884BF-AF73-4E95-B6AC-2C464AEEA118}" dt="2025-01-24T22:16:04.189" v="2833" actId="20577"/>
          <ac:spMkLst>
            <pc:docMk/>
            <pc:sldMk cId="4239758551" sldId="295"/>
            <ac:spMk id="5" creationId="{B35DB0C7-3A20-39A0-C449-AAD5294AD7CD}"/>
          </ac:spMkLst>
        </pc:spChg>
      </pc:sldChg>
      <pc:sldChg chg="modSp mod">
        <pc:chgData name="Astrid Lucero Hernandez Martinez" userId="d16621fd-296d-4f9d-ab44-ced30efccfe3" providerId="ADAL" clId="{82C884BF-AF73-4E95-B6AC-2C464AEEA118}" dt="2025-01-24T22:16:11.038" v="2835" actId="20577"/>
        <pc:sldMkLst>
          <pc:docMk/>
          <pc:sldMk cId="2202548061" sldId="296"/>
        </pc:sldMkLst>
        <pc:spChg chg="mod">
          <ac:chgData name="Astrid Lucero Hernandez Martinez" userId="d16621fd-296d-4f9d-ab44-ced30efccfe3" providerId="ADAL" clId="{82C884BF-AF73-4E95-B6AC-2C464AEEA118}" dt="2025-01-24T22:16:11.038" v="2835" actId="20577"/>
          <ac:spMkLst>
            <pc:docMk/>
            <pc:sldMk cId="2202548061" sldId="296"/>
            <ac:spMk id="4" creationId="{0592F0E6-12E2-8C83-740F-EED2946C284F}"/>
          </ac:spMkLst>
        </pc:spChg>
      </pc:sldChg>
    </pc:docChg>
  </pc:docChgLst>
  <pc:docChgLst>
    <pc:chgData name="Astrid Lucero Hernandez Martinez" userId="d16621fd-296d-4f9d-ab44-ced30efccfe3" providerId="ADAL" clId="{0489DB19-5F55-4B7A-8441-068DFF502F5F}"/>
    <pc:docChg chg="undo redo custSel modSld">
      <pc:chgData name="Astrid Lucero Hernandez Martinez" userId="d16621fd-296d-4f9d-ab44-ced30efccfe3" providerId="ADAL" clId="{0489DB19-5F55-4B7A-8441-068DFF502F5F}" dt="2024-08-06T15:59:51.412" v="2029" actId="14734"/>
      <pc:docMkLst>
        <pc:docMk/>
      </pc:docMkLst>
      <pc:sldChg chg="addSp delSp modSp mod">
        <pc:chgData name="Astrid Lucero Hernandez Martinez" userId="d16621fd-296d-4f9d-ab44-ced30efccfe3" providerId="ADAL" clId="{0489DB19-5F55-4B7A-8441-068DFF502F5F}" dt="2024-08-01T16:16:15.406" v="8" actId="1076"/>
        <pc:sldMkLst>
          <pc:docMk/>
          <pc:sldMk cId="721350290" sldId="274"/>
        </pc:sldMkLst>
        <pc:graphicFrameChg chg="add mod">
          <ac:chgData name="Astrid Lucero Hernandez Martinez" userId="d16621fd-296d-4f9d-ab44-ced30efccfe3" providerId="ADAL" clId="{0489DB19-5F55-4B7A-8441-068DFF502F5F}" dt="2024-08-01T16:15:35.171" v="4"/>
          <ac:graphicFrameMkLst>
            <pc:docMk/>
            <pc:sldMk cId="721350290" sldId="274"/>
            <ac:graphicFrameMk id="3" creationId="{06CFD21B-D811-480D-6615-0BCF64EE7639}"/>
          </ac:graphicFrameMkLst>
        </pc:graphicFrameChg>
        <pc:graphicFrameChg chg="del">
          <ac:chgData name="Astrid Lucero Hernandez Martinez" userId="d16621fd-296d-4f9d-ab44-ced30efccfe3" providerId="ADAL" clId="{0489DB19-5F55-4B7A-8441-068DFF502F5F}" dt="2024-08-01T16:15:13.513" v="3" actId="478"/>
          <ac:graphicFrameMkLst>
            <pc:docMk/>
            <pc:sldMk cId="721350290" sldId="274"/>
            <ac:graphicFrameMk id="4" creationId="{9E3539A6-9028-5085-B388-075A2DC01BF3}"/>
          </ac:graphicFrameMkLst>
        </pc:graphicFrameChg>
        <pc:graphicFrameChg chg="add mod modGraphic">
          <ac:chgData name="Astrid Lucero Hernandez Martinez" userId="d16621fd-296d-4f9d-ab44-ced30efccfe3" providerId="ADAL" clId="{0489DB19-5F55-4B7A-8441-068DFF502F5F}" dt="2024-08-01T16:16:15.406" v="8" actId="1076"/>
          <ac:graphicFrameMkLst>
            <pc:docMk/>
            <pc:sldMk cId="721350290" sldId="274"/>
            <ac:graphicFrameMk id="5" creationId="{94C63321-D76B-881B-564A-AD878F8693E2}"/>
          </ac:graphicFrameMkLst>
        </pc:graphicFrameChg>
      </pc:sldChg>
      <pc:sldChg chg="modSp mod">
        <pc:chgData name="Astrid Lucero Hernandez Martinez" userId="d16621fd-296d-4f9d-ab44-ced30efccfe3" providerId="ADAL" clId="{0489DB19-5F55-4B7A-8441-068DFF502F5F}" dt="2024-08-01T16:14:55.958" v="2" actId="20577"/>
        <pc:sldMkLst>
          <pc:docMk/>
          <pc:sldMk cId="1610350232" sldId="277"/>
        </pc:sldMkLst>
        <pc:spChg chg="mod">
          <ac:chgData name="Astrid Lucero Hernandez Martinez" userId="d16621fd-296d-4f9d-ab44-ced30efccfe3" providerId="ADAL" clId="{0489DB19-5F55-4B7A-8441-068DFF502F5F}" dt="2024-08-01T16:14:55.958" v="2" actId="20577"/>
          <ac:spMkLst>
            <pc:docMk/>
            <pc:sldMk cId="1610350232" sldId="277"/>
            <ac:spMk id="6" creationId="{B2F2D106-82B9-0335-7236-4CF3863660F7}"/>
          </ac:spMkLst>
        </pc:spChg>
      </pc:sldChg>
      <pc:sldChg chg="modSp mod">
        <pc:chgData name="Astrid Lucero Hernandez Martinez" userId="d16621fd-296d-4f9d-ab44-ced30efccfe3" providerId="ADAL" clId="{0489DB19-5F55-4B7A-8441-068DFF502F5F}" dt="2024-08-06T15:35:43.034" v="2028" actId="20577"/>
        <pc:sldMkLst>
          <pc:docMk/>
          <pc:sldMk cId="3675170584" sldId="279"/>
        </pc:sldMkLst>
        <pc:spChg chg="mod">
          <ac:chgData name="Astrid Lucero Hernandez Martinez" userId="d16621fd-296d-4f9d-ab44-ced30efccfe3" providerId="ADAL" clId="{0489DB19-5F55-4B7A-8441-068DFF502F5F}" dt="2024-08-06T15:35:43.034" v="2028"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0489DB19-5F55-4B7A-8441-068DFF502F5F}" dt="2024-08-01T16:52:29.309" v="328" actId="20577"/>
        <pc:sldMkLst>
          <pc:docMk/>
          <pc:sldMk cId="3827677764" sldId="283"/>
        </pc:sldMkLst>
        <pc:spChg chg="mod">
          <ac:chgData name="Astrid Lucero Hernandez Martinez" userId="d16621fd-296d-4f9d-ab44-ced30efccfe3" providerId="ADAL" clId="{0489DB19-5F55-4B7A-8441-068DFF502F5F}" dt="2024-08-01T16:52:29.309" v="328" actId="20577"/>
          <ac:spMkLst>
            <pc:docMk/>
            <pc:sldMk cId="3827677764" sldId="283"/>
            <ac:spMk id="19" creationId="{F3B3F893-37EB-1B24-5F58-30A8CB7927B3}"/>
          </ac:spMkLst>
        </pc:spChg>
        <pc:spChg chg="mod">
          <ac:chgData name="Astrid Lucero Hernandez Martinez" userId="d16621fd-296d-4f9d-ab44-ced30efccfe3" providerId="ADAL" clId="{0489DB19-5F55-4B7A-8441-068DFF502F5F}" dt="2024-08-01T16:52:01.363" v="314" actId="1076"/>
          <ac:spMkLst>
            <pc:docMk/>
            <pc:sldMk cId="3827677764" sldId="283"/>
            <ac:spMk id="27" creationId="{BE7C2FC2-7124-6194-2937-8D0F227ACE7E}"/>
          </ac:spMkLst>
        </pc:spChg>
        <pc:picChg chg="del">
          <ac:chgData name="Astrid Lucero Hernandez Martinez" userId="d16621fd-296d-4f9d-ab44-ced30efccfe3" providerId="ADAL" clId="{0489DB19-5F55-4B7A-8441-068DFF502F5F}" dt="2024-08-01T16:26:18.977" v="97" actId="478"/>
          <ac:picMkLst>
            <pc:docMk/>
            <pc:sldMk cId="3827677764" sldId="283"/>
            <ac:picMk id="3" creationId="{7909E86C-632C-DEFA-D2DB-9E0C6D7E01A9}"/>
          </ac:picMkLst>
        </pc:picChg>
        <pc:picChg chg="add mod">
          <ac:chgData name="Astrid Lucero Hernandez Martinez" userId="d16621fd-296d-4f9d-ab44-ced30efccfe3" providerId="ADAL" clId="{0489DB19-5F55-4B7A-8441-068DFF502F5F}" dt="2024-08-01T16:51:55.558" v="313" actId="1076"/>
          <ac:picMkLst>
            <pc:docMk/>
            <pc:sldMk cId="3827677764" sldId="283"/>
            <ac:picMk id="4" creationId="{57E25B11-6BEC-0D62-8646-136063C279C4}"/>
          </ac:picMkLst>
        </pc:picChg>
      </pc:sldChg>
      <pc:sldChg chg="addSp delSp modSp mod">
        <pc:chgData name="Astrid Lucero Hernandez Martinez" userId="d16621fd-296d-4f9d-ab44-ced30efccfe3" providerId="ADAL" clId="{0489DB19-5F55-4B7A-8441-068DFF502F5F}" dt="2024-08-01T16:26:00.559" v="96" actId="14100"/>
        <pc:sldMkLst>
          <pc:docMk/>
          <pc:sldMk cId="2284358386" sldId="285"/>
        </pc:sldMkLst>
        <pc:spChg chg="mod">
          <ac:chgData name="Astrid Lucero Hernandez Martinez" userId="d16621fd-296d-4f9d-ab44-ced30efccfe3" providerId="ADAL" clId="{0489DB19-5F55-4B7A-8441-068DFF502F5F}" dt="2024-08-01T16:22:42.520" v="70" actId="20577"/>
          <ac:spMkLst>
            <pc:docMk/>
            <pc:sldMk cId="2284358386" sldId="285"/>
            <ac:spMk id="5" creationId="{4A250405-93B5-B986-98C3-DB903B6A74C9}"/>
          </ac:spMkLst>
        </pc:spChg>
        <pc:spChg chg="mod">
          <ac:chgData name="Astrid Lucero Hernandez Martinez" userId="d16621fd-296d-4f9d-ab44-ced30efccfe3" providerId="ADAL" clId="{0489DB19-5F55-4B7A-8441-068DFF502F5F}" dt="2024-08-01T16:26:00.559" v="96" actId="14100"/>
          <ac:spMkLst>
            <pc:docMk/>
            <pc:sldMk cId="2284358386" sldId="285"/>
            <ac:spMk id="6" creationId="{C97D797A-F40D-540F-F047-BBCD38B3BE6C}"/>
          </ac:spMkLst>
        </pc:spChg>
        <pc:spChg chg="mod">
          <ac:chgData name="Astrid Lucero Hernandez Martinez" userId="d16621fd-296d-4f9d-ab44-ced30efccfe3" providerId="ADAL" clId="{0489DB19-5F55-4B7A-8441-068DFF502F5F}" dt="2024-08-01T16:25:48.215" v="94" actId="1076"/>
          <ac:spMkLst>
            <pc:docMk/>
            <pc:sldMk cId="2284358386" sldId="285"/>
            <ac:spMk id="7" creationId="{5BF842DB-B007-F600-9DD6-F9ACC500848D}"/>
          </ac:spMkLst>
        </pc:spChg>
        <pc:spChg chg="mod">
          <ac:chgData name="Astrid Lucero Hernandez Martinez" userId="d16621fd-296d-4f9d-ab44-ced30efccfe3" providerId="ADAL" clId="{0489DB19-5F55-4B7A-8441-068DFF502F5F}" dt="2024-08-01T16:24:20.183" v="79" actId="1076"/>
          <ac:spMkLst>
            <pc:docMk/>
            <pc:sldMk cId="2284358386" sldId="285"/>
            <ac:spMk id="8" creationId="{5A0ECABF-9B27-3B3C-196D-FD094186E7AA}"/>
          </ac:spMkLst>
        </pc:spChg>
        <pc:graphicFrameChg chg="add mod">
          <ac:chgData name="Astrid Lucero Hernandez Martinez" userId="d16621fd-296d-4f9d-ab44-ced30efccfe3" providerId="ADAL" clId="{0489DB19-5F55-4B7A-8441-068DFF502F5F}" dt="2024-08-01T16:17:25.596" v="11"/>
          <ac:graphicFrameMkLst>
            <pc:docMk/>
            <pc:sldMk cId="2284358386" sldId="285"/>
            <ac:graphicFrameMk id="3" creationId="{971A665E-5B19-B036-CC7D-ECDE32EDC418}"/>
          </ac:graphicFrameMkLst>
        </pc:graphicFrameChg>
        <pc:graphicFrameChg chg="add del mod">
          <ac:chgData name="Astrid Lucero Hernandez Martinez" userId="d16621fd-296d-4f9d-ab44-ced30efccfe3" providerId="ADAL" clId="{0489DB19-5F55-4B7A-8441-068DFF502F5F}" dt="2024-08-01T16:24:31.345" v="81" actId="478"/>
          <ac:graphicFrameMkLst>
            <pc:docMk/>
            <pc:sldMk cId="2284358386" sldId="285"/>
            <ac:graphicFrameMk id="4" creationId="{90E7FC64-E464-D45C-168F-68D1E6EB14C3}"/>
          </ac:graphicFrameMkLst>
        </pc:graphicFrameChg>
        <pc:graphicFrameChg chg="add mod">
          <ac:chgData name="Astrid Lucero Hernandez Martinez" userId="d16621fd-296d-4f9d-ab44-ced30efccfe3" providerId="ADAL" clId="{0489DB19-5F55-4B7A-8441-068DFF502F5F}" dt="2024-08-01T16:19:39.654" v="24"/>
          <ac:graphicFrameMkLst>
            <pc:docMk/>
            <pc:sldMk cId="2284358386" sldId="285"/>
            <ac:graphicFrameMk id="9" creationId="{01F8471D-9486-422C-35D5-BCF6B14EEFAE}"/>
          </ac:graphicFrameMkLst>
        </pc:graphicFrameChg>
        <pc:graphicFrameChg chg="add del mod">
          <ac:chgData name="Astrid Lucero Hernandez Martinez" userId="d16621fd-296d-4f9d-ab44-ced30efccfe3" providerId="ADAL" clId="{0489DB19-5F55-4B7A-8441-068DFF502F5F}" dt="2024-08-01T16:23:31.280" v="71" actId="478"/>
          <ac:graphicFrameMkLst>
            <pc:docMk/>
            <pc:sldMk cId="2284358386" sldId="285"/>
            <ac:graphicFrameMk id="10" creationId="{827D2067-237D-D800-4B89-702373A5BDFE}"/>
          </ac:graphicFrameMkLst>
        </pc:graphicFrameChg>
        <pc:graphicFrameChg chg="add mod">
          <ac:chgData name="Astrid Lucero Hernandez Martinez" userId="d16621fd-296d-4f9d-ab44-ced30efccfe3" providerId="ADAL" clId="{0489DB19-5F55-4B7A-8441-068DFF502F5F}" dt="2024-08-01T16:23:33.609" v="72"/>
          <ac:graphicFrameMkLst>
            <pc:docMk/>
            <pc:sldMk cId="2284358386" sldId="285"/>
            <ac:graphicFrameMk id="11" creationId="{76DC1B9E-F8EB-407E-C0AF-557F55DB9044}"/>
          </ac:graphicFrameMkLst>
        </pc:graphicFrameChg>
        <pc:graphicFrameChg chg="del modGraphic">
          <ac:chgData name="Astrid Lucero Hernandez Martinez" userId="d16621fd-296d-4f9d-ab44-ced30efccfe3" providerId="ADAL" clId="{0489DB19-5F55-4B7A-8441-068DFF502F5F}" dt="2024-08-01T16:17:21.979" v="10" actId="478"/>
          <ac:graphicFrameMkLst>
            <pc:docMk/>
            <pc:sldMk cId="2284358386" sldId="285"/>
            <ac:graphicFrameMk id="13" creationId="{3BB895E1-12C8-9B68-044B-8340F7D9AD42}"/>
          </ac:graphicFrameMkLst>
        </pc:graphicFrameChg>
        <pc:graphicFrameChg chg="add mod modGraphic">
          <ac:chgData name="Astrid Lucero Hernandez Martinez" userId="d16621fd-296d-4f9d-ab44-ced30efccfe3" providerId="ADAL" clId="{0489DB19-5F55-4B7A-8441-068DFF502F5F}" dt="2024-08-01T16:24:12.928" v="78" actId="1076"/>
          <ac:graphicFrameMkLst>
            <pc:docMk/>
            <pc:sldMk cId="2284358386" sldId="285"/>
            <ac:graphicFrameMk id="14" creationId="{F8FD8096-DEE0-9348-0C38-634D805DE97C}"/>
          </ac:graphicFrameMkLst>
        </pc:graphicFrameChg>
        <pc:graphicFrameChg chg="del">
          <ac:chgData name="Astrid Lucero Hernandez Martinez" userId="d16621fd-296d-4f9d-ab44-ced30efccfe3" providerId="ADAL" clId="{0489DB19-5F55-4B7A-8441-068DFF502F5F}" dt="2024-08-01T16:18:57.637" v="23" actId="478"/>
          <ac:graphicFrameMkLst>
            <pc:docMk/>
            <pc:sldMk cId="2284358386" sldId="285"/>
            <ac:graphicFrameMk id="16" creationId="{A9BC83FD-870F-C25A-CED2-3332FB3F2BBB}"/>
          </ac:graphicFrameMkLst>
        </pc:graphicFrameChg>
        <pc:graphicFrameChg chg="add mod modGraphic">
          <ac:chgData name="Astrid Lucero Hernandez Martinez" userId="d16621fd-296d-4f9d-ab44-ced30efccfe3" providerId="ADAL" clId="{0489DB19-5F55-4B7A-8441-068DFF502F5F}" dt="2024-08-01T16:25:23.775" v="89" actId="14100"/>
          <ac:graphicFrameMkLst>
            <pc:docMk/>
            <pc:sldMk cId="2284358386" sldId="285"/>
            <ac:graphicFrameMk id="17" creationId="{1630AE3B-C6DF-D65E-7A9A-F884FD8CC2E8}"/>
          </ac:graphicFrameMkLst>
        </pc:graphicFrameChg>
      </pc:sldChg>
      <pc:sldChg chg="addSp delSp modSp mod">
        <pc:chgData name="Astrid Lucero Hernandez Martinez" userId="d16621fd-296d-4f9d-ab44-ced30efccfe3" providerId="ADAL" clId="{0489DB19-5F55-4B7A-8441-068DFF502F5F}" dt="2024-08-01T17:06:40.073" v="471" actId="20577"/>
        <pc:sldMkLst>
          <pc:docMk/>
          <pc:sldMk cId="649828499" sldId="287"/>
        </pc:sldMkLst>
        <pc:spChg chg="mod">
          <ac:chgData name="Astrid Lucero Hernandez Martinez" userId="d16621fd-296d-4f9d-ab44-ced30efccfe3" providerId="ADAL" clId="{0489DB19-5F55-4B7A-8441-068DFF502F5F}" dt="2024-08-01T17:06:40.073" v="471" actId="20577"/>
          <ac:spMkLst>
            <pc:docMk/>
            <pc:sldMk cId="649828499" sldId="287"/>
            <ac:spMk id="3" creationId="{69C1B9E4-D195-AAF8-CFF3-32E283E11CC5}"/>
          </ac:spMkLst>
        </pc:spChg>
        <pc:picChg chg="add mod">
          <ac:chgData name="Astrid Lucero Hernandez Martinez" userId="d16621fd-296d-4f9d-ab44-ced30efccfe3" providerId="ADAL" clId="{0489DB19-5F55-4B7A-8441-068DFF502F5F}" dt="2024-08-01T16:57:46.241" v="338" actId="1076"/>
          <ac:picMkLst>
            <pc:docMk/>
            <pc:sldMk cId="649828499" sldId="287"/>
            <ac:picMk id="5" creationId="{BECE98F1-86B1-7BA4-3A2B-5B9842DFD2AC}"/>
          </ac:picMkLst>
        </pc:picChg>
        <pc:picChg chg="del">
          <ac:chgData name="Astrid Lucero Hernandez Martinez" userId="d16621fd-296d-4f9d-ab44-ced30efccfe3" providerId="ADAL" clId="{0489DB19-5F55-4B7A-8441-068DFF502F5F}" dt="2024-08-01T16:57:12.956" v="329" actId="478"/>
          <ac:picMkLst>
            <pc:docMk/>
            <pc:sldMk cId="649828499" sldId="287"/>
            <ac:picMk id="7" creationId="{8453D818-7CB9-1152-4CBE-D29BAAEDAAE2}"/>
          </ac:picMkLst>
        </pc:picChg>
      </pc:sldChg>
      <pc:sldChg chg="addSp delSp modSp mod">
        <pc:chgData name="Astrid Lucero Hernandez Martinez" userId="d16621fd-296d-4f9d-ab44-ced30efccfe3" providerId="ADAL" clId="{0489DB19-5F55-4B7A-8441-068DFF502F5F}" dt="2024-08-01T17:31:49.050" v="924" actId="1076"/>
        <pc:sldMkLst>
          <pc:docMk/>
          <pc:sldMk cId="756526457" sldId="288"/>
        </pc:sldMkLst>
        <pc:spChg chg="mod">
          <ac:chgData name="Astrid Lucero Hernandez Martinez" userId="d16621fd-296d-4f9d-ab44-ced30efccfe3" providerId="ADAL" clId="{0489DB19-5F55-4B7A-8441-068DFF502F5F}" dt="2024-08-01T17:31:49.050" v="924" actId="1076"/>
          <ac:spMkLst>
            <pc:docMk/>
            <pc:sldMk cId="756526457" sldId="288"/>
            <ac:spMk id="4" creationId="{B1C022A3-BBCF-B714-4581-99F248C821BE}"/>
          </ac:spMkLst>
        </pc:spChg>
        <pc:picChg chg="add mod">
          <ac:chgData name="Astrid Lucero Hernandez Martinez" userId="d16621fd-296d-4f9d-ab44-ced30efccfe3" providerId="ADAL" clId="{0489DB19-5F55-4B7A-8441-068DFF502F5F}" dt="2024-08-01T17:20:32.184" v="643" actId="1076"/>
          <ac:picMkLst>
            <pc:docMk/>
            <pc:sldMk cId="756526457" sldId="288"/>
            <ac:picMk id="5" creationId="{5D4F2C97-28CE-B372-4AAE-1B6CF0034EE8}"/>
          </ac:picMkLst>
        </pc:picChg>
        <pc:picChg chg="del">
          <ac:chgData name="Astrid Lucero Hernandez Martinez" userId="d16621fd-296d-4f9d-ab44-ced30efccfe3" providerId="ADAL" clId="{0489DB19-5F55-4B7A-8441-068DFF502F5F}" dt="2024-08-01T17:20:12.716" v="638" actId="478"/>
          <ac:picMkLst>
            <pc:docMk/>
            <pc:sldMk cId="756526457" sldId="288"/>
            <ac:picMk id="6" creationId="{BEB76EC1-940B-5102-EFD8-11646E80D82F}"/>
          </ac:picMkLst>
        </pc:picChg>
      </pc:sldChg>
      <pc:sldChg chg="addSp delSp modSp mod">
        <pc:chgData name="Astrid Lucero Hernandez Martinez" userId="d16621fd-296d-4f9d-ab44-ced30efccfe3" providerId="ADAL" clId="{0489DB19-5F55-4B7A-8441-068DFF502F5F}" dt="2024-08-01T17:19:28.234" v="637" actId="20577"/>
        <pc:sldMkLst>
          <pc:docMk/>
          <pc:sldMk cId="1850455820" sldId="289"/>
        </pc:sldMkLst>
        <pc:spChg chg="mod">
          <ac:chgData name="Astrid Lucero Hernandez Martinez" userId="d16621fd-296d-4f9d-ab44-ced30efccfe3" providerId="ADAL" clId="{0489DB19-5F55-4B7A-8441-068DFF502F5F}" dt="2024-08-01T17:19:28.234" v="637" actId="20577"/>
          <ac:spMkLst>
            <pc:docMk/>
            <pc:sldMk cId="1850455820" sldId="289"/>
            <ac:spMk id="3" creationId="{63F3E368-E78D-4B31-F5C8-49060C3AF8A5}"/>
          </ac:spMkLst>
        </pc:spChg>
        <pc:picChg chg="add mod">
          <ac:chgData name="Astrid Lucero Hernandez Martinez" userId="d16621fd-296d-4f9d-ab44-ced30efccfe3" providerId="ADAL" clId="{0489DB19-5F55-4B7A-8441-068DFF502F5F}" dt="2024-08-01T17:07:59.259" v="477" actId="1076"/>
          <ac:picMkLst>
            <pc:docMk/>
            <pc:sldMk cId="1850455820" sldId="289"/>
            <ac:picMk id="5" creationId="{81496CC8-949A-B5A5-5DB3-3A70B35FC0F6}"/>
          </ac:picMkLst>
        </pc:picChg>
        <pc:picChg chg="del">
          <ac:chgData name="Astrid Lucero Hernandez Martinez" userId="d16621fd-296d-4f9d-ab44-ced30efccfe3" providerId="ADAL" clId="{0489DB19-5F55-4B7A-8441-068DFF502F5F}" dt="2024-08-01T17:06:56.399" v="472" actId="478"/>
          <ac:picMkLst>
            <pc:docMk/>
            <pc:sldMk cId="1850455820" sldId="289"/>
            <ac:picMk id="10" creationId="{4F856950-1303-49A9-4174-FA3BAC17CD52}"/>
          </ac:picMkLst>
        </pc:picChg>
      </pc:sldChg>
      <pc:sldChg chg="addSp delSp modSp mod">
        <pc:chgData name="Astrid Lucero Hernandez Martinez" userId="d16621fd-296d-4f9d-ab44-ced30efccfe3" providerId="ADAL" clId="{0489DB19-5F55-4B7A-8441-068DFF502F5F}" dt="2024-08-01T17:34:31.891" v="938" actId="20577"/>
        <pc:sldMkLst>
          <pc:docMk/>
          <pc:sldMk cId="2123245595" sldId="290"/>
        </pc:sldMkLst>
        <pc:spChg chg="mod">
          <ac:chgData name="Astrid Lucero Hernandez Martinez" userId="d16621fd-296d-4f9d-ab44-ced30efccfe3" providerId="ADAL" clId="{0489DB19-5F55-4B7A-8441-068DFF502F5F}" dt="2024-08-01T17:34:31.891" v="938" actId="20577"/>
          <ac:spMkLst>
            <pc:docMk/>
            <pc:sldMk cId="2123245595" sldId="290"/>
            <ac:spMk id="4" creationId="{B60B00F2-B004-95E3-9D76-F664C7D6A801}"/>
          </ac:spMkLst>
        </pc:spChg>
        <pc:picChg chg="add mod">
          <ac:chgData name="Astrid Lucero Hernandez Martinez" userId="d16621fd-296d-4f9d-ab44-ced30efccfe3" providerId="ADAL" clId="{0489DB19-5F55-4B7A-8441-068DFF502F5F}" dt="2024-08-01T17:33:56.753" v="929" actId="14100"/>
          <ac:picMkLst>
            <pc:docMk/>
            <pc:sldMk cId="2123245595" sldId="290"/>
            <ac:picMk id="5" creationId="{36B57022-CF8E-6A54-09EC-4648C99D6D4E}"/>
          </ac:picMkLst>
        </pc:picChg>
        <pc:picChg chg="del">
          <ac:chgData name="Astrid Lucero Hernandez Martinez" userId="d16621fd-296d-4f9d-ab44-ced30efccfe3" providerId="ADAL" clId="{0489DB19-5F55-4B7A-8441-068DFF502F5F}" dt="2024-08-01T17:33:44.869" v="925" actId="478"/>
          <ac:picMkLst>
            <pc:docMk/>
            <pc:sldMk cId="2123245595" sldId="290"/>
            <ac:picMk id="6" creationId="{9BC30206-17D0-439D-59E8-F80164892593}"/>
          </ac:picMkLst>
        </pc:picChg>
      </pc:sldChg>
      <pc:sldChg chg="addSp delSp modSp mod">
        <pc:chgData name="Astrid Lucero Hernandez Martinez" userId="d16621fd-296d-4f9d-ab44-ced30efccfe3" providerId="ADAL" clId="{0489DB19-5F55-4B7A-8441-068DFF502F5F}" dt="2024-08-01T18:15:24.655" v="1808" actId="113"/>
        <pc:sldMkLst>
          <pc:docMk/>
          <pc:sldMk cId="244336464" sldId="291"/>
        </pc:sldMkLst>
        <pc:spChg chg="mod">
          <ac:chgData name="Astrid Lucero Hernandez Martinez" userId="d16621fd-296d-4f9d-ab44-ced30efccfe3" providerId="ADAL" clId="{0489DB19-5F55-4B7A-8441-068DFF502F5F}" dt="2024-08-01T18:13:16.447" v="1791" actId="1076"/>
          <ac:spMkLst>
            <pc:docMk/>
            <pc:sldMk cId="244336464" sldId="291"/>
            <ac:spMk id="2" creationId="{6D86630F-B571-36FC-2F3B-FCCD3D9D5239}"/>
          </ac:spMkLst>
        </pc:spChg>
        <pc:spChg chg="mod">
          <ac:chgData name="Astrid Lucero Hernandez Martinez" userId="d16621fd-296d-4f9d-ab44-ced30efccfe3" providerId="ADAL" clId="{0489DB19-5F55-4B7A-8441-068DFF502F5F}" dt="2024-08-01T18:15:24.655" v="1808" actId="113"/>
          <ac:spMkLst>
            <pc:docMk/>
            <pc:sldMk cId="244336464" sldId="291"/>
            <ac:spMk id="6" creationId="{6EC5BA0C-330A-F4A3-F3A6-0E1DC232D869}"/>
          </ac:spMkLst>
        </pc:spChg>
        <pc:picChg chg="add del mod">
          <ac:chgData name="Astrid Lucero Hernandez Martinez" userId="d16621fd-296d-4f9d-ab44-ced30efccfe3" providerId="ADAL" clId="{0489DB19-5F55-4B7A-8441-068DFF502F5F}" dt="2024-08-01T18:13:13.492" v="1790" actId="1076"/>
          <ac:picMkLst>
            <pc:docMk/>
            <pc:sldMk cId="244336464" sldId="291"/>
            <ac:picMk id="4" creationId="{42BCCC09-6138-13D8-12D6-2926A9C8F005}"/>
          </ac:picMkLst>
        </pc:picChg>
        <pc:picChg chg="add del">
          <ac:chgData name="Astrid Lucero Hernandez Martinez" userId="d16621fd-296d-4f9d-ab44-ced30efccfe3" providerId="ADAL" clId="{0489DB19-5F55-4B7A-8441-068DFF502F5F}" dt="2024-08-01T17:43:06.621" v="972" actId="478"/>
          <ac:picMkLst>
            <pc:docMk/>
            <pc:sldMk cId="244336464" sldId="291"/>
            <ac:picMk id="8" creationId="{7F41126E-456E-AACC-BBFD-C55C778A2A54}"/>
          </ac:picMkLst>
        </pc:picChg>
      </pc:sldChg>
      <pc:sldChg chg="addSp delSp modSp mod">
        <pc:chgData name="Astrid Lucero Hernandez Martinez" userId="d16621fd-296d-4f9d-ab44-ced30efccfe3" providerId="ADAL" clId="{0489DB19-5F55-4B7A-8441-068DFF502F5F}" dt="2024-08-01T19:10:45.306" v="1829" actId="20577"/>
        <pc:sldMkLst>
          <pc:docMk/>
          <pc:sldMk cId="1883064273" sldId="292"/>
        </pc:sldMkLst>
        <pc:spChg chg="mod">
          <ac:chgData name="Astrid Lucero Hernandez Martinez" userId="d16621fd-296d-4f9d-ab44-ced30efccfe3" providerId="ADAL" clId="{0489DB19-5F55-4B7A-8441-068DFF502F5F}" dt="2024-08-01T19:10:45.306" v="1829" actId="20577"/>
          <ac:spMkLst>
            <pc:docMk/>
            <pc:sldMk cId="1883064273" sldId="292"/>
            <ac:spMk id="4" creationId="{FB401411-B705-40A8-1D3E-0C6FA0A4D0C5}"/>
          </ac:spMkLst>
        </pc:spChg>
        <pc:graphicFrameChg chg="add mod">
          <ac:chgData name="Astrid Lucero Hernandez Martinez" userId="d16621fd-296d-4f9d-ab44-ced30efccfe3" providerId="ADAL" clId="{0489DB19-5F55-4B7A-8441-068DFF502F5F}" dt="2024-08-01T19:07:44.872" v="1810"/>
          <ac:graphicFrameMkLst>
            <pc:docMk/>
            <pc:sldMk cId="1883064273" sldId="292"/>
            <ac:graphicFrameMk id="2" creationId="{DF372BE5-360A-0FFB-E59F-9578352736D6}"/>
          </ac:graphicFrameMkLst>
        </pc:graphicFrameChg>
        <pc:graphicFrameChg chg="add mod modGraphic">
          <ac:chgData name="Astrid Lucero Hernandez Martinez" userId="d16621fd-296d-4f9d-ab44-ced30efccfe3" providerId="ADAL" clId="{0489DB19-5F55-4B7A-8441-068DFF502F5F}" dt="2024-08-01T19:08:43.467" v="1821" actId="14734"/>
          <ac:graphicFrameMkLst>
            <pc:docMk/>
            <pc:sldMk cId="1883064273" sldId="292"/>
            <ac:graphicFrameMk id="3" creationId="{B2D5B8AA-17CD-DC2D-FE76-62D9B7652327}"/>
          </ac:graphicFrameMkLst>
        </pc:graphicFrameChg>
        <pc:graphicFrameChg chg="del">
          <ac:chgData name="Astrid Lucero Hernandez Martinez" userId="d16621fd-296d-4f9d-ab44-ced30efccfe3" providerId="ADAL" clId="{0489DB19-5F55-4B7A-8441-068DFF502F5F}" dt="2024-08-01T19:07:43.129" v="1809" actId="478"/>
          <ac:graphicFrameMkLst>
            <pc:docMk/>
            <pc:sldMk cId="1883064273" sldId="292"/>
            <ac:graphicFrameMk id="5" creationId="{ED2434B3-5D2D-07D0-5344-F07EA59AA35F}"/>
          </ac:graphicFrameMkLst>
        </pc:graphicFrameChg>
      </pc:sldChg>
      <pc:sldChg chg="addSp delSp modSp mod">
        <pc:chgData name="Astrid Lucero Hernandez Martinez" userId="d16621fd-296d-4f9d-ab44-ced30efccfe3" providerId="ADAL" clId="{0489DB19-5F55-4B7A-8441-068DFF502F5F}" dt="2024-08-01T19:15:01.856" v="1860" actId="20577"/>
        <pc:sldMkLst>
          <pc:docMk/>
          <pc:sldMk cId="300037228" sldId="293"/>
        </pc:sldMkLst>
        <pc:spChg chg="mod">
          <ac:chgData name="Astrid Lucero Hernandez Martinez" userId="d16621fd-296d-4f9d-ab44-ced30efccfe3" providerId="ADAL" clId="{0489DB19-5F55-4B7A-8441-068DFF502F5F}" dt="2024-08-01T19:15:01.856" v="1860" actId="20577"/>
          <ac:spMkLst>
            <pc:docMk/>
            <pc:sldMk cId="300037228" sldId="293"/>
            <ac:spMk id="6" creationId="{46C12128-4BD9-5A86-E69A-27C5F5D9CD1B}"/>
          </ac:spMkLst>
        </pc:spChg>
        <pc:graphicFrameChg chg="add mod">
          <ac:chgData name="Astrid Lucero Hernandez Martinez" userId="d16621fd-296d-4f9d-ab44-ced30efccfe3" providerId="ADAL" clId="{0489DB19-5F55-4B7A-8441-068DFF502F5F}" dt="2024-08-01T19:12:07.005" v="1831"/>
          <ac:graphicFrameMkLst>
            <pc:docMk/>
            <pc:sldMk cId="300037228" sldId="293"/>
            <ac:graphicFrameMk id="2" creationId="{431925D7-0A67-98F8-D209-B836F610F8E8}"/>
          </ac:graphicFrameMkLst>
        </pc:graphicFrameChg>
        <pc:graphicFrameChg chg="add mod">
          <ac:chgData name="Astrid Lucero Hernandez Martinez" userId="d16621fd-296d-4f9d-ab44-ced30efccfe3" providerId="ADAL" clId="{0489DB19-5F55-4B7A-8441-068DFF502F5F}" dt="2024-08-01T19:12:43.300" v="1838"/>
          <ac:graphicFrameMkLst>
            <pc:docMk/>
            <pc:sldMk cId="300037228" sldId="293"/>
            <ac:graphicFrameMk id="4" creationId="{5A5C2E10-B547-DCE4-C016-092F0258B4BD}"/>
          </ac:graphicFrameMkLst>
        </pc:graphicFrameChg>
        <pc:graphicFrameChg chg="add del mod modGraphic">
          <ac:chgData name="Astrid Lucero Hernandez Martinez" userId="d16621fd-296d-4f9d-ab44-ced30efccfe3" providerId="ADAL" clId="{0489DB19-5F55-4B7A-8441-068DFF502F5F}" dt="2024-08-01T19:12:59.507" v="1842" actId="478"/>
          <ac:graphicFrameMkLst>
            <pc:docMk/>
            <pc:sldMk cId="300037228" sldId="293"/>
            <ac:graphicFrameMk id="5" creationId="{EE69383D-7C6F-184C-3674-282E6FCFC214}"/>
          </ac:graphicFrameMkLst>
        </pc:graphicFrameChg>
        <pc:graphicFrameChg chg="add mod">
          <ac:chgData name="Astrid Lucero Hernandez Martinez" userId="d16621fd-296d-4f9d-ab44-ced30efccfe3" providerId="ADAL" clId="{0489DB19-5F55-4B7A-8441-068DFF502F5F}" dt="2024-08-01T19:13:44.881" v="1843"/>
          <ac:graphicFrameMkLst>
            <pc:docMk/>
            <pc:sldMk cId="300037228" sldId="293"/>
            <ac:graphicFrameMk id="7" creationId="{8BC92C19-391E-4967-753C-22C69831C5CD}"/>
          </ac:graphicFrameMkLst>
        </pc:graphicFrameChg>
        <pc:graphicFrameChg chg="add mod modGraphic">
          <ac:chgData name="Astrid Lucero Hernandez Martinez" userId="d16621fd-296d-4f9d-ab44-ced30efccfe3" providerId="ADAL" clId="{0489DB19-5F55-4B7A-8441-068DFF502F5F}" dt="2024-08-01T19:14:00.041" v="1847" actId="14734"/>
          <ac:graphicFrameMkLst>
            <pc:docMk/>
            <pc:sldMk cId="300037228" sldId="293"/>
            <ac:graphicFrameMk id="11" creationId="{25A50143-A7C1-733E-EE5E-8B18852D89EC}"/>
          </ac:graphicFrameMkLst>
        </pc:graphicFrameChg>
        <pc:graphicFrameChg chg="del">
          <ac:chgData name="Astrid Lucero Hernandez Martinez" userId="d16621fd-296d-4f9d-ab44-ced30efccfe3" providerId="ADAL" clId="{0489DB19-5F55-4B7A-8441-068DFF502F5F}" dt="2024-08-01T19:12:29.164" v="1837" actId="478"/>
          <ac:graphicFrameMkLst>
            <pc:docMk/>
            <pc:sldMk cId="300037228" sldId="293"/>
            <ac:graphicFrameMk id="12" creationId="{89E1E858-D41D-BDDC-06C1-BBE640FB8469}"/>
          </ac:graphicFrameMkLst>
        </pc:graphicFrameChg>
        <pc:picChg chg="add mod">
          <ac:chgData name="Astrid Lucero Hernandez Martinez" userId="d16621fd-296d-4f9d-ab44-ced30efccfe3" providerId="ADAL" clId="{0489DB19-5F55-4B7A-8441-068DFF502F5F}" dt="2024-08-01T19:12:20.514" v="1835" actId="1076"/>
          <ac:picMkLst>
            <pc:docMk/>
            <pc:sldMk cId="300037228" sldId="293"/>
            <ac:picMk id="3" creationId="{66310888-5BAA-C585-D5D0-A06E64AFF4B9}"/>
          </ac:picMkLst>
        </pc:picChg>
        <pc:picChg chg="del">
          <ac:chgData name="Astrid Lucero Hernandez Martinez" userId="d16621fd-296d-4f9d-ab44-ced30efccfe3" providerId="ADAL" clId="{0489DB19-5F55-4B7A-8441-068DFF502F5F}" dt="2024-08-01T19:12:04.669" v="1830" actId="478"/>
          <ac:picMkLst>
            <pc:docMk/>
            <pc:sldMk cId="300037228" sldId="293"/>
            <ac:picMk id="9" creationId="{81D7B5D6-0561-8CBD-DB67-39108C91CA9B}"/>
          </ac:picMkLst>
        </pc:picChg>
        <pc:picChg chg="mod">
          <ac:chgData name="Astrid Lucero Hernandez Martinez" userId="d16621fd-296d-4f9d-ab44-ced30efccfe3" providerId="ADAL" clId="{0489DB19-5F55-4B7A-8441-068DFF502F5F}" dt="2024-08-01T19:12:24.513" v="1836" actId="1076"/>
          <ac:picMkLst>
            <pc:docMk/>
            <pc:sldMk cId="300037228" sldId="293"/>
            <ac:picMk id="10" creationId="{9C857767-987E-4F01-460B-3C2A27356DBD}"/>
          </ac:picMkLst>
        </pc:picChg>
      </pc:sldChg>
      <pc:sldChg chg="addSp delSp modSp mod">
        <pc:chgData name="Astrid Lucero Hernandez Martinez" userId="d16621fd-296d-4f9d-ab44-ced30efccfe3" providerId="ADAL" clId="{0489DB19-5F55-4B7A-8441-068DFF502F5F}" dt="2024-08-01T19:21:44.177" v="1915" actId="123"/>
        <pc:sldMkLst>
          <pc:docMk/>
          <pc:sldMk cId="1613795287" sldId="294"/>
        </pc:sldMkLst>
        <pc:spChg chg="mod">
          <ac:chgData name="Astrid Lucero Hernandez Martinez" userId="d16621fd-296d-4f9d-ab44-ced30efccfe3" providerId="ADAL" clId="{0489DB19-5F55-4B7A-8441-068DFF502F5F}" dt="2024-08-01T19:21:44.177" v="1915" actId="123"/>
          <ac:spMkLst>
            <pc:docMk/>
            <pc:sldMk cId="1613795287" sldId="294"/>
            <ac:spMk id="4" creationId="{E2ED6047-E2BA-1780-4152-E4CDF01D4589}"/>
          </ac:spMkLst>
        </pc:spChg>
        <pc:graphicFrameChg chg="add mod">
          <ac:chgData name="Astrid Lucero Hernandez Martinez" userId="d16621fd-296d-4f9d-ab44-ced30efccfe3" providerId="ADAL" clId="{0489DB19-5F55-4B7A-8441-068DFF502F5F}" dt="2024-08-01T19:17:42.945" v="1865" actId="1076"/>
          <ac:graphicFrameMkLst>
            <pc:docMk/>
            <pc:sldMk cId="1613795287" sldId="294"/>
            <ac:graphicFrameMk id="2" creationId="{C152D696-4449-1B32-0B41-847143A19B29}"/>
          </ac:graphicFrameMkLst>
        </pc:graphicFrameChg>
        <pc:graphicFrameChg chg="add mod">
          <ac:chgData name="Astrid Lucero Hernandez Martinez" userId="d16621fd-296d-4f9d-ab44-ced30efccfe3" providerId="ADAL" clId="{0489DB19-5F55-4B7A-8441-068DFF502F5F}" dt="2024-08-01T19:17:45.110" v="1866"/>
          <ac:graphicFrameMkLst>
            <pc:docMk/>
            <pc:sldMk cId="1613795287" sldId="294"/>
            <ac:graphicFrameMk id="3" creationId="{01156312-4E31-1C2E-3196-3B537D53EC21}"/>
          </ac:graphicFrameMkLst>
        </pc:graphicFrameChg>
        <pc:graphicFrameChg chg="del modGraphic">
          <ac:chgData name="Astrid Lucero Hernandez Martinez" userId="d16621fd-296d-4f9d-ab44-ced30efccfe3" providerId="ADAL" clId="{0489DB19-5F55-4B7A-8441-068DFF502F5F}" dt="2024-08-01T19:16:40.827" v="1862" actId="478"/>
          <ac:graphicFrameMkLst>
            <pc:docMk/>
            <pc:sldMk cId="1613795287" sldId="294"/>
            <ac:graphicFrameMk id="5" creationId="{D4C4D8DD-607B-CB44-C253-C0190C9E41A1}"/>
          </ac:graphicFrameMkLst>
        </pc:graphicFrameChg>
        <pc:graphicFrameChg chg="add mod modGraphic">
          <ac:chgData name="Astrid Lucero Hernandez Martinez" userId="d16621fd-296d-4f9d-ab44-ced30efccfe3" providerId="ADAL" clId="{0489DB19-5F55-4B7A-8441-068DFF502F5F}" dt="2024-08-01T19:20:39.574" v="1898" actId="1076"/>
          <ac:graphicFrameMkLst>
            <pc:docMk/>
            <pc:sldMk cId="1613795287" sldId="294"/>
            <ac:graphicFrameMk id="6" creationId="{56F19F4A-9A5E-516F-F4EE-4101CE32C5D8}"/>
          </ac:graphicFrameMkLst>
        </pc:graphicFrameChg>
      </pc:sldChg>
      <pc:sldChg chg="modSp mod">
        <pc:chgData name="Astrid Lucero Hernandez Martinez" userId="d16621fd-296d-4f9d-ab44-ced30efccfe3" providerId="ADAL" clId="{0489DB19-5F55-4B7A-8441-068DFF502F5F}" dt="2024-08-01T19:22:15.512" v="1918" actId="20577"/>
        <pc:sldMkLst>
          <pc:docMk/>
          <pc:sldMk cId="4239758551" sldId="295"/>
        </pc:sldMkLst>
        <pc:spChg chg="mod">
          <ac:chgData name="Astrid Lucero Hernandez Martinez" userId="d16621fd-296d-4f9d-ab44-ced30efccfe3" providerId="ADAL" clId="{0489DB19-5F55-4B7A-8441-068DFF502F5F}" dt="2024-08-01T19:22:15.512" v="1918" actId="20577"/>
          <ac:spMkLst>
            <pc:docMk/>
            <pc:sldMk cId="4239758551" sldId="295"/>
            <ac:spMk id="5" creationId="{B35DB0C7-3A20-39A0-C449-AAD5294AD7CD}"/>
          </ac:spMkLst>
        </pc:spChg>
      </pc:sldChg>
      <pc:sldChg chg="modSp mod">
        <pc:chgData name="Astrid Lucero Hernandez Martinez" userId="d16621fd-296d-4f9d-ab44-ced30efccfe3" providerId="ADAL" clId="{0489DB19-5F55-4B7A-8441-068DFF502F5F}" dt="2024-08-01T19:22:25.449" v="1922" actId="20577"/>
        <pc:sldMkLst>
          <pc:docMk/>
          <pc:sldMk cId="2202548061" sldId="296"/>
        </pc:sldMkLst>
        <pc:spChg chg="mod">
          <ac:chgData name="Astrid Lucero Hernandez Martinez" userId="d16621fd-296d-4f9d-ab44-ced30efccfe3" providerId="ADAL" clId="{0489DB19-5F55-4B7A-8441-068DFF502F5F}" dt="2024-08-01T19:22:25.449" v="1922"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0489DB19-5F55-4B7A-8441-068DFF502F5F}" dt="2024-08-06T15:59:51.412" v="2029" actId="14734"/>
        <pc:sldMkLst>
          <pc:docMk/>
          <pc:sldMk cId="2129439834" sldId="298"/>
        </pc:sldMkLst>
        <pc:spChg chg="mod">
          <ac:chgData name="Astrid Lucero Hernandez Martinez" userId="d16621fd-296d-4f9d-ab44-ced30efccfe3" providerId="ADAL" clId="{0489DB19-5F55-4B7A-8441-068DFF502F5F}" dt="2024-08-06T15:35:20.739" v="2025" actId="20577"/>
          <ac:spMkLst>
            <pc:docMk/>
            <pc:sldMk cId="2129439834" sldId="298"/>
            <ac:spMk id="5" creationId="{95D17324-42C8-DFE4-A6B1-731434215693}"/>
          </ac:spMkLst>
        </pc:spChg>
        <pc:spChg chg="mod">
          <ac:chgData name="Astrid Lucero Hernandez Martinez" userId="d16621fd-296d-4f9d-ab44-ced30efccfe3" providerId="ADAL" clId="{0489DB19-5F55-4B7A-8441-068DFF502F5F}" dt="2024-08-06T15:25:31.477" v="1943" actId="14100"/>
          <ac:spMkLst>
            <pc:docMk/>
            <pc:sldMk cId="2129439834" sldId="298"/>
            <ac:spMk id="17" creationId="{34A696FD-3857-C3E9-DB95-2A8D050319EF}"/>
          </ac:spMkLst>
        </pc:spChg>
        <pc:graphicFrameChg chg="add mod">
          <ac:chgData name="Astrid Lucero Hernandez Martinez" userId="d16621fd-296d-4f9d-ab44-ced30efccfe3" providerId="ADAL" clId="{0489DB19-5F55-4B7A-8441-068DFF502F5F}" dt="2024-08-06T15:25:34.126" v="1944"/>
          <ac:graphicFrameMkLst>
            <pc:docMk/>
            <pc:sldMk cId="2129439834" sldId="298"/>
            <ac:graphicFrameMk id="4" creationId="{1A6650F0-B226-704A-21BA-ADEDB353B356}"/>
          </ac:graphicFrameMkLst>
        </pc:graphicFrameChg>
        <pc:graphicFrameChg chg="add del mod modGraphic">
          <ac:chgData name="Astrid Lucero Hernandez Martinez" userId="d16621fd-296d-4f9d-ab44-ced30efccfe3" providerId="ADAL" clId="{0489DB19-5F55-4B7A-8441-068DFF502F5F}" dt="2024-08-06T15:30:07.496" v="1972" actId="478"/>
          <ac:graphicFrameMkLst>
            <pc:docMk/>
            <pc:sldMk cId="2129439834" sldId="298"/>
            <ac:graphicFrameMk id="6" creationId="{5FAC7B8D-9119-5BE2-ED94-C0D18E7949BF}"/>
          </ac:graphicFrameMkLst>
        </pc:graphicFrameChg>
        <pc:graphicFrameChg chg="add mod">
          <ac:chgData name="Astrid Lucero Hernandez Martinez" userId="d16621fd-296d-4f9d-ab44-ced30efccfe3" providerId="ADAL" clId="{0489DB19-5F55-4B7A-8441-068DFF502F5F}" dt="2024-08-06T15:30:09.110" v="1973"/>
          <ac:graphicFrameMkLst>
            <pc:docMk/>
            <pc:sldMk cId="2129439834" sldId="298"/>
            <ac:graphicFrameMk id="7" creationId="{127F6660-3C3A-7B47-3D05-CB7935A6A3FF}"/>
          </ac:graphicFrameMkLst>
        </pc:graphicFrameChg>
        <pc:graphicFrameChg chg="add mod modGraphic">
          <ac:chgData name="Astrid Lucero Hernandez Martinez" userId="d16621fd-296d-4f9d-ab44-ced30efccfe3" providerId="ADAL" clId="{0489DB19-5F55-4B7A-8441-068DFF502F5F}" dt="2024-08-06T15:59:51.412" v="2029" actId="14734"/>
          <ac:graphicFrameMkLst>
            <pc:docMk/>
            <pc:sldMk cId="2129439834" sldId="298"/>
            <ac:graphicFrameMk id="9" creationId="{DD69FE52-716C-FB5D-7B69-D25A83020E0A}"/>
          </ac:graphicFrameMkLst>
        </pc:graphicFrameChg>
        <pc:picChg chg="add del mod">
          <ac:chgData name="Astrid Lucero Hernandez Martinez" userId="d16621fd-296d-4f9d-ab44-ced30efccfe3" providerId="ADAL" clId="{0489DB19-5F55-4B7A-8441-068DFF502F5F}" dt="2024-08-06T15:25:15.425" v="1942" actId="21"/>
          <ac:picMkLst>
            <pc:docMk/>
            <pc:sldMk cId="2129439834" sldId="298"/>
            <ac:picMk id="3" creationId="{AF774D64-7B52-881E-B434-9CCC270144FB}"/>
          </ac:picMkLst>
        </pc:picChg>
        <pc:picChg chg="del">
          <ac:chgData name="Astrid Lucero Hernandez Martinez" userId="d16621fd-296d-4f9d-ab44-ced30efccfe3" providerId="ADAL" clId="{0489DB19-5F55-4B7A-8441-068DFF502F5F}" dt="2024-08-01T19:22:35.268" v="1923" actId="478"/>
          <ac:picMkLst>
            <pc:docMk/>
            <pc:sldMk cId="2129439834" sldId="298"/>
            <ac:picMk id="4" creationId="{FBEE9BCB-E8C9-E8F2-115A-AEB7D044F5A9}"/>
          </ac:picMkLst>
        </pc:picChg>
        <pc:picChg chg="mod">
          <ac:chgData name="Astrid Lucero Hernandez Martinez" userId="d16621fd-296d-4f9d-ab44-ced30efccfe3" providerId="ADAL" clId="{0489DB19-5F55-4B7A-8441-068DFF502F5F}" dt="2024-08-06T15:31:45.377" v="1988" actId="1076"/>
          <ac:picMkLst>
            <pc:docMk/>
            <pc:sldMk cId="2129439834" sldId="298"/>
            <ac:picMk id="8" creationId="{F3625D11-159B-B9B5-B269-6CB6308B2ED1}"/>
          </ac:picMkLst>
        </pc:picChg>
      </pc:sldChg>
    </pc:docChg>
  </pc:docChgLst>
  <pc:docChgLst>
    <pc:chgData name="Astrid Lucero Hernandez Martinez" userId="d16621fd-296d-4f9d-ab44-ced30efccfe3" providerId="ADAL" clId="{0969C790-C7A8-461B-81FF-DE5BDB9A5A5E}"/>
    <pc:docChg chg="custSel addSld delSld modSld">
      <pc:chgData name="Astrid Lucero Hernandez Martinez" userId="d16621fd-296d-4f9d-ab44-ced30efccfe3" providerId="ADAL" clId="{0969C790-C7A8-461B-81FF-DE5BDB9A5A5E}" dt="2024-07-10T15:47:35.394" v="259" actId="20577"/>
      <pc:docMkLst>
        <pc:docMk/>
      </pc:docMkLst>
      <pc:sldChg chg="addSp modSp mod">
        <pc:chgData name="Astrid Lucero Hernandez Martinez" userId="d16621fd-296d-4f9d-ab44-ced30efccfe3" providerId="ADAL" clId="{0969C790-C7A8-461B-81FF-DE5BDB9A5A5E}" dt="2024-07-10T15:13:22.508" v="3"/>
        <pc:sldMkLst>
          <pc:docMk/>
          <pc:sldMk cId="178122350" sldId="273"/>
        </pc:sldMkLst>
        <pc:spChg chg="mod">
          <ac:chgData name="Astrid Lucero Hernandez Martinez" userId="d16621fd-296d-4f9d-ab44-ced30efccfe3" providerId="ADAL" clId="{0969C790-C7A8-461B-81FF-DE5BDB9A5A5E}" dt="2024-07-10T15:13:22.508" v="3"/>
          <ac:spMkLst>
            <pc:docMk/>
            <pc:sldMk cId="178122350" sldId="273"/>
            <ac:spMk id="13" creationId="{46DE40C5-BE94-9C00-05A4-970D7C5E3DAE}"/>
          </ac:spMkLst>
        </pc:spChg>
        <pc:spChg chg="mod">
          <ac:chgData name="Astrid Lucero Hernandez Martinez" userId="d16621fd-296d-4f9d-ab44-ced30efccfe3" providerId="ADAL" clId="{0969C790-C7A8-461B-81FF-DE5BDB9A5A5E}" dt="2024-07-10T15:12:48.339" v="0"/>
          <ac:spMkLst>
            <pc:docMk/>
            <pc:sldMk cId="178122350" sldId="273"/>
            <ac:spMk id="14" creationId="{C83DCBDB-E7FA-D7E0-6F13-FD2ADF71107B}"/>
          </ac:spMkLst>
        </pc:spChg>
        <pc:spChg chg="mod">
          <ac:chgData name="Astrid Lucero Hernandez Martinez" userId="d16621fd-296d-4f9d-ab44-ced30efccfe3" providerId="ADAL" clId="{0969C790-C7A8-461B-81FF-DE5BDB9A5A5E}" dt="2024-07-10T15:12:58.122" v="2" actId="20577"/>
          <ac:spMkLst>
            <pc:docMk/>
            <pc:sldMk cId="178122350" sldId="273"/>
            <ac:spMk id="15" creationId="{B0D86B03-52E7-F073-2CA5-33AB36F0AB40}"/>
          </ac:spMkLst>
        </pc:spChg>
        <pc:grpChg chg="add mod">
          <ac:chgData name="Astrid Lucero Hernandez Martinez" userId="d16621fd-296d-4f9d-ab44-ced30efccfe3" providerId="ADAL" clId="{0969C790-C7A8-461B-81FF-DE5BDB9A5A5E}" dt="2024-07-10T15:12:54.612" v="1" actId="1076"/>
          <ac:grpSpMkLst>
            <pc:docMk/>
            <pc:sldMk cId="178122350" sldId="273"/>
            <ac:grpSpMk id="12" creationId="{711B471D-9BEC-4ECF-6430-4906BFF8C539}"/>
          </ac:grpSpMkLst>
        </pc:grpChg>
      </pc:sldChg>
      <pc:sldChg chg="add del">
        <pc:chgData name="Astrid Lucero Hernandez Martinez" userId="d16621fd-296d-4f9d-ab44-ced30efccfe3" providerId="ADAL" clId="{0969C790-C7A8-461B-81FF-DE5BDB9A5A5E}" dt="2024-07-10T15:13:40.085" v="6" actId="47"/>
        <pc:sldMkLst>
          <pc:docMk/>
          <pc:sldMk cId="2229655088" sldId="297"/>
        </pc:sldMkLst>
      </pc:sldChg>
      <pc:sldChg chg="addSp delSp modSp add mod">
        <pc:chgData name="Astrid Lucero Hernandez Martinez" userId="d16621fd-296d-4f9d-ab44-ced30efccfe3" providerId="ADAL" clId="{0969C790-C7A8-461B-81FF-DE5BDB9A5A5E}" dt="2024-07-10T15:47:35.394" v="259" actId="20577"/>
        <pc:sldMkLst>
          <pc:docMk/>
          <pc:sldMk cId="2129439834" sldId="298"/>
        </pc:sldMkLst>
        <pc:spChg chg="mod">
          <ac:chgData name="Astrid Lucero Hernandez Martinez" userId="d16621fd-296d-4f9d-ab44-ced30efccfe3" providerId="ADAL" clId="{0969C790-C7A8-461B-81FF-DE5BDB9A5A5E}" dt="2024-07-10T15:47:35.394" v="259" actId="20577"/>
          <ac:spMkLst>
            <pc:docMk/>
            <pc:sldMk cId="2129439834" sldId="298"/>
            <ac:spMk id="5" creationId="{95D17324-42C8-DFE4-A6B1-731434215693}"/>
          </ac:spMkLst>
        </pc:spChg>
        <pc:picChg chg="del">
          <ac:chgData name="Astrid Lucero Hernandez Martinez" userId="d16621fd-296d-4f9d-ab44-ced30efccfe3" providerId="ADAL" clId="{0969C790-C7A8-461B-81FF-DE5BDB9A5A5E}" dt="2024-07-10T15:34:53.760" v="12" actId="478"/>
          <ac:picMkLst>
            <pc:docMk/>
            <pc:sldMk cId="2129439834" sldId="298"/>
            <ac:picMk id="2" creationId="{EAADD488-750F-3D36-D32C-44FDEB3E47F4}"/>
          </ac:picMkLst>
        </pc:picChg>
        <pc:picChg chg="add mod">
          <ac:chgData name="Astrid Lucero Hernandez Martinez" userId="d16621fd-296d-4f9d-ab44-ced30efccfe3" providerId="ADAL" clId="{0969C790-C7A8-461B-81FF-DE5BDB9A5A5E}" dt="2024-07-10T15:43:56.663" v="130" actId="1076"/>
          <ac:picMkLst>
            <pc:docMk/>
            <pc:sldMk cId="2129439834" sldId="298"/>
            <ac:picMk id="4" creationId="{FBEE9BCB-E8C9-E8F2-115A-AEB7D044F5A9}"/>
          </ac:picMkLst>
        </pc:picChg>
        <pc:picChg chg="mod">
          <ac:chgData name="Astrid Lucero Hernandez Martinez" userId="d16621fd-296d-4f9d-ab44-ced30efccfe3" providerId="ADAL" clId="{0969C790-C7A8-461B-81FF-DE5BDB9A5A5E}" dt="2024-07-10T15:37:16.686" v="19" actId="14100"/>
          <ac:picMkLst>
            <pc:docMk/>
            <pc:sldMk cId="2129439834" sldId="298"/>
            <ac:picMk id="8" creationId="{F3625D11-159B-B9B5-B269-6CB6308B2ED1}"/>
          </ac:picMkLst>
        </pc:picChg>
      </pc:sldChg>
    </pc:docChg>
  </pc:docChgLst>
  <pc:docChgLst>
    <pc:chgData name="Astrid Lucero Hernandez Martinez" userId="d16621fd-296d-4f9d-ab44-ced30efccfe3" providerId="ADAL" clId="{0EDC3330-D018-4930-826A-C1BBB7F65174}"/>
    <pc:docChg chg="modSld">
      <pc:chgData name="Astrid Lucero Hernandez Martinez" userId="d16621fd-296d-4f9d-ab44-ced30efccfe3" providerId="ADAL" clId="{0EDC3330-D018-4930-826A-C1BBB7F65174}" dt="2024-10-01T20:17:30.703" v="33" actId="20577"/>
      <pc:docMkLst>
        <pc:docMk/>
      </pc:docMkLst>
      <pc:sldChg chg="modSp mod">
        <pc:chgData name="Astrid Lucero Hernandez Martinez" userId="d16621fd-296d-4f9d-ab44-ced30efccfe3" providerId="ADAL" clId="{0EDC3330-D018-4930-826A-C1BBB7F65174}" dt="2024-10-01T20:17:12.255" v="13" actId="20577"/>
        <pc:sldMkLst>
          <pc:docMk/>
          <pc:sldMk cId="1610350232" sldId="277"/>
        </pc:sldMkLst>
        <pc:spChg chg="mod">
          <ac:chgData name="Astrid Lucero Hernandez Martinez" userId="d16621fd-296d-4f9d-ab44-ced30efccfe3" providerId="ADAL" clId="{0EDC3330-D018-4930-826A-C1BBB7F65174}" dt="2024-10-01T20:17:12.255" v="13" actId="20577"/>
          <ac:spMkLst>
            <pc:docMk/>
            <pc:sldMk cId="1610350232" sldId="277"/>
            <ac:spMk id="6" creationId="{B2F2D106-82B9-0335-7236-4CF3863660F7}"/>
          </ac:spMkLst>
        </pc:spChg>
      </pc:sldChg>
      <pc:sldChg chg="modSp mod">
        <pc:chgData name="Astrid Lucero Hernandez Martinez" userId="d16621fd-296d-4f9d-ab44-ced30efccfe3" providerId="ADAL" clId="{0EDC3330-D018-4930-826A-C1BBB7F65174}" dt="2024-10-01T20:17:30.703" v="33" actId="20577"/>
        <pc:sldMkLst>
          <pc:docMk/>
          <pc:sldMk cId="3675170584" sldId="279"/>
        </pc:sldMkLst>
        <pc:spChg chg="mod">
          <ac:chgData name="Astrid Lucero Hernandez Martinez" userId="d16621fd-296d-4f9d-ab44-ced30efccfe3" providerId="ADAL" clId="{0EDC3330-D018-4930-826A-C1BBB7F65174}" dt="2024-10-01T20:17:30.703" v="33" actId="20577"/>
          <ac:spMkLst>
            <pc:docMk/>
            <pc:sldMk cId="3675170584" sldId="279"/>
            <ac:spMk id="6" creationId="{783A7814-D512-A1BE-B54E-F9943C3A8169}"/>
          </ac:spMkLst>
        </pc:spChg>
      </pc:sldChg>
    </pc:docChg>
  </pc:docChgLst>
  <pc:docChgLst>
    <pc:chgData name="Astrid Lucero Hernandez Martinez" userId="d16621fd-296d-4f9d-ab44-ced30efccfe3" providerId="ADAL" clId="{9D4FFED4-02A8-4DBE-94E5-D18AA1AA7050}"/>
    <pc:docChg chg="custSel modSld">
      <pc:chgData name="Astrid Lucero Hernandez Martinez" userId="d16621fd-296d-4f9d-ab44-ced30efccfe3" providerId="ADAL" clId="{9D4FFED4-02A8-4DBE-94E5-D18AA1AA7050}" dt="2024-10-22T20:44:40.886" v="72" actId="14100"/>
      <pc:docMkLst>
        <pc:docMk/>
      </pc:docMkLst>
      <pc:sldChg chg="modSp mod">
        <pc:chgData name="Astrid Lucero Hernandez Martinez" userId="d16621fd-296d-4f9d-ab44-ced30efccfe3" providerId="ADAL" clId="{9D4FFED4-02A8-4DBE-94E5-D18AA1AA7050}" dt="2024-10-22T20:44:40.886" v="72" actId="14100"/>
        <pc:sldMkLst>
          <pc:docMk/>
          <pc:sldMk cId="649828499" sldId="287"/>
        </pc:sldMkLst>
        <pc:spChg chg="mod">
          <ac:chgData name="Astrid Lucero Hernandez Martinez" userId="d16621fd-296d-4f9d-ab44-ced30efccfe3" providerId="ADAL" clId="{9D4FFED4-02A8-4DBE-94E5-D18AA1AA7050}" dt="2024-10-22T20:44:40.886" v="72" actId="14100"/>
          <ac:spMkLst>
            <pc:docMk/>
            <pc:sldMk cId="649828499" sldId="287"/>
            <ac:spMk id="3" creationId="{69C1B9E4-D195-AAF8-CFF3-32E283E11CC5}"/>
          </ac:spMkLst>
        </pc:spChg>
        <pc:picChg chg="mod">
          <ac:chgData name="Astrid Lucero Hernandez Martinez" userId="d16621fd-296d-4f9d-ab44-ced30efccfe3" providerId="ADAL" clId="{9D4FFED4-02A8-4DBE-94E5-D18AA1AA7050}" dt="2024-10-22T20:44:12.759" v="63" actId="1076"/>
          <ac:picMkLst>
            <pc:docMk/>
            <pc:sldMk cId="649828499" sldId="287"/>
            <ac:picMk id="15" creationId="{BE1BAB8A-9B20-89B8-192A-FB911D98956E}"/>
          </ac:picMkLst>
        </pc:picChg>
      </pc:sldChg>
    </pc:docChg>
  </pc:docChgLst>
  <pc:docChgLst>
    <pc:chgData name="Astrid Lucero Hernandez Martinez" userId="d16621fd-296d-4f9d-ab44-ced30efccfe3" providerId="ADAL" clId="{DE6C6BBD-BEC7-4EAB-9AFE-A023AEA4E0F5}"/>
    <pc:docChg chg="undo custSel modSld">
      <pc:chgData name="Astrid Lucero Hernandez Martinez" userId="d16621fd-296d-4f9d-ab44-ced30efccfe3" providerId="ADAL" clId="{DE6C6BBD-BEC7-4EAB-9AFE-A023AEA4E0F5}" dt="2024-09-09T16:27:27.375" v="422" actId="20577"/>
      <pc:docMkLst>
        <pc:docMk/>
      </pc:docMkLst>
      <pc:sldChg chg="modSp mod">
        <pc:chgData name="Astrid Lucero Hernandez Martinez" userId="d16621fd-296d-4f9d-ab44-ced30efccfe3" providerId="ADAL" clId="{DE6C6BBD-BEC7-4EAB-9AFE-A023AEA4E0F5}" dt="2024-09-02T20:13:53.848" v="389" actId="20577"/>
        <pc:sldMkLst>
          <pc:docMk/>
          <pc:sldMk cId="1610350232" sldId="277"/>
        </pc:sldMkLst>
        <pc:spChg chg="mod">
          <ac:chgData name="Astrid Lucero Hernandez Martinez" userId="d16621fd-296d-4f9d-ab44-ced30efccfe3" providerId="ADAL" clId="{DE6C6BBD-BEC7-4EAB-9AFE-A023AEA4E0F5}" dt="2024-09-02T20:13:53.848" v="389" actId="20577"/>
          <ac:spMkLst>
            <pc:docMk/>
            <pc:sldMk cId="1610350232" sldId="277"/>
            <ac:spMk id="6" creationId="{B2F2D106-82B9-0335-7236-4CF3863660F7}"/>
          </ac:spMkLst>
        </pc:spChg>
      </pc:sldChg>
      <pc:sldChg chg="modSp mod">
        <pc:chgData name="Astrid Lucero Hernandez Martinez" userId="d16621fd-296d-4f9d-ab44-ced30efccfe3" providerId="ADAL" clId="{DE6C6BBD-BEC7-4EAB-9AFE-A023AEA4E0F5}" dt="2024-09-02T20:14:05.305" v="401" actId="20577"/>
        <pc:sldMkLst>
          <pc:docMk/>
          <pc:sldMk cId="3675170584" sldId="279"/>
        </pc:sldMkLst>
        <pc:spChg chg="mod">
          <ac:chgData name="Astrid Lucero Hernandez Martinez" userId="d16621fd-296d-4f9d-ab44-ced30efccfe3" providerId="ADAL" clId="{DE6C6BBD-BEC7-4EAB-9AFE-A023AEA4E0F5}" dt="2024-09-02T20:14:05.305" v="401"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DE6C6BBD-BEC7-4EAB-9AFE-A023AEA4E0F5}" dt="2024-09-02T18:20:47.294" v="86" actId="20577"/>
        <pc:sldMkLst>
          <pc:docMk/>
          <pc:sldMk cId="3827677764" sldId="283"/>
        </pc:sldMkLst>
        <pc:spChg chg="mod">
          <ac:chgData name="Astrid Lucero Hernandez Martinez" userId="d16621fd-296d-4f9d-ab44-ced30efccfe3" providerId="ADAL" clId="{DE6C6BBD-BEC7-4EAB-9AFE-A023AEA4E0F5}" dt="2024-09-02T18:20:47.294" v="86" actId="20577"/>
          <ac:spMkLst>
            <pc:docMk/>
            <pc:sldMk cId="3827677764" sldId="283"/>
            <ac:spMk id="19" creationId="{F3B3F893-37EB-1B24-5F58-30A8CB7927B3}"/>
          </ac:spMkLst>
        </pc:spChg>
        <pc:picChg chg="add mod">
          <ac:chgData name="Astrid Lucero Hernandez Martinez" userId="d16621fd-296d-4f9d-ab44-ced30efccfe3" providerId="ADAL" clId="{DE6C6BBD-BEC7-4EAB-9AFE-A023AEA4E0F5}" dt="2024-09-02T18:17:32.241" v="77" actId="1076"/>
          <ac:picMkLst>
            <pc:docMk/>
            <pc:sldMk cId="3827677764" sldId="283"/>
            <ac:picMk id="3" creationId="{8A44FD4D-D4D6-BF7D-39AC-8AE2EE62E880}"/>
          </ac:picMkLst>
        </pc:picChg>
        <pc:picChg chg="del">
          <ac:chgData name="Astrid Lucero Hernandez Martinez" userId="d16621fd-296d-4f9d-ab44-ced30efccfe3" providerId="ADAL" clId="{DE6C6BBD-BEC7-4EAB-9AFE-A023AEA4E0F5}" dt="2024-09-02T18:17:17.218" v="73" actId="478"/>
          <ac:picMkLst>
            <pc:docMk/>
            <pc:sldMk cId="3827677764" sldId="283"/>
            <ac:picMk id="4" creationId="{57E25B11-6BEC-0D62-8646-136063C279C4}"/>
          </ac:picMkLst>
        </pc:picChg>
      </pc:sldChg>
      <pc:sldChg chg="addSp delSp modSp mod">
        <pc:chgData name="Astrid Lucero Hernandez Martinez" userId="d16621fd-296d-4f9d-ab44-ced30efccfe3" providerId="ADAL" clId="{DE6C6BBD-BEC7-4EAB-9AFE-A023AEA4E0F5}" dt="2024-09-02T18:13:47.704" v="56" actId="20577"/>
        <pc:sldMkLst>
          <pc:docMk/>
          <pc:sldMk cId="2284358386" sldId="285"/>
        </pc:sldMkLst>
        <pc:spChg chg="mod">
          <ac:chgData name="Astrid Lucero Hernandez Martinez" userId="d16621fd-296d-4f9d-ab44-ced30efccfe3" providerId="ADAL" clId="{DE6C6BBD-BEC7-4EAB-9AFE-A023AEA4E0F5}" dt="2024-09-02T18:13:47.704" v="56" actId="20577"/>
          <ac:spMkLst>
            <pc:docMk/>
            <pc:sldMk cId="2284358386" sldId="285"/>
            <ac:spMk id="5" creationId="{4A250405-93B5-B986-98C3-DB903B6A74C9}"/>
          </ac:spMkLst>
        </pc:spChg>
        <pc:spChg chg="mod">
          <ac:chgData name="Astrid Lucero Hernandez Martinez" userId="d16621fd-296d-4f9d-ab44-ced30efccfe3" providerId="ADAL" clId="{DE6C6BBD-BEC7-4EAB-9AFE-A023AEA4E0F5}" dt="2024-09-02T18:09:11.302" v="20" actId="1076"/>
          <ac:spMkLst>
            <pc:docMk/>
            <pc:sldMk cId="2284358386" sldId="285"/>
            <ac:spMk id="6" creationId="{C97D797A-F40D-540F-F047-BBCD38B3BE6C}"/>
          </ac:spMkLst>
        </pc:spChg>
        <pc:spChg chg="mod">
          <ac:chgData name="Astrid Lucero Hernandez Martinez" userId="d16621fd-296d-4f9d-ab44-ced30efccfe3" providerId="ADAL" clId="{DE6C6BBD-BEC7-4EAB-9AFE-A023AEA4E0F5}" dt="2024-09-02T18:09:07.757" v="19" actId="1076"/>
          <ac:spMkLst>
            <pc:docMk/>
            <pc:sldMk cId="2284358386" sldId="285"/>
            <ac:spMk id="7" creationId="{5BF842DB-B007-F600-9DD6-F9ACC500848D}"/>
          </ac:spMkLst>
        </pc:spChg>
        <pc:spChg chg="mod">
          <ac:chgData name="Astrid Lucero Hernandez Martinez" userId="d16621fd-296d-4f9d-ab44-ced30efccfe3" providerId="ADAL" clId="{DE6C6BBD-BEC7-4EAB-9AFE-A023AEA4E0F5}" dt="2024-09-02T18:10:43.324" v="37" actId="1076"/>
          <ac:spMkLst>
            <pc:docMk/>
            <pc:sldMk cId="2284358386" sldId="285"/>
            <ac:spMk id="8" creationId="{5A0ECABF-9B27-3B3C-196D-FD094186E7AA}"/>
          </ac:spMkLst>
        </pc:spChg>
        <pc:graphicFrameChg chg="add mod">
          <ac:chgData name="Astrid Lucero Hernandez Martinez" userId="d16621fd-296d-4f9d-ab44-ced30efccfe3" providerId="ADAL" clId="{DE6C6BBD-BEC7-4EAB-9AFE-A023AEA4E0F5}" dt="2024-09-02T18:07:49.286" v="1"/>
          <ac:graphicFrameMkLst>
            <pc:docMk/>
            <pc:sldMk cId="2284358386" sldId="285"/>
            <ac:graphicFrameMk id="3" creationId="{6A224ABD-5AC9-4A0E-9B6D-CF456F372265}"/>
          </ac:graphicFrameMkLst>
        </pc:graphicFrameChg>
        <pc:graphicFrameChg chg="add mod modGraphic">
          <ac:chgData name="Astrid Lucero Hernandez Martinez" userId="d16621fd-296d-4f9d-ab44-ced30efccfe3" providerId="ADAL" clId="{DE6C6BBD-BEC7-4EAB-9AFE-A023AEA4E0F5}" dt="2024-09-02T18:09:02.214" v="18" actId="14734"/>
          <ac:graphicFrameMkLst>
            <pc:docMk/>
            <pc:sldMk cId="2284358386" sldId="285"/>
            <ac:graphicFrameMk id="4" creationId="{96574310-6C41-294F-1F00-5A7EA8F17B62}"/>
          </ac:graphicFrameMkLst>
        </pc:graphicFrameChg>
        <pc:graphicFrameChg chg="add mod">
          <ac:chgData name="Astrid Lucero Hernandez Martinez" userId="d16621fd-296d-4f9d-ab44-ced30efccfe3" providerId="ADAL" clId="{DE6C6BBD-BEC7-4EAB-9AFE-A023AEA4E0F5}" dt="2024-09-02T18:09:37.070" v="23"/>
          <ac:graphicFrameMkLst>
            <pc:docMk/>
            <pc:sldMk cId="2284358386" sldId="285"/>
            <ac:graphicFrameMk id="9" creationId="{F2395BD3-6030-54F1-6101-FEA59B0DC22A}"/>
          </ac:graphicFrameMkLst>
        </pc:graphicFrameChg>
        <pc:graphicFrameChg chg="add mod modGraphic">
          <ac:chgData name="Astrid Lucero Hernandez Martinez" userId="d16621fd-296d-4f9d-ab44-ced30efccfe3" providerId="ADAL" clId="{DE6C6BBD-BEC7-4EAB-9AFE-A023AEA4E0F5}" dt="2024-09-02T18:10:46.723" v="38" actId="1076"/>
          <ac:graphicFrameMkLst>
            <pc:docMk/>
            <pc:sldMk cId="2284358386" sldId="285"/>
            <ac:graphicFrameMk id="10" creationId="{212A175F-A9D3-496E-8AB0-A114725E1B71}"/>
          </ac:graphicFrameMkLst>
        </pc:graphicFrameChg>
        <pc:graphicFrameChg chg="del">
          <ac:chgData name="Astrid Lucero Hernandez Martinez" userId="d16621fd-296d-4f9d-ab44-ced30efccfe3" providerId="ADAL" clId="{DE6C6BBD-BEC7-4EAB-9AFE-A023AEA4E0F5}" dt="2024-09-02T18:09:18.095" v="21" actId="478"/>
          <ac:graphicFrameMkLst>
            <pc:docMk/>
            <pc:sldMk cId="2284358386" sldId="285"/>
            <ac:graphicFrameMk id="14" creationId="{F8FD8096-DEE0-9348-0C38-634D805DE97C}"/>
          </ac:graphicFrameMkLst>
        </pc:graphicFrameChg>
        <pc:graphicFrameChg chg="del">
          <ac:chgData name="Astrid Lucero Hernandez Martinez" userId="d16621fd-296d-4f9d-ab44-ced30efccfe3" providerId="ADAL" clId="{DE6C6BBD-BEC7-4EAB-9AFE-A023AEA4E0F5}" dt="2024-09-02T18:07:46.735" v="0" actId="478"/>
          <ac:graphicFrameMkLst>
            <pc:docMk/>
            <pc:sldMk cId="2284358386" sldId="285"/>
            <ac:graphicFrameMk id="17" creationId="{1630AE3B-C6DF-D65E-7A9A-F884FD8CC2E8}"/>
          </ac:graphicFrameMkLst>
        </pc:graphicFrameChg>
      </pc:sldChg>
      <pc:sldChg chg="addSp delSp modSp mod">
        <pc:chgData name="Astrid Lucero Hernandez Martinez" userId="d16621fd-296d-4f9d-ab44-ced30efccfe3" providerId="ADAL" clId="{DE6C6BBD-BEC7-4EAB-9AFE-A023AEA4E0F5}" dt="2024-09-02T19:28:40.614" v="152" actId="20577"/>
        <pc:sldMkLst>
          <pc:docMk/>
          <pc:sldMk cId="649828499" sldId="287"/>
        </pc:sldMkLst>
        <pc:spChg chg="mod">
          <ac:chgData name="Astrid Lucero Hernandez Martinez" userId="d16621fd-296d-4f9d-ab44-ced30efccfe3" providerId="ADAL" clId="{DE6C6BBD-BEC7-4EAB-9AFE-A023AEA4E0F5}" dt="2024-09-02T19:28:40.614" v="152" actId="20577"/>
          <ac:spMkLst>
            <pc:docMk/>
            <pc:sldMk cId="649828499" sldId="287"/>
            <ac:spMk id="3" creationId="{69C1B9E4-D195-AAF8-CFF3-32E283E11CC5}"/>
          </ac:spMkLst>
        </pc:spChg>
        <pc:picChg chg="del">
          <ac:chgData name="Astrid Lucero Hernandez Martinez" userId="d16621fd-296d-4f9d-ab44-ced30efccfe3" providerId="ADAL" clId="{DE6C6BBD-BEC7-4EAB-9AFE-A023AEA4E0F5}" dt="2024-09-02T18:23:53.181" v="87" actId="478"/>
          <ac:picMkLst>
            <pc:docMk/>
            <pc:sldMk cId="649828499" sldId="287"/>
            <ac:picMk id="5" creationId="{BECE98F1-86B1-7BA4-3A2B-5B9842DFD2AC}"/>
          </ac:picMkLst>
        </pc:picChg>
        <pc:picChg chg="add mod">
          <ac:chgData name="Astrid Lucero Hernandez Martinez" userId="d16621fd-296d-4f9d-ab44-ced30efccfe3" providerId="ADAL" clId="{DE6C6BBD-BEC7-4EAB-9AFE-A023AEA4E0F5}" dt="2024-09-02T18:24:02.204" v="92" actId="1076"/>
          <ac:picMkLst>
            <pc:docMk/>
            <pc:sldMk cId="649828499" sldId="287"/>
            <ac:picMk id="6" creationId="{C9700841-E3C2-DCB2-8E10-1C6B81DEC7B4}"/>
          </ac:picMkLst>
        </pc:picChg>
      </pc:sldChg>
      <pc:sldChg chg="addSp delSp modSp mod">
        <pc:chgData name="Astrid Lucero Hernandez Martinez" userId="d16621fd-296d-4f9d-ab44-ced30efccfe3" providerId="ADAL" clId="{DE6C6BBD-BEC7-4EAB-9AFE-A023AEA4E0F5}" dt="2024-09-02T19:35:06.121" v="197" actId="20577"/>
        <pc:sldMkLst>
          <pc:docMk/>
          <pc:sldMk cId="756526457" sldId="288"/>
        </pc:sldMkLst>
        <pc:spChg chg="mod">
          <ac:chgData name="Astrid Lucero Hernandez Martinez" userId="d16621fd-296d-4f9d-ab44-ced30efccfe3" providerId="ADAL" clId="{DE6C6BBD-BEC7-4EAB-9AFE-A023AEA4E0F5}" dt="2024-09-02T19:35:06.121" v="197" actId="20577"/>
          <ac:spMkLst>
            <pc:docMk/>
            <pc:sldMk cId="756526457" sldId="288"/>
            <ac:spMk id="4" creationId="{B1C022A3-BBCF-B714-4581-99F248C821BE}"/>
          </ac:spMkLst>
        </pc:spChg>
        <pc:picChg chg="del">
          <ac:chgData name="Astrid Lucero Hernandez Martinez" userId="d16621fd-296d-4f9d-ab44-ced30efccfe3" providerId="ADAL" clId="{DE6C6BBD-BEC7-4EAB-9AFE-A023AEA4E0F5}" dt="2024-09-02T19:32:03.603" v="171" actId="478"/>
          <ac:picMkLst>
            <pc:docMk/>
            <pc:sldMk cId="756526457" sldId="288"/>
            <ac:picMk id="5" creationId="{5D4F2C97-28CE-B372-4AAE-1B6CF0034EE8}"/>
          </ac:picMkLst>
        </pc:picChg>
        <pc:picChg chg="add mod">
          <ac:chgData name="Astrid Lucero Hernandez Martinez" userId="d16621fd-296d-4f9d-ab44-ced30efccfe3" providerId="ADAL" clId="{DE6C6BBD-BEC7-4EAB-9AFE-A023AEA4E0F5}" dt="2024-09-02T19:32:15.242" v="176" actId="1076"/>
          <ac:picMkLst>
            <pc:docMk/>
            <pc:sldMk cId="756526457" sldId="288"/>
            <ac:picMk id="6" creationId="{B6A00994-70F5-ADD1-2A64-7BB06CE5B726}"/>
          </ac:picMkLst>
        </pc:picChg>
      </pc:sldChg>
      <pc:sldChg chg="addSp delSp modSp mod">
        <pc:chgData name="Astrid Lucero Hernandez Martinez" userId="d16621fd-296d-4f9d-ab44-ced30efccfe3" providerId="ADAL" clId="{DE6C6BBD-BEC7-4EAB-9AFE-A023AEA4E0F5}" dt="2024-09-02T19:31:32.852" v="170" actId="20577"/>
        <pc:sldMkLst>
          <pc:docMk/>
          <pc:sldMk cId="1850455820" sldId="289"/>
        </pc:sldMkLst>
        <pc:spChg chg="mod">
          <ac:chgData name="Astrid Lucero Hernandez Martinez" userId="d16621fd-296d-4f9d-ab44-ced30efccfe3" providerId="ADAL" clId="{DE6C6BBD-BEC7-4EAB-9AFE-A023AEA4E0F5}" dt="2024-09-02T19:31:32.852" v="170" actId="20577"/>
          <ac:spMkLst>
            <pc:docMk/>
            <pc:sldMk cId="1850455820" sldId="289"/>
            <ac:spMk id="3" creationId="{63F3E368-E78D-4B31-F5C8-49060C3AF8A5}"/>
          </ac:spMkLst>
        </pc:spChg>
        <pc:picChg chg="del">
          <ac:chgData name="Astrid Lucero Hernandez Martinez" userId="d16621fd-296d-4f9d-ab44-ced30efccfe3" providerId="ADAL" clId="{DE6C6BBD-BEC7-4EAB-9AFE-A023AEA4E0F5}" dt="2024-09-02T19:29:17.044" v="153" actId="478"/>
          <ac:picMkLst>
            <pc:docMk/>
            <pc:sldMk cId="1850455820" sldId="289"/>
            <ac:picMk id="5" creationId="{81496CC8-949A-B5A5-5DB3-3A70B35FC0F6}"/>
          </ac:picMkLst>
        </pc:picChg>
        <pc:picChg chg="add mod">
          <ac:chgData name="Astrid Lucero Hernandez Martinez" userId="d16621fd-296d-4f9d-ab44-ced30efccfe3" providerId="ADAL" clId="{DE6C6BBD-BEC7-4EAB-9AFE-A023AEA4E0F5}" dt="2024-09-02T19:29:26.707" v="158" actId="1076"/>
          <ac:picMkLst>
            <pc:docMk/>
            <pc:sldMk cId="1850455820" sldId="289"/>
            <ac:picMk id="6" creationId="{BE5C3BA2-88E4-8C1B-EF20-29C6CEDDD4BE}"/>
          </ac:picMkLst>
        </pc:picChg>
      </pc:sldChg>
      <pc:sldChg chg="addSp delSp modSp mod">
        <pc:chgData name="Astrid Lucero Hernandez Martinez" userId="d16621fd-296d-4f9d-ab44-ced30efccfe3" providerId="ADAL" clId="{DE6C6BBD-BEC7-4EAB-9AFE-A023AEA4E0F5}" dt="2024-09-02T19:38:48.299" v="217" actId="1076"/>
        <pc:sldMkLst>
          <pc:docMk/>
          <pc:sldMk cId="2123245595" sldId="290"/>
        </pc:sldMkLst>
        <pc:spChg chg="mod">
          <ac:chgData name="Astrid Lucero Hernandez Martinez" userId="d16621fd-296d-4f9d-ab44-ced30efccfe3" providerId="ADAL" clId="{DE6C6BBD-BEC7-4EAB-9AFE-A023AEA4E0F5}" dt="2024-09-02T19:38:48.299" v="217" actId="1076"/>
          <ac:spMkLst>
            <pc:docMk/>
            <pc:sldMk cId="2123245595" sldId="290"/>
            <ac:spMk id="4" creationId="{B60B00F2-B004-95E3-9D76-F664C7D6A801}"/>
          </ac:spMkLst>
        </pc:spChg>
        <pc:picChg chg="del">
          <ac:chgData name="Astrid Lucero Hernandez Martinez" userId="d16621fd-296d-4f9d-ab44-ced30efccfe3" providerId="ADAL" clId="{DE6C6BBD-BEC7-4EAB-9AFE-A023AEA4E0F5}" dt="2024-09-02T19:37:37.987" v="198" actId="478"/>
          <ac:picMkLst>
            <pc:docMk/>
            <pc:sldMk cId="2123245595" sldId="290"/>
            <ac:picMk id="5" creationId="{36B57022-CF8E-6A54-09EC-4648C99D6D4E}"/>
          </ac:picMkLst>
        </pc:picChg>
        <pc:picChg chg="add mod">
          <ac:chgData name="Astrid Lucero Hernandez Martinez" userId="d16621fd-296d-4f9d-ab44-ced30efccfe3" providerId="ADAL" clId="{DE6C6BBD-BEC7-4EAB-9AFE-A023AEA4E0F5}" dt="2024-09-02T19:37:46.554" v="202" actId="1076"/>
          <ac:picMkLst>
            <pc:docMk/>
            <pc:sldMk cId="2123245595" sldId="290"/>
            <ac:picMk id="6" creationId="{3FB4F013-1038-FBFE-5D17-EDE1DFE0BD3C}"/>
          </ac:picMkLst>
        </pc:picChg>
      </pc:sldChg>
      <pc:sldChg chg="addSp delSp modSp mod">
        <pc:chgData name="Astrid Lucero Hernandez Martinez" userId="d16621fd-296d-4f9d-ab44-ced30efccfe3" providerId="ADAL" clId="{DE6C6BBD-BEC7-4EAB-9AFE-A023AEA4E0F5}" dt="2024-09-02T20:01:28.469" v="258" actId="20577"/>
        <pc:sldMkLst>
          <pc:docMk/>
          <pc:sldMk cId="244336464" sldId="291"/>
        </pc:sldMkLst>
        <pc:spChg chg="mod">
          <ac:chgData name="Astrid Lucero Hernandez Martinez" userId="d16621fd-296d-4f9d-ab44-ced30efccfe3" providerId="ADAL" clId="{DE6C6BBD-BEC7-4EAB-9AFE-A023AEA4E0F5}" dt="2024-09-02T20:01:28.469" v="258" actId="20577"/>
          <ac:spMkLst>
            <pc:docMk/>
            <pc:sldMk cId="244336464" sldId="291"/>
            <ac:spMk id="6" creationId="{6EC5BA0C-330A-F4A3-F3A6-0E1DC232D869}"/>
          </ac:spMkLst>
        </pc:spChg>
        <pc:picChg chg="del">
          <ac:chgData name="Astrid Lucero Hernandez Martinez" userId="d16621fd-296d-4f9d-ab44-ced30efccfe3" providerId="ADAL" clId="{DE6C6BBD-BEC7-4EAB-9AFE-A023AEA4E0F5}" dt="2024-09-02T19:40:55.908" v="218" actId="478"/>
          <ac:picMkLst>
            <pc:docMk/>
            <pc:sldMk cId="244336464" sldId="291"/>
            <ac:picMk id="4" creationId="{42BCCC09-6138-13D8-12D6-2926A9C8F005}"/>
          </ac:picMkLst>
        </pc:picChg>
        <pc:picChg chg="add del mod">
          <ac:chgData name="Astrid Lucero Hernandez Martinez" userId="d16621fd-296d-4f9d-ab44-ced30efccfe3" providerId="ADAL" clId="{DE6C6BBD-BEC7-4EAB-9AFE-A023AEA4E0F5}" dt="2024-09-02T19:41:04.469" v="222" actId="478"/>
          <ac:picMkLst>
            <pc:docMk/>
            <pc:sldMk cId="244336464" sldId="291"/>
            <ac:picMk id="5" creationId="{171FBE4B-9135-6B3A-1C3D-32FF1796D6EE}"/>
          </ac:picMkLst>
        </pc:picChg>
        <pc:picChg chg="add mod">
          <ac:chgData name="Astrid Lucero Hernandez Martinez" userId="d16621fd-296d-4f9d-ab44-ced30efccfe3" providerId="ADAL" clId="{DE6C6BBD-BEC7-4EAB-9AFE-A023AEA4E0F5}" dt="2024-09-02T19:42:05.275" v="227" actId="14100"/>
          <ac:picMkLst>
            <pc:docMk/>
            <pc:sldMk cId="244336464" sldId="291"/>
            <ac:picMk id="8" creationId="{28CF742F-0CF4-E939-53A1-76B85A0775F3}"/>
          </ac:picMkLst>
        </pc:picChg>
      </pc:sldChg>
      <pc:sldChg chg="addSp delSp modSp mod">
        <pc:chgData name="Astrid Lucero Hernandez Martinez" userId="d16621fd-296d-4f9d-ab44-ced30efccfe3" providerId="ADAL" clId="{DE6C6BBD-BEC7-4EAB-9AFE-A023AEA4E0F5}" dt="2024-09-02T20:07:48.349" v="303" actId="14734"/>
        <pc:sldMkLst>
          <pc:docMk/>
          <pc:sldMk cId="1883064273" sldId="292"/>
        </pc:sldMkLst>
        <pc:graphicFrameChg chg="add mod">
          <ac:chgData name="Astrid Lucero Hernandez Martinez" userId="d16621fd-296d-4f9d-ab44-ced30efccfe3" providerId="ADAL" clId="{DE6C6BBD-BEC7-4EAB-9AFE-A023AEA4E0F5}" dt="2024-09-02T20:05:25.341" v="262"/>
          <ac:graphicFrameMkLst>
            <pc:docMk/>
            <pc:sldMk cId="1883064273" sldId="292"/>
            <ac:graphicFrameMk id="2" creationId="{64082EF2-5372-C93C-DFF9-682BCEB22DDB}"/>
          </ac:graphicFrameMkLst>
        </pc:graphicFrameChg>
        <pc:graphicFrameChg chg="add del">
          <ac:chgData name="Astrid Lucero Hernandez Martinez" userId="d16621fd-296d-4f9d-ab44-ced30efccfe3" providerId="ADAL" clId="{DE6C6BBD-BEC7-4EAB-9AFE-A023AEA4E0F5}" dt="2024-09-02T20:05:24.226" v="261" actId="478"/>
          <ac:graphicFrameMkLst>
            <pc:docMk/>
            <pc:sldMk cId="1883064273" sldId="292"/>
            <ac:graphicFrameMk id="3" creationId="{B2D5B8AA-17CD-DC2D-FE76-62D9B7652327}"/>
          </ac:graphicFrameMkLst>
        </pc:graphicFrameChg>
        <pc:graphicFrameChg chg="add del mod modGraphic">
          <ac:chgData name="Astrid Lucero Hernandez Martinez" userId="d16621fd-296d-4f9d-ab44-ced30efccfe3" providerId="ADAL" clId="{DE6C6BBD-BEC7-4EAB-9AFE-A023AEA4E0F5}" dt="2024-09-02T20:06:07.834" v="274" actId="21"/>
          <ac:graphicFrameMkLst>
            <pc:docMk/>
            <pc:sldMk cId="1883064273" sldId="292"/>
            <ac:graphicFrameMk id="4" creationId="{2E8D2A93-CF0E-9968-B7C4-0617E1E25829}"/>
          </ac:graphicFrameMkLst>
        </pc:graphicFrameChg>
        <pc:graphicFrameChg chg="add mod modGraphic">
          <ac:chgData name="Astrid Lucero Hernandez Martinez" userId="d16621fd-296d-4f9d-ab44-ced30efccfe3" providerId="ADAL" clId="{DE6C6BBD-BEC7-4EAB-9AFE-A023AEA4E0F5}" dt="2024-09-02T20:07:48.349" v="303" actId="14734"/>
          <ac:graphicFrameMkLst>
            <pc:docMk/>
            <pc:sldMk cId="1883064273" sldId="292"/>
            <ac:graphicFrameMk id="5" creationId="{2E8D2A93-CF0E-9968-B7C4-0617E1E25829}"/>
          </ac:graphicFrameMkLst>
        </pc:graphicFrameChg>
      </pc:sldChg>
      <pc:sldChg chg="addSp delSp modSp mod">
        <pc:chgData name="Astrid Lucero Hernandez Martinez" userId="d16621fd-296d-4f9d-ab44-ced30efccfe3" providerId="ADAL" clId="{DE6C6BBD-BEC7-4EAB-9AFE-A023AEA4E0F5}" dt="2024-09-02T20:09:43.869" v="331" actId="20577"/>
        <pc:sldMkLst>
          <pc:docMk/>
          <pc:sldMk cId="300037228" sldId="293"/>
        </pc:sldMkLst>
        <pc:spChg chg="mod">
          <ac:chgData name="Astrid Lucero Hernandez Martinez" userId="d16621fd-296d-4f9d-ab44-ced30efccfe3" providerId="ADAL" clId="{DE6C6BBD-BEC7-4EAB-9AFE-A023AEA4E0F5}" dt="2024-09-02T20:09:43.869" v="331" actId="20577"/>
          <ac:spMkLst>
            <pc:docMk/>
            <pc:sldMk cId="300037228" sldId="293"/>
            <ac:spMk id="6" creationId="{46C12128-4BD9-5A86-E69A-27C5F5D9CD1B}"/>
          </ac:spMkLst>
        </pc:spChg>
        <pc:graphicFrameChg chg="add mod">
          <ac:chgData name="Astrid Lucero Hernandez Martinez" userId="d16621fd-296d-4f9d-ab44-ced30efccfe3" providerId="ADAL" clId="{DE6C6BBD-BEC7-4EAB-9AFE-A023AEA4E0F5}" dt="2024-09-02T20:08:21.241" v="305"/>
          <ac:graphicFrameMkLst>
            <pc:docMk/>
            <pc:sldMk cId="300037228" sldId="293"/>
            <ac:graphicFrameMk id="2" creationId="{CE94F646-A89C-A211-3A5D-73809CA44D51}"/>
          </ac:graphicFrameMkLst>
        </pc:graphicFrameChg>
        <pc:graphicFrameChg chg="add mod modGraphic">
          <ac:chgData name="Astrid Lucero Hernandez Martinez" userId="d16621fd-296d-4f9d-ab44-ced30efccfe3" providerId="ADAL" clId="{DE6C6BBD-BEC7-4EAB-9AFE-A023AEA4E0F5}" dt="2024-09-02T20:08:33.292" v="309" actId="1076"/>
          <ac:graphicFrameMkLst>
            <pc:docMk/>
            <pc:sldMk cId="300037228" sldId="293"/>
            <ac:graphicFrameMk id="4" creationId="{E480B123-4C1F-74D7-C001-479F4D875E64}"/>
          </ac:graphicFrameMkLst>
        </pc:graphicFrameChg>
        <pc:graphicFrameChg chg="add mod modGraphic">
          <ac:chgData name="Astrid Lucero Hernandez Martinez" userId="d16621fd-296d-4f9d-ab44-ced30efccfe3" providerId="ADAL" clId="{DE6C6BBD-BEC7-4EAB-9AFE-A023AEA4E0F5}" dt="2024-09-02T20:09:21.382" v="321" actId="2062"/>
          <ac:graphicFrameMkLst>
            <pc:docMk/>
            <pc:sldMk cId="300037228" sldId="293"/>
            <ac:graphicFrameMk id="5" creationId="{5F243075-ACA0-CCE9-5CA5-A03FA4DA69A5}"/>
          </ac:graphicFrameMkLst>
        </pc:graphicFrameChg>
        <pc:graphicFrameChg chg="del">
          <ac:chgData name="Astrid Lucero Hernandez Martinez" userId="d16621fd-296d-4f9d-ab44-ced30efccfe3" providerId="ADAL" clId="{DE6C6BBD-BEC7-4EAB-9AFE-A023AEA4E0F5}" dt="2024-09-02T20:08:47.054" v="317" actId="478"/>
          <ac:graphicFrameMkLst>
            <pc:docMk/>
            <pc:sldMk cId="300037228" sldId="293"/>
            <ac:graphicFrameMk id="11" creationId="{25A50143-A7C1-733E-EE5E-8B18852D89EC}"/>
          </ac:graphicFrameMkLst>
        </pc:graphicFrameChg>
        <pc:picChg chg="del">
          <ac:chgData name="Astrid Lucero Hernandez Martinez" userId="d16621fd-296d-4f9d-ab44-ced30efccfe3" providerId="ADAL" clId="{DE6C6BBD-BEC7-4EAB-9AFE-A023AEA4E0F5}" dt="2024-09-02T20:08:04.589" v="304" actId="478"/>
          <ac:picMkLst>
            <pc:docMk/>
            <pc:sldMk cId="300037228" sldId="293"/>
            <ac:picMk id="3" creationId="{66310888-5BAA-C585-D5D0-A06E64AFF4B9}"/>
          </ac:picMkLst>
        </pc:picChg>
        <pc:picChg chg="mod">
          <ac:chgData name="Astrid Lucero Hernandez Martinez" userId="d16621fd-296d-4f9d-ab44-ced30efccfe3" providerId="ADAL" clId="{DE6C6BBD-BEC7-4EAB-9AFE-A023AEA4E0F5}" dt="2024-09-02T20:08:36.189" v="310" actId="14100"/>
          <ac:picMkLst>
            <pc:docMk/>
            <pc:sldMk cId="300037228" sldId="293"/>
            <ac:picMk id="10" creationId="{9C857767-987E-4F01-460B-3C2A27356DBD}"/>
          </ac:picMkLst>
        </pc:picChg>
      </pc:sldChg>
      <pc:sldChg chg="addSp delSp modSp mod">
        <pc:chgData name="Astrid Lucero Hernandez Martinez" userId="d16621fd-296d-4f9d-ab44-ced30efccfe3" providerId="ADAL" clId="{DE6C6BBD-BEC7-4EAB-9AFE-A023AEA4E0F5}" dt="2024-09-02T20:12:55.275" v="365" actId="20577"/>
        <pc:sldMkLst>
          <pc:docMk/>
          <pc:sldMk cId="1613795287" sldId="294"/>
        </pc:sldMkLst>
        <pc:spChg chg="mod">
          <ac:chgData name="Astrid Lucero Hernandez Martinez" userId="d16621fd-296d-4f9d-ab44-ced30efccfe3" providerId="ADAL" clId="{DE6C6BBD-BEC7-4EAB-9AFE-A023AEA4E0F5}" dt="2024-09-02T20:12:55.275" v="365" actId="20577"/>
          <ac:spMkLst>
            <pc:docMk/>
            <pc:sldMk cId="1613795287" sldId="294"/>
            <ac:spMk id="4" creationId="{E2ED6047-E2BA-1780-4152-E4CDF01D4589}"/>
          </ac:spMkLst>
        </pc:spChg>
        <pc:graphicFrameChg chg="add mod">
          <ac:chgData name="Astrid Lucero Hernandez Martinez" userId="d16621fd-296d-4f9d-ab44-ced30efccfe3" providerId="ADAL" clId="{DE6C6BBD-BEC7-4EAB-9AFE-A023AEA4E0F5}" dt="2024-09-02T20:11:24.147" v="333"/>
          <ac:graphicFrameMkLst>
            <pc:docMk/>
            <pc:sldMk cId="1613795287" sldId="294"/>
            <ac:graphicFrameMk id="2" creationId="{5D18D89F-596D-0057-C0E8-3D9BAC84DD60}"/>
          </ac:graphicFrameMkLst>
        </pc:graphicFrameChg>
        <pc:graphicFrameChg chg="add mod modGraphic">
          <ac:chgData name="Astrid Lucero Hernandez Martinez" userId="d16621fd-296d-4f9d-ab44-ced30efccfe3" providerId="ADAL" clId="{DE6C6BBD-BEC7-4EAB-9AFE-A023AEA4E0F5}" dt="2024-09-02T20:12:28.586" v="353" actId="14734"/>
          <ac:graphicFrameMkLst>
            <pc:docMk/>
            <pc:sldMk cId="1613795287" sldId="294"/>
            <ac:graphicFrameMk id="3" creationId="{3680293C-6F67-97DE-183A-F85B57D21CC9}"/>
          </ac:graphicFrameMkLst>
        </pc:graphicFrameChg>
        <pc:graphicFrameChg chg="del">
          <ac:chgData name="Astrid Lucero Hernandez Martinez" userId="d16621fd-296d-4f9d-ab44-ced30efccfe3" providerId="ADAL" clId="{DE6C6BBD-BEC7-4EAB-9AFE-A023AEA4E0F5}" dt="2024-09-02T20:11:23.229" v="332" actId="478"/>
          <ac:graphicFrameMkLst>
            <pc:docMk/>
            <pc:sldMk cId="1613795287" sldId="294"/>
            <ac:graphicFrameMk id="6" creationId="{56F19F4A-9A5E-516F-F4EE-4101CE32C5D8}"/>
          </ac:graphicFrameMkLst>
        </pc:graphicFrameChg>
      </pc:sldChg>
      <pc:sldChg chg="modSp mod">
        <pc:chgData name="Astrid Lucero Hernandez Martinez" userId="d16621fd-296d-4f9d-ab44-ced30efccfe3" providerId="ADAL" clId="{DE6C6BBD-BEC7-4EAB-9AFE-A023AEA4E0F5}" dt="2024-09-02T20:13:32.010" v="377" actId="20577"/>
        <pc:sldMkLst>
          <pc:docMk/>
          <pc:sldMk cId="4239758551" sldId="295"/>
        </pc:sldMkLst>
        <pc:spChg chg="mod">
          <ac:chgData name="Astrid Lucero Hernandez Martinez" userId="d16621fd-296d-4f9d-ab44-ced30efccfe3" providerId="ADAL" clId="{DE6C6BBD-BEC7-4EAB-9AFE-A023AEA4E0F5}" dt="2024-09-02T20:13:32.010" v="377" actId="20577"/>
          <ac:spMkLst>
            <pc:docMk/>
            <pc:sldMk cId="4239758551" sldId="295"/>
            <ac:spMk id="5" creationId="{B35DB0C7-3A20-39A0-C449-AAD5294AD7CD}"/>
          </ac:spMkLst>
        </pc:spChg>
      </pc:sldChg>
      <pc:sldChg chg="modSp mod">
        <pc:chgData name="Astrid Lucero Hernandez Martinez" userId="d16621fd-296d-4f9d-ab44-ced30efccfe3" providerId="ADAL" clId="{DE6C6BBD-BEC7-4EAB-9AFE-A023AEA4E0F5}" dt="2024-09-02T20:13:39.945" v="383" actId="20577"/>
        <pc:sldMkLst>
          <pc:docMk/>
          <pc:sldMk cId="2202548061" sldId="296"/>
        </pc:sldMkLst>
        <pc:spChg chg="mod">
          <ac:chgData name="Astrid Lucero Hernandez Martinez" userId="d16621fd-296d-4f9d-ab44-ced30efccfe3" providerId="ADAL" clId="{DE6C6BBD-BEC7-4EAB-9AFE-A023AEA4E0F5}" dt="2024-09-02T20:13:39.945" v="383" actId="20577"/>
          <ac:spMkLst>
            <pc:docMk/>
            <pc:sldMk cId="2202548061" sldId="296"/>
            <ac:spMk id="4" creationId="{0592F0E6-12E2-8C83-740F-EED2946C284F}"/>
          </ac:spMkLst>
        </pc:spChg>
      </pc:sldChg>
      <pc:sldChg chg="modSp mod">
        <pc:chgData name="Astrid Lucero Hernandez Martinez" userId="d16621fd-296d-4f9d-ab44-ced30efccfe3" providerId="ADAL" clId="{DE6C6BBD-BEC7-4EAB-9AFE-A023AEA4E0F5}" dt="2024-09-09T16:27:27.375" v="422" actId="20577"/>
        <pc:sldMkLst>
          <pc:docMk/>
          <pc:sldMk cId="2129439834" sldId="298"/>
        </pc:sldMkLst>
        <pc:spChg chg="mod">
          <ac:chgData name="Astrid Lucero Hernandez Martinez" userId="d16621fd-296d-4f9d-ab44-ced30efccfe3" providerId="ADAL" clId="{DE6C6BBD-BEC7-4EAB-9AFE-A023AEA4E0F5}" dt="2024-09-02T20:14:31.704" v="407" actId="20577"/>
          <ac:spMkLst>
            <pc:docMk/>
            <pc:sldMk cId="2129439834" sldId="298"/>
            <ac:spMk id="5" creationId="{95D17324-42C8-DFE4-A6B1-731434215693}"/>
          </ac:spMkLst>
        </pc:spChg>
        <pc:graphicFrameChg chg="modGraphic">
          <ac:chgData name="Astrid Lucero Hernandez Martinez" userId="d16621fd-296d-4f9d-ab44-ced30efccfe3" providerId="ADAL" clId="{DE6C6BBD-BEC7-4EAB-9AFE-A023AEA4E0F5}" dt="2024-09-09T16:27:27.375" v="422" actId="20577"/>
          <ac:graphicFrameMkLst>
            <pc:docMk/>
            <pc:sldMk cId="2129439834" sldId="298"/>
            <ac:graphicFrameMk id="3" creationId="{69E777A2-95C3-D0C6-36E8-717934481076}"/>
          </ac:graphicFrameMkLst>
        </pc:graphicFrameChg>
      </pc:sldChg>
    </pc:docChg>
  </pc:docChgLst>
  <pc:docChgLst>
    <pc:chgData name="Astrid Lucero Hernandez Martinez" userId="d16621fd-296d-4f9d-ab44-ced30efccfe3" providerId="ADAL" clId="{27BF0263-C79D-44EE-9524-C9EA60678C4E}"/>
    <pc:docChg chg="undo redo custSel modSld">
      <pc:chgData name="Astrid Lucero Hernandez Martinez" userId="d16621fd-296d-4f9d-ab44-ced30efccfe3" providerId="ADAL" clId="{27BF0263-C79D-44EE-9524-C9EA60678C4E}" dt="2024-11-15T18:37:55.913" v="982" actId="20577"/>
      <pc:docMkLst>
        <pc:docMk/>
      </pc:docMkLst>
      <pc:sldChg chg="modSp mod">
        <pc:chgData name="Astrid Lucero Hernandez Martinez" userId="d16621fd-296d-4f9d-ab44-ced30efccfe3" providerId="ADAL" clId="{27BF0263-C79D-44EE-9524-C9EA60678C4E}" dt="2024-11-14T19:28:11.985" v="942" actId="20577"/>
        <pc:sldMkLst>
          <pc:docMk/>
          <pc:sldMk cId="721350290" sldId="274"/>
        </pc:sldMkLst>
        <pc:spChg chg="mod">
          <ac:chgData name="Astrid Lucero Hernandez Martinez" userId="d16621fd-296d-4f9d-ab44-ced30efccfe3" providerId="ADAL" clId="{27BF0263-C79D-44EE-9524-C9EA60678C4E}" dt="2024-11-14T19:28:11.985" v="942" actId="20577"/>
          <ac:spMkLst>
            <pc:docMk/>
            <pc:sldMk cId="721350290" sldId="274"/>
            <ac:spMk id="9" creationId="{FED35954-7D90-C85F-4911-D7DFA6FF4182}"/>
          </ac:spMkLst>
        </pc:spChg>
      </pc:sldChg>
      <pc:sldChg chg="modSp mod">
        <pc:chgData name="Astrid Lucero Hernandez Martinez" userId="d16621fd-296d-4f9d-ab44-ced30efccfe3" providerId="ADAL" clId="{27BF0263-C79D-44EE-9524-C9EA60678C4E}" dt="2024-11-14T19:27:19.431" v="898" actId="20577"/>
        <pc:sldMkLst>
          <pc:docMk/>
          <pc:sldMk cId="3675170584" sldId="279"/>
        </pc:sldMkLst>
        <pc:spChg chg="mod">
          <ac:chgData name="Astrid Lucero Hernandez Martinez" userId="d16621fd-296d-4f9d-ab44-ced30efccfe3" providerId="ADAL" clId="{27BF0263-C79D-44EE-9524-C9EA60678C4E}" dt="2024-11-14T19:27:19.431" v="898" actId="20577"/>
          <ac:spMkLst>
            <pc:docMk/>
            <pc:sldMk cId="3675170584" sldId="279"/>
            <ac:spMk id="6" creationId="{783A7814-D512-A1BE-B54E-F9943C3A8169}"/>
          </ac:spMkLst>
        </pc:spChg>
      </pc:sldChg>
      <pc:sldChg chg="modSp mod">
        <pc:chgData name="Astrid Lucero Hernandez Martinez" userId="d16621fd-296d-4f9d-ab44-ced30efccfe3" providerId="ADAL" clId="{27BF0263-C79D-44EE-9524-C9EA60678C4E}" dt="2024-11-14T17:19:27.992" v="4" actId="13926"/>
        <pc:sldMkLst>
          <pc:docMk/>
          <pc:sldMk cId="649828499" sldId="287"/>
        </pc:sldMkLst>
        <pc:spChg chg="mod">
          <ac:chgData name="Astrid Lucero Hernandez Martinez" userId="d16621fd-296d-4f9d-ab44-ced30efccfe3" providerId="ADAL" clId="{27BF0263-C79D-44EE-9524-C9EA60678C4E}" dt="2024-11-14T17:19:27.992" v="4" actId="13926"/>
          <ac:spMkLst>
            <pc:docMk/>
            <pc:sldMk cId="649828499" sldId="287"/>
            <ac:spMk id="3" creationId="{69C1B9E4-D195-AAF8-CFF3-32E283E11CC5}"/>
          </ac:spMkLst>
        </pc:spChg>
      </pc:sldChg>
      <pc:sldChg chg="addSp delSp modSp mod">
        <pc:chgData name="Astrid Lucero Hernandez Martinez" userId="d16621fd-296d-4f9d-ab44-ced30efccfe3" providerId="ADAL" clId="{27BF0263-C79D-44EE-9524-C9EA60678C4E}" dt="2024-11-14T17:34:37.300" v="340" actId="20577"/>
        <pc:sldMkLst>
          <pc:docMk/>
          <pc:sldMk cId="756526457" sldId="288"/>
        </pc:sldMkLst>
        <pc:spChg chg="mod">
          <ac:chgData name="Astrid Lucero Hernandez Martinez" userId="d16621fd-296d-4f9d-ab44-ced30efccfe3" providerId="ADAL" clId="{27BF0263-C79D-44EE-9524-C9EA60678C4E}" dt="2024-11-14T17:34:37.300" v="340" actId="20577"/>
          <ac:spMkLst>
            <pc:docMk/>
            <pc:sldMk cId="756526457" sldId="288"/>
            <ac:spMk id="4" creationId="{B1C022A3-BBCF-B714-4581-99F248C821BE}"/>
          </ac:spMkLst>
        </pc:spChg>
        <pc:picChg chg="del">
          <ac:chgData name="Astrid Lucero Hernandez Martinez" userId="d16621fd-296d-4f9d-ab44-ced30efccfe3" providerId="ADAL" clId="{27BF0263-C79D-44EE-9524-C9EA60678C4E}" dt="2024-11-14T17:23:20.685" v="16" actId="478"/>
          <ac:picMkLst>
            <pc:docMk/>
            <pc:sldMk cId="756526457" sldId="288"/>
            <ac:picMk id="5" creationId="{0F7BF9C1-DE23-4460-7E6D-74D18B33788E}"/>
          </ac:picMkLst>
        </pc:picChg>
        <pc:picChg chg="add mod">
          <ac:chgData name="Astrid Lucero Hernandez Martinez" userId="d16621fd-296d-4f9d-ab44-ced30efccfe3" providerId="ADAL" clId="{27BF0263-C79D-44EE-9524-C9EA60678C4E}" dt="2024-11-14T17:24:02.629" v="20" actId="14100"/>
          <ac:picMkLst>
            <pc:docMk/>
            <pc:sldMk cId="756526457" sldId="288"/>
            <ac:picMk id="6" creationId="{E8093B7F-7FC5-BFF7-4195-1294A386F4F3}"/>
          </ac:picMkLst>
        </pc:picChg>
      </pc:sldChg>
      <pc:sldChg chg="addSp delSp modSp mod">
        <pc:chgData name="Astrid Lucero Hernandez Martinez" userId="d16621fd-296d-4f9d-ab44-ced30efccfe3" providerId="ADAL" clId="{27BF0263-C79D-44EE-9524-C9EA60678C4E}" dt="2024-11-14T17:22:02.446" v="15" actId="20577"/>
        <pc:sldMkLst>
          <pc:docMk/>
          <pc:sldMk cId="1850455820" sldId="289"/>
        </pc:sldMkLst>
        <pc:spChg chg="mod">
          <ac:chgData name="Astrid Lucero Hernandez Martinez" userId="d16621fd-296d-4f9d-ab44-ced30efccfe3" providerId="ADAL" clId="{27BF0263-C79D-44EE-9524-C9EA60678C4E}" dt="2024-11-14T17:22:02.446" v="15" actId="20577"/>
          <ac:spMkLst>
            <pc:docMk/>
            <pc:sldMk cId="1850455820" sldId="289"/>
            <ac:spMk id="3" creationId="{63F3E368-E78D-4B31-F5C8-49060C3AF8A5}"/>
          </ac:spMkLst>
        </pc:spChg>
        <pc:picChg chg="del mod">
          <ac:chgData name="Astrid Lucero Hernandez Martinez" userId="d16621fd-296d-4f9d-ab44-ced30efccfe3" providerId="ADAL" clId="{27BF0263-C79D-44EE-9524-C9EA60678C4E}" dt="2024-11-14T17:21:18.660" v="7" actId="478"/>
          <ac:picMkLst>
            <pc:docMk/>
            <pc:sldMk cId="1850455820" sldId="289"/>
            <ac:picMk id="5" creationId="{1B5D9508-1FF8-ADE2-F8B8-0574CBCE7733}"/>
          </ac:picMkLst>
        </pc:picChg>
        <pc:picChg chg="add mod">
          <ac:chgData name="Astrid Lucero Hernandez Martinez" userId="d16621fd-296d-4f9d-ab44-ced30efccfe3" providerId="ADAL" clId="{27BF0263-C79D-44EE-9524-C9EA60678C4E}" dt="2024-11-14T17:21:45.191" v="11" actId="14100"/>
          <ac:picMkLst>
            <pc:docMk/>
            <pc:sldMk cId="1850455820" sldId="289"/>
            <ac:picMk id="6" creationId="{D902076E-42E9-4558-954E-A73F05ADB5E7}"/>
          </ac:picMkLst>
        </pc:picChg>
      </pc:sldChg>
      <pc:sldChg chg="addSp delSp modSp mod">
        <pc:chgData name="Astrid Lucero Hernandez Martinez" userId="d16621fd-296d-4f9d-ab44-ced30efccfe3" providerId="ADAL" clId="{27BF0263-C79D-44EE-9524-C9EA60678C4E}" dt="2024-11-14T17:38:54.310" v="443" actId="20577"/>
        <pc:sldMkLst>
          <pc:docMk/>
          <pc:sldMk cId="2123245595" sldId="290"/>
        </pc:sldMkLst>
        <pc:spChg chg="mod">
          <ac:chgData name="Astrid Lucero Hernandez Martinez" userId="d16621fd-296d-4f9d-ab44-ced30efccfe3" providerId="ADAL" clId="{27BF0263-C79D-44EE-9524-C9EA60678C4E}" dt="2024-11-14T17:38:54.310" v="443" actId="20577"/>
          <ac:spMkLst>
            <pc:docMk/>
            <pc:sldMk cId="2123245595" sldId="290"/>
            <ac:spMk id="4" creationId="{B60B00F2-B004-95E3-9D76-F664C7D6A801}"/>
          </ac:spMkLst>
        </pc:spChg>
        <pc:picChg chg="del">
          <ac:chgData name="Astrid Lucero Hernandez Martinez" userId="d16621fd-296d-4f9d-ab44-ced30efccfe3" providerId="ADAL" clId="{27BF0263-C79D-44EE-9524-C9EA60678C4E}" dt="2024-11-14T17:35:04.074" v="342" actId="478"/>
          <ac:picMkLst>
            <pc:docMk/>
            <pc:sldMk cId="2123245595" sldId="290"/>
            <ac:picMk id="5" creationId="{2B42D48D-7129-C20D-0AD9-C55665459DDC}"/>
          </ac:picMkLst>
        </pc:picChg>
        <pc:picChg chg="add mod">
          <ac:chgData name="Astrid Lucero Hernandez Martinez" userId="d16621fd-296d-4f9d-ab44-ced30efccfe3" providerId="ADAL" clId="{27BF0263-C79D-44EE-9524-C9EA60678C4E}" dt="2024-11-14T17:35:37.484" v="347" actId="1076"/>
          <ac:picMkLst>
            <pc:docMk/>
            <pc:sldMk cId="2123245595" sldId="290"/>
            <ac:picMk id="6" creationId="{98514A7B-7528-0DFE-7021-5363844DBD75}"/>
          </ac:picMkLst>
        </pc:picChg>
      </pc:sldChg>
      <pc:sldChg chg="addSp delSp modSp mod">
        <pc:chgData name="Astrid Lucero Hernandez Martinez" userId="d16621fd-296d-4f9d-ab44-ced30efccfe3" providerId="ADAL" clId="{27BF0263-C79D-44EE-9524-C9EA60678C4E}" dt="2024-11-14T17:57:23.325" v="643" actId="20577"/>
        <pc:sldMkLst>
          <pc:docMk/>
          <pc:sldMk cId="244336464" sldId="291"/>
        </pc:sldMkLst>
        <pc:spChg chg="mod">
          <ac:chgData name="Astrid Lucero Hernandez Martinez" userId="d16621fd-296d-4f9d-ab44-ced30efccfe3" providerId="ADAL" clId="{27BF0263-C79D-44EE-9524-C9EA60678C4E}" dt="2024-11-14T17:57:23.325" v="643" actId="20577"/>
          <ac:spMkLst>
            <pc:docMk/>
            <pc:sldMk cId="244336464" sldId="291"/>
            <ac:spMk id="6" creationId="{6EC5BA0C-330A-F4A3-F3A6-0E1DC232D869}"/>
          </ac:spMkLst>
        </pc:spChg>
        <pc:picChg chg="add del">
          <ac:chgData name="Astrid Lucero Hernandez Martinez" userId="d16621fd-296d-4f9d-ab44-ced30efccfe3" providerId="ADAL" clId="{27BF0263-C79D-44EE-9524-C9EA60678C4E}" dt="2024-11-14T17:42:17.707" v="479" actId="478"/>
          <ac:picMkLst>
            <pc:docMk/>
            <pc:sldMk cId="244336464" sldId="291"/>
            <ac:picMk id="4" creationId="{4CD805B9-9D14-A9F1-F272-D55CB7743F67}"/>
          </ac:picMkLst>
        </pc:picChg>
        <pc:picChg chg="add del mod">
          <ac:chgData name="Astrid Lucero Hernandez Martinez" userId="d16621fd-296d-4f9d-ab44-ced30efccfe3" providerId="ADAL" clId="{27BF0263-C79D-44EE-9524-C9EA60678C4E}" dt="2024-11-14T17:42:19.124" v="483" actId="14100"/>
          <ac:picMkLst>
            <pc:docMk/>
            <pc:sldMk cId="244336464" sldId="291"/>
            <ac:picMk id="5" creationId="{17FCA8D8-14A6-846D-0D45-60D3A6F9DD65}"/>
          </ac:picMkLst>
        </pc:picChg>
      </pc:sldChg>
      <pc:sldChg chg="addSp delSp modSp mod">
        <pc:chgData name="Astrid Lucero Hernandez Martinez" userId="d16621fd-296d-4f9d-ab44-ced30efccfe3" providerId="ADAL" clId="{27BF0263-C79D-44EE-9524-C9EA60678C4E}" dt="2024-11-14T18:01:43.091" v="707" actId="1076"/>
        <pc:sldMkLst>
          <pc:docMk/>
          <pc:sldMk cId="1883064273" sldId="292"/>
        </pc:sldMkLst>
        <pc:graphicFrameChg chg="add mod">
          <ac:chgData name="Astrid Lucero Hernandez Martinez" userId="d16621fd-296d-4f9d-ab44-ced30efccfe3" providerId="ADAL" clId="{27BF0263-C79D-44EE-9524-C9EA60678C4E}" dt="2024-11-14T17:58:23.607" v="645"/>
          <ac:graphicFrameMkLst>
            <pc:docMk/>
            <pc:sldMk cId="1883064273" sldId="292"/>
            <ac:graphicFrameMk id="2" creationId="{9088CA2F-F99F-673D-23A1-9453ABF2BC4F}"/>
          </ac:graphicFrameMkLst>
        </pc:graphicFrameChg>
        <pc:graphicFrameChg chg="add mod modGraphic">
          <ac:chgData name="Astrid Lucero Hernandez Martinez" userId="d16621fd-296d-4f9d-ab44-ced30efccfe3" providerId="ADAL" clId="{27BF0263-C79D-44EE-9524-C9EA60678C4E}" dt="2024-11-14T18:01:43.091" v="707" actId="1076"/>
          <ac:graphicFrameMkLst>
            <pc:docMk/>
            <pc:sldMk cId="1883064273" sldId="292"/>
            <ac:graphicFrameMk id="3" creationId="{7A92CC2C-B160-C76C-4BFD-4FE6C328B4EA}"/>
          </ac:graphicFrameMkLst>
        </pc:graphicFrameChg>
        <pc:graphicFrameChg chg="del">
          <ac:chgData name="Astrid Lucero Hernandez Martinez" userId="d16621fd-296d-4f9d-ab44-ced30efccfe3" providerId="ADAL" clId="{27BF0263-C79D-44EE-9524-C9EA60678C4E}" dt="2024-11-14T17:58:22.189" v="644" actId="478"/>
          <ac:graphicFrameMkLst>
            <pc:docMk/>
            <pc:sldMk cId="1883064273" sldId="292"/>
            <ac:graphicFrameMk id="8" creationId="{E95375E8-D730-9EBD-53C1-17F6F690F175}"/>
          </ac:graphicFrameMkLst>
        </pc:graphicFrameChg>
      </pc:sldChg>
      <pc:sldChg chg="addSp delSp modSp mod">
        <pc:chgData name="Astrid Lucero Hernandez Martinez" userId="d16621fd-296d-4f9d-ab44-ced30efccfe3" providerId="ADAL" clId="{27BF0263-C79D-44EE-9524-C9EA60678C4E}" dt="2024-11-14T18:19:26.443" v="791" actId="2062"/>
        <pc:sldMkLst>
          <pc:docMk/>
          <pc:sldMk cId="300037228" sldId="293"/>
        </pc:sldMkLst>
        <pc:spChg chg="mod">
          <ac:chgData name="Astrid Lucero Hernandez Martinez" userId="d16621fd-296d-4f9d-ab44-ced30efccfe3" providerId="ADAL" clId="{27BF0263-C79D-44EE-9524-C9EA60678C4E}" dt="2024-11-14T18:14:18.431" v="776" actId="6549"/>
          <ac:spMkLst>
            <pc:docMk/>
            <pc:sldMk cId="300037228" sldId="293"/>
            <ac:spMk id="6" creationId="{46C12128-4BD9-5A86-E69A-27C5F5D9CD1B}"/>
          </ac:spMkLst>
        </pc:spChg>
        <pc:graphicFrameChg chg="add mod">
          <ac:chgData name="Astrid Lucero Hernandez Martinez" userId="d16621fd-296d-4f9d-ab44-ced30efccfe3" providerId="ADAL" clId="{27BF0263-C79D-44EE-9524-C9EA60678C4E}" dt="2024-11-14T18:05:04.534" v="721"/>
          <ac:graphicFrameMkLst>
            <pc:docMk/>
            <pc:sldMk cId="300037228" sldId="293"/>
            <ac:graphicFrameMk id="2" creationId="{65760830-2674-17B2-76D2-E35A258AC1AC}"/>
          </ac:graphicFrameMkLst>
        </pc:graphicFrameChg>
        <pc:graphicFrameChg chg="add mod modGraphic">
          <ac:chgData name="Astrid Lucero Hernandez Martinez" userId="d16621fd-296d-4f9d-ab44-ced30efccfe3" providerId="ADAL" clId="{27BF0263-C79D-44EE-9524-C9EA60678C4E}" dt="2024-11-14T18:06:29.899" v="738" actId="14734"/>
          <ac:graphicFrameMkLst>
            <pc:docMk/>
            <pc:sldMk cId="300037228" sldId="293"/>
            <ac:graphicFrameMk id="3" creationId="{4FF1E148-CA11-4DE2-60E0-6300B855631C}"/>
          </ac:graphicFrameMkLst>
        </pc:graphicFrameChg>
        <pc:graphicFrameChg chg="del">
          <ac:chgData name="Astrid Lucero Hernandez Martinez" userId="d16621fd-296d-4f9d-ab44-ced30efccfe3" providerId="ADAL" clId="{27BF0263-C79D-44EE-9524-C9EA60678C4E}" dt="2024-11-14T18:05:03.072" v="720" actId="478"/>
          <ac:graphicFrameMkLst>
            <pc:docMk/>
            <pc:sldMk cId="300037228" sldId="293"/>
            <ac:graphicFrameMk id="4" creationId="{E8CBA659-C0FF-BB5D-F719-AD26E041C0E7}"/>
          </ac:graphicFrameMkLst>
        </pc:graphicFrameChg>
        <pc:graphicFrameChg chg="add mod">
          <ac:chgData name="Astrid Lucero Hernandez Martinez" userId="d16621fd-296d-4f9d-ab44-ced30efccfe3" providerId="ADAL" clId="{27BF0263-C79D-44EE-9524-C9EA60678C4E}" dt="2024-11-14T18:11:48.527" v="740"/>
          <ac:graphicFrameMkLst>
            <pc:docMk/>
            <pc:sldMk cId="300037228" sldId="293"/>
            <ac:graphicFrameMk id="5" creationId="{428F22A7-E537-4687-401C-82AA4B7A9609}"/>
          </ac:graphicFrameMkLst>
        </pc:graphicFrameChg>
        <pc:graphicFrameChg chg="add mod modGraphic">
          <ac:chgData name="Astrid Lucero Hernandez Martinez" userId="d16621fd-296d-4f9d-ab44-ced30efccfe3" providerId="ADAL" clId="{27BF0263-C79D-44EE-9524-C9EA60678C4E}" dt="2024-11-14T18:12:11.516" v="748" actId="1076"/>
          <ac:graphicFrameMkLst>
            <pc:docMk/>
            <pc:sldMk cId="300037228" sldId="293"/>
            <ac:graphicFrameMk id="7" creationId="{02EF3EBE-7CEC-421E-C1BE-DE409ACB2E37}"/>
          </ac:graphicFrameMkLst>
        </pc:graphicFrameChg>
        <pc:graphicFrameChg chg="del modGraphic">
          <ac:chgData name="Astrid Lucero Hernandez Martinez" userId="d16621fd-296d-4f9d-ab44-ced30efccfe3" providerId="ADAL" clId="{27BF0263-C79D-44EE-9524-C9EA60678C4E}" dt="2024-11-14T18:11:36.073" v="739" actId="478"/>
          <ac:graphicFrameMkLst>
            <pc:docMk/>
            <pc:sldMk cId="300037228" sldId="293"/>
            <ac:graphicFrameMk id="9" creationId="{1E5DF023-EE32-5831-2F37-C953A298910E}"/>
          </ac:graphicFrameMkLst>
        </pc:graphicFrameChg>
        <pc:graphicFrameChg chg="add mod">
          <ac:chgData name="Astrid Lucero Hernandez Martinez" userId="d16621fd-296d-4f9d-ab44-ced30efccfe3" providerId="ADAL" clId="{27BF0263-C79D-44EE-9524-C9EA60678C4E}" dt="2024-11-14T18:12:33.660" v="749"/>
          <ac:graphicFrameMkLst>
            <pc:docMk/>
            <pc:sldMk cId="300037228" sldId="293"/>
            <ac:graphicFrameMk id="11" creationId="{D64D42C1-5DB1-4B96-5E69-E3674DADE2E9}"/>
          </ac:graphicFrameMkLst>
        </pc:graphicFrameChg>
        <pc:graphicFrameChg chg="add del mod modGraphic">
          <ac:chgData name="Astrid Lucero Hernandez Martinez" userId="d16621fd-296d-4f9d-ab44-ced30efccfe3" providerId="ADAL" clId="{27BF0263-C79D-44EE-9524-C9EA60678C4E}" dt="2024-11-14T18:18:31.786" v="777" actId="478"/>
          <ac:graphicFrameMkLst>
            <pc:docMk/>
            <pc:sldMk cId="300037228" sldId="293"/>
            <ac:graphicFrameMk id="12" creationId="{1DA10BD2-1575-FC45-0192-A71FD7FF1B54}"/>
          </ac:graphicFrameMkLst>
        </pc:graphicFrameChg>
        <pc:graphicFrameChg chg="add mod">
          <ac:chgData name="Astrid Lucero Hernandez Martinez" userId="d16621fd-296d-4f9d-ab44-ced30efccfe3" providerId="ADAL" clId="{27BF0263-C79D-44EE-9524-C9EA60678C4E}" dt="2024-11-14T18:18:32.869" v="778"/>
          <ac:graphicFrameMkLst>
            <pc:docMk/>
            <pc:sldMk cId="300037228" sldId="293"/>
            <ac:graphicFrameMk id="13" creationId="{C385B590-4F38-E838-B152-DE2D80EAF62A}"/>
          </ac:graphicFrameMkLst>
        </pc:graphicFrameChg>
        <pc:graphicFrameChg chg="add mod">
          <ac:chgData name="Astrid Lucero Hernandez Martinez" userId="d16621fd-296d-4f9d-ab44-ced30efccfe3" providerId="ADAL" clId="{27BF0263-C79D-44EE-9524-C9EA60678C4E}" dt="2024-11-14T18:18:41.115" v="781" actId="1076"/>
          <ac:graphicFrameMkLst>
            <pc:docMk/>
            <pc:sldMk cId="300037228" sldId="293"/>
            <ac:graphicFrameMk id="14" creationId="{0A50EFD4-A044-EAF2-24B9-5C18B5265B66}"/>
          </ac:graphicFrameMkLst>
        </pc:graphicFrameChg>
        <pc:graphicFrameChg chg="add mod">
          <ac:chgData name="Astrid Lucero Hernandez Martinez" userId="d16621fd-296d-4f9d-ab44-ced30efccfe3" providerId="ADAL" clId="{27BF0263-C79D-44EE-9524-C9EA60678C4E}" dt="2024-11-14T18:18:43.677" v="782"/>
          <ac:graphicFrameMkLst>
            <pc:docMk/>
            <pc:sldMk cId="300037228" sldId="293"/>
            <ac:graphicFrameMk id="15" creationId="{E9D317D4-D371-1AA9-3E81-6AA5F2029AD6}"/>
          </ac:graphicFrameMkLst>
        </pc:graphicFrameChg>
        <pc:graphicFrameChg chg="add mod modGraphic">
          <ac:chgData name="Astrid Lucero Hernandez Martinez" userId="d16621fd-296d-4f9d-ab44-ced30efccfe3" providerId="ADAL" clId="{27BF0263-C79D-44EE-9524-C9EA60678C4E}" dt="2024-11-14T18:19:26.443" v="791" actId="2062"/>
          <ac:graphicFrameMkLst>
            <pc:docMk/>
            <pc:sldMk cId="300037228" sldId="293"/>
            <ac:graphicFrameMk id="16" creationId="{2B15DCDD-81CC-1BCD-56FB-82839203E51C}"/>
          </ac:graphicFrameMkLst>
        </pc:graphicFrameChg>
      </pc:sldChg>
      <pc:sldChg chg="addSp delSp modSp mod">
        <pc:chgData name="Astrid Lucero Hernandez Martinez" userId="d16621fd-296d-4f9d-ab44-ced30efccfe3" providerId="ADAL" clId="{27BF0263-C79D-44EE-9524-C9EA60678C4E}" dt="2024-11-14T18:24:26.148" v="879" actId="14734"/>
        <pc:sldMkLst>
          <pc:docMk/>
          <pc:sldMk cId="1613795287" sldId="294"/>
        </pc:sldMkLst>
        <pc:spChg chg="mod">
          <ac:chgData name="Astrid Lucero Hernandez Martinez" userId="d16621fd-296d-4f9d-ab44-ced30efccfe3" providerId="ADAL" clId="{27BF0263-C79D-44EE-9524-C9EA60678C4E}" dt="2024-11-14T18:23:19.134" v="858" actId="20577"/>
          <ac:spMkLst>
            <pc:docMk/>
            <pc:sldMk cId="1613795287" sldId="294"/>
            <ac:spMk id="4" creationId="{E2ED6047-E2BA-1780-4152-E4CDF01D4589}"/>
          </ac:spMkLst>
        </pc:spChg>
        <pc:graphicFrameChg chg="add mod">
          <ac:chgData name="Astrid Lucero Hernandez Martinez" userId="d16621fd-296d-4f9d-ab44-ced30efccfe3" providerId="ADAL" clId="{27BF0263-C79D-44EE-9524-C9EA60678C4E}" dt="2024-11-14T18:20:17.570" v="793"/>
          <ac:graphicFrameMkLst>
            <pc:docMk/>
            <pc:sldMk cId="1613795287" sldId="294"/>
            <ac:graphicFrameMk id="2" creationId="{A38ED508-E5EA-D180-FDF0-654E344D8FC8}"/>
          </ac:graphicFrameMkLst>
        </pc:graphicFrameChg>
        <pc:graphicFrameChg chg="add mod modGraphic">
          <ac:chgData name="Astrid Lucero Hernandez Martinez" userId="d16621fd-296d-4f9d-ab44-ced30efccfe3" providerId="ADAL" clId="{27BF0263-C79D-44EE-9524-C9EA60678C4E}" dt="2024-11-14T18:24:26.148" v="879" actId="14734"/>
          <ac:graphicFrameMkLst>
            <pc:docMk/>
            <pc:sldMk cId="1613795287" sldId="294"/>
            <ac:graphicFrameMk id="3" creationId="{229A6F4C-E019-45E0-7727-372B10C773E4}"/>
          </ac:graphicFrameMkLst>
        </pc:graphicFrameChg>
        <pc:graphicFrameChg chg="del">
          <ac:chgData name="Astrid Lucero Hernandez Martinez" userId="d16621fd-296d-4f9d-ab44-ced30efccfe3" providerId="ADAL" clId="{27BF0263-C79D-44EE-9524-C9EA60678C4E}" dt="2024-11-14T18:20:16.848" v="792" actId="478"/>
          <ac:graphicFrameMkLst>
            <pc:docMk/>
            <pc:sldMk cId="1613795287" sldId="294"/>
            <ac:graphicFrameMk id="5" creationId="{9C24DB98-98F2-2FBC-162F-1A3C2DFD2C53}"/>
          </ac:graphicFrameMkLst>
        </pc:graphicFrameChg>
      </pc:sldChg>
      <pc:sldChg chg="modSp mod">
        <pc:chgData name="Astrid Lucero Hernandez Martinez" userId="d16621fd-296d-4f9d-ab44-ced30efccfe3" providerId="ADAL" clId="{27BF0263-C79D-44EE-9524-C9EA60678C4E}" dt="2024-11-14T18:24:52.647" v="880" actId="20577"/>
        <pc:sldMkLst>
          <pc:docMk/>
          <pc:sldMk cId="4239758551" sldId="295"/>
        </pc:sldMkLst>
        <pc:spChg chg="mod">
          <ac:chgData name="Astrid Lucero Hernandez Martinez" userId="d16621fd-296d-4f9d-ab44-ced30efccfe3" providerId="ADAL" clId="{27BF0263-C79D-44EE-9524-C9EA60678C4E}" dt="2024-11-14T18:24:52.647" v="880" actId="20577"/>
          <ac:spMkLst>
            <pc:docMk/>
            <pc:sldMk cId="4239758551" sldId="295"/>
            <ac:spMk id="5" creationId="{B35DB0C7-3A20-39A0-C449-AAD5294AD7CD}"/>
          </ac:spMkLst>
        </pc:spChg>
      </pc:sldChg>
      <pc:sldChg chg="modSp mod">
        <pc:chgData name="Astrid Lucero Hernandez Martinez" userId="d16621fd-296d-4f9d-ab44-ced30efccfe3" providerId="ADAL" clId="{27BF0263-C79D-44EE-9524-C9EA60678C4E}" dt="2024-11-14T18:24:58.627" v="881" actId="20577"/>
        <pc:sldMkLst>
          <pc:docMk/>
          <pc:sldMk cId="2202548061" sldId="296"/>
        </pc:sldMkLst>
        <pc:spChg chg="mod">
          <ac:chgData name="Astrid Lucero Hernandez Martinez" userId="d16621fd-296d-4f9d-ab44-ced30efccfe3" providerId="ADAL" clId="{27BF0263-C79D-44EE-9524-C9EA60678C4E}" dt="2024-11-14T18:24:58.627" v="881"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27BF0263-C79D-44EE-9524-C9EA60678C4E}" dt="2024-11-15T18:37:55.913" v="982" actId="20577"/>
        <pc:sldMkLst>
          <pc:docMk/>
          <pc:sldMk cId="2129439834" sldId="298"/>
        </pc:sldMkLst>
        <pc:spChg chg="mod">
          <ac:chgData name="Astrid Lucero Hernandez Martinez" userId="d16621fd-296d-4f9d-ab44-ced30efccfe3" providerId="ADAL" clId="{27BF0263-C79D-44EE-9524-C9EA60678C4E}" dt="2024-11-15T18:37:55.913" v="982" actId="20577"/>
          <ac:spMkLst>
            <pc:docMk/>
            <pc:sldMk cId="2129439834" sldId="298"/>
            <ac:spMk id="5" creationId="{95D17324-42C8-DFE4-A6B1-731434215693}"/>
          </ac:spMkLst>
        </pc:spChg>
        <pc:graphicFrameChg chg="add mod">
          <ac:chgData name="Astrid Lucero Hernandez Martinez" userId="d16621fd-296d-4f9d-ab44-ced30efccfe3" providerId="ADAL" clId="{27BF0263-C79D-44EE-9524-C9EA60678C4E}" dt="2024-11-15T18:35:24.846" v="946"/>
          <ac:graphicFrameMkLst>
            <pc:docMk/>
            <pc:sldMk cId="2129439834" sldId="298"/>
            <ac:graphicFrameMk id="2" creationId="{3A26FBAE-48B3-6FD4-E0B6-03C10F8BD082}"/>
          </ac:graphicFrameMkLst>
        </pc:graphicFrameChg>
        <pc:graphicFrameChg chg="add mod modGraphic">
          <ac:chgData name="Astrid Lucero Hernandez Martinez" userId="d16621fd-296d-4f9d-ab44-ced30efccfe3" providerId="ADAL" clId="{27BF0263-C79D-44EE-9524-C9EA60678C4E}" dt="2024-11-15T18:37:08.533" v="963" actId="1076"/>
          <ac:graphicFrameMkLst>
            <pc:docMk/>
            <pc:sldMk cId="2129439834" sldId="298"/>
            <ac:graphicFrameMk id="3" creationId="{52F46268-5166-4432-FC92-B9C52717FF3C}"/>
          </ac:graphicFrameMkLst>
        </pc:graphicFrameChg>
        <pc:graphicFrameChg chg="del modGraphic">
          <ac:chgData name="Astrid Lucero Hernandez Martinez" userId="d16621fd-296d-4f9d-ab44-ced30efccfe3" providerId="ADAL" clId="{27BF0263-C79D-44EE-9524-C9EA60678C4E}" dt="2024-11-15T18:35:23.557" v="945" actId="478"/>
          <ac:graphicFrameMkLst>
            <pc:docMk/>
            <pc:sldMk cId="2129439834" sldId="298"/>
            <ac:graphicFrameMk id="4" creationId="{D1F0ACB7-F523-5881-8ED7-DD1C7B3477FC}"/>
          </ac:graphicFrameMkLst>
        </pc:graphicFrameChg>
      </pc:sldChg>
    </pc:docChg>
  </pc:docChgLst>
  <pc:docChgLst>
    <pc:chgData name="Astrid Lucero Hernandez Martinez" userId="d16621fd-296d-4f9d-ab44-ced30efccfe3" providerId="ADAL" clId="{93A29BB6-9ABB-4919-9AD6-F00968F74D38}"/>
    <pc:docChg chg="undo custSel modSld">
      <pc:chgData name="Astrid Lucero Hernandez Martinez" userId="d16621fd-296d-4f9d-ab44-ced30efccfe3" providerId="ADAL" clId="{93A29BB6-9ABB-4919-9AD6-F00968F74D38}" dt="2024-09-06T20:26:03.439" v="174" actId="14100"/>
      <pc:docMkLst>
        <pc:docMk/>
      </pc:docMkLst>
      <pc:sldChg chg="modSp mod">
        <pc:chgData name="Astrid Lucero Hernandez Martinez" userId="d16621fd-296d-4f9d-ab44-ced30efccfe3" providerId="ADAL" clId="{93A29BB6-9ABB-4919-9AD6-F00968F74D38}" dt="2024-09-06T16:53:27.419" v="50" actId="255"/>
        <pc:sldMkLst>
          <pc:docMk/>
          <pc:sldMk cId="2284358386" sldId="285"/>
        </pc:sldMkLst>
        <pc:spChg chg="mod">
          <ac:chgData name="Astrid Lucero Hernandez Martinez" userId="d16621fd-296d-4f9d-ab44-ced30efccfe3" providerId="ADAL" clId="{93A29BB6-9ABB-4919-9AD6-F00968F74D38}" dt="2024-09-06T16:53:17.764" v="49" actId="1076"/>
          <ac:spMkLst>
            <pc:docMk/>
            <pc:sldMk cId="2284358386" sldId="285"/>
            <ac:spMk id="6" creationId="{C97D797A-F40D-540F-F047-BBCD38B3BE6C}"/>
          </ac:spMkLst>
        </pc:spChg>
        <pc:spChg chg="mod">
          <ac:chgData name="Astrid Lucero Hernandez Martinez" userId="d16621fd-296d-4f9d-ab44-ced30efccfe3" providerId="ADAL" clId="{93A29BB6-9ABB-4919-9AD6-F00968F74D38}" dt="2024-09-06T16:53:06.316" v="46" actId="1076"/>
          <ac:spMkLst>
            <pc:docMk/>
            <pc:sldMk cId="2284358386" sldId="285"/>
            <ac:spMk id="7" creationId="{5BF842DB-B007-F600-9DD6-F9ACC500848D}"/>
          </ac:spMkLst>
        </pc:spChg>
        <pc:graphicFrameChg chg="mod modGraphic">
          <ac:chgData name="Astrid Lucero Hernandez Martinez" userId="d16621fd-296d-4f9d-ab44-ced30efccfe3" providerId="ADAL" clId="{93A29BB6-9ABB-4919-9AD6-F00968F74D38}" dt="2024-09-06T16:52:52.068" v="43" actId="1076"/>
          <ac:graphicFrameMkLst>
            <pc:docMk/>
            <pc:sldMk cId="2284358386" sldId="285"/>
            <ac:graphicFrameMk id="4" creationId="{96574310-6C41-294F-1F00-5A7EA8F17B62}"/>
          </ac:graphicFrameMkLst>
        </pc:graphicFrameChg>
        <pc:graphicFrameChg chg="modGraphic">
          <ac:chgData name="Astrid Lucero Hernandez Martinez" userId="d16621fd-296d-4f9d-ab44-ced30efccfe3" providerId="ADAL" clId="{93A29BB6-9ABB-4919-9AD6-F00968F74D38}" dt="2024-09-06T16:53:27.419" v="50" actId="255"/>
          <ac:graphicFrameMkLst>
            <pc:docMk/>
            <pc:sldMk cId="2284358386" sldId="285"/>
            <ac:graphicFrameMk id="10" creationId="{212A175F-A9D3-496E-8AB0-A114725E1B71}"/>
          </ac:graphicFrameMkLst>
        </pc:graphicFrameChg>
      </pc:sldChg>
      <pc:sldChg chg="modSp mod">
        <pc:chgData name="Astrid Lucero Hernandez Martinez" userId="d16621fd-296d-4f9d-ab44-ced30efccfe3" providerId="ADAL" clId="{93A29BB6-9ABB-4919-9AD6-F00968F74D38}" dt="2024-09-06T16:55:03.796" v="52" actId="20577"/>
        <pc:sldMkLst>
          <pc:docMk/>
          <pc:sldMk cId="756526457" sldId="288"/>
        </pc:sldMkLst>
        <pc:spChg chg="mod">
          <ac:chgData name="Astrid Lucero Hernandez Martinez" userId="d16621fd-296d-4f9d-ab44-ced30efccfe3" providerId="ADAL" clId="{93A29BB6-9ABB-4919-9AD6-F00968F74D38}" dt="2024-09-06T16:55:03.796" v="52" actId="20577"/>
          <ac:spMkLst>
            <pc:docMk/>
            <pc:sldMk cId="756526457" sldId="288"/>
            <ac:spMk id="4" creationId="{B1C022A3-BBCF-B714-4581-99F248C821BE}"/>
          </ac:spMkLst>
        </pc:spChg>
      </pc:sldChg>
      <pc:sldChg chg="modSp mod">
        <pc:chgData name="Astrid Lucero Hernandez Martinez" userId="d16621fd-296d-4f9d-ab44-ced30efccfe3" providerId="ADAL" clId="{93A29BB6-9ABB-4919-9AD6-F00968F74D38}" dt="2024-09-06T16:56:59.775" v="68" actId="14734"/>
        <pc:sldMkLst>
          <pc:docMk/>
          <pc:sldMk cId="1883064273" sldId="292"/>
        </pc:sldMkLst>
        <pc:graphicFrameChg chg="mod modGraphic">
          <ac:chgData name="Astrid Lucero Hernandez Martinez" userId="d16621fd-296d-4f9d-ab44-ced30efccfe3" providerId="ADAL" clId="{93A29BB6-9ABB-4919-9AD6-F00968F74D38}" dt="2024-09-06T16:56:59.775" v="68" actId="14734"/>
          <ac:graphicFrameMkLst>
            <pc:docMk/>
            <pc:sldMk cId="1883064273" sldId="292"/>
            <ac:graphicFrameMk id="5" creationId="{2E8D2A93-CF0E-9968-B7C4-0617E1E25829}"/>
          </ac:graphicFrameMkLst>
        </pc:graphicFrameChg>
      </pc:sldChg>
      <pc:sldChg chg="addSp delSp modSp mod">
        <pc:chgData name="Astrid Lucero Hernandez Martinez" userId="d16621fd-296d-4f9d-ab44-ced30efccfe3" providerId="ADAL" clId="{93A29BB6-9ABB-4919-9AD6-F00968F74D38}" dt="2024-09-06T20:26:03.439" v="174" actId="14100"/>
        <pc:sldMkLst>
          <pc:docMk/>
          <pc:sldMk cId="300037228" sldId="293"/>
        </pc:sldMkLst>
        <pc:spChg chg="mod">
          <ac:chgData name="Astrid Lucero Hernandez Martinez" userId="d16621fd-296d-4f9d-ab44-ced30efccfe3" providerId="ADAL" clId="{93A29BB6-9ABB-4919-9AD6-F00968F74D38}" dt="2024-09-06T17:00:43.687" v="132" actId="14100"/>
          <ac:spMkLst>
            <pc:docMk/>
            <pc:sldMk cId="300037228" sldId="293"/>
            <ac:spMk id="6" creationId="{46C12128-4BD9-5A86-E69A-27C5F5D9CD1B}"/>
          </ac:spMkLst>
        </pc:spChg>
        <pc:graphicFrameChg chg="add mod">
          <ac:chgData name="Astrid Lucero Hernandez Martinez" userId="d16621fd-296d-4f9d-ab44-ced30efccfe3" providerId="ADAL" clId="{93A29BB6-9ABB-4919-9AD6-F00968F74D38}" dt="2024-09-06T20:18:14.261" v="139"/>
          <ac:graphicFrameMkLst>
            <pc:docMk/>
            <pc:sldMk cId="300037228" sldId="293"/>
            <ac:graphicFrameMk id="2" creationId="{01CCD309-C7FA-A598-FAA4-9B9AD6ACD4B1}"/>
          </ac:graphicFrameMkLst>
        </pc:graphicFrameChg>
        <pc:graphicFrameChg chg="add mod modGraphic">
          <ac:chgData name="Astrid Lucero Hernandez Martinez" userId="d16621fd-296d-4f9d-ab44-ced30efccfe3" providerId="ADAL" clId="{93A29BB6-9ABB-4919-9AD6-F00968F74D38}" dt="2024-09-06T20:26:03.439" v="174" actId="14100"/>
          <ac:graphicFrameMkLst>
            <pc:docMk/>
            <pc:sldMk cId="300037228" sldId="293"/>
            <ac:graphicFrameMk id="3" creationId="{E65CEBBE-2BFA-0B17-43B0-6084325DCB95}"/>
          </ac:graphicFrameMkLst>
        </pc:graphicFrameChg>
        <pc:graphicFrameChg chg="del mod modGraphic">
          <ac:chgData name="Astrid Lucero Hernandez Martinez" userId="d16621fd-296d-4f9d-ab44-ced30efccfe3" providerId="ADAL" clId="{93A29BB6-9ABB-4919-9AD6-F00968F74D38}" dt="2024-09-06T20:18:11.881" v="138" actId="478"/>
          <ac:graphicFrameMkLst>
            <pc:docMk/>
            <pc:sldMk cId="300037228" sldId="293"/>
            <ac:graphicFrameMk id="4" creationId="{E480B123-4C1F-74D7-C001-479F4D875E64}"/>
          </ac:graphicFrameMkLst>
        </pc:graphicFrameChg>
        <pc:graphicFrameChg chg="mod modGraphic">
          <ac:chgData name="Astrid Lucero Hernandez Martinez" userId="d16621fd-296d-4f9d-ab44-ced30efccfe3" providerId="ADAL" clId="{93A29BB6-9ABB-4919-9AD6-F00968F74D38}" dt="2024-09-06T16:58:08.297" v="79" actId="1076"/>
          <ac:graphicFrameMkLst>
            <pc:docMk/>
            <pc:sldMk cId="300037228" sldId="293"/>
            <ac:graphicFrameMk id="5" creationId="{5F243075-ACA0-CCE9-5CA5-A03FA4DA69A5}"/>
          </ac:graphicFrameMkLst>
        </pc:graphicFrameChg>
        <pc:picChg chg="mod">
          <ac:chgData name="Astrid Lucero Hernandez Martinez" userId="d16621fd-296d-4f9d-ab44-ced30efccfe3" providerId="ADAL" clId="{93A29BB6-9ABB-4919-9AD6-F00968F74D38}" dt="2024-09-06T16:58:05.121" v="78" actId="1076"/>
          <ac:picMkLst>
            <pc:docMk/>
            <pc:sldMk cId="300037228" sldId="293"/>
            <ac:picMk id="10" creationId="{9C857767-987E-4F01-460B-3C2A27356DBD}"/>
          </ac:picMkLst>
        </pc:picChg>
      </pc:sldChg>
      <pc:sldChg chg="modSp mod">
        <pc:chgData name="Astrid Lucero Hernandez Martinez" userId="d16621fd-296d-4f9d-ab44-ced30efccfe3" providerId="ADAL" clId="{93A29BB6-9ABB-4919-9AD6-F00968F74D38}" dt="2024-09-06T17:00:05.327" v="128" actId="14734"/>
        <pc:sldMkLst>
          <pc:docMk/>
          <pc:sldMk cId="1613795287" sldId="294"/>
        </pc:sldMkLst>
        <pc:graphicFrameChg chg="mod modGraphic">
          <ac:chgData name="Astrid Lucero Hernandez Martinez" userId="d16621fd-296d-4f9d-ab44-ced30efccfe3" providerId="ADAL" clId="{93A29BB6-9ABB-4919-9AD6-F00968F74D38}" dt="2024-09-06T17:00:05.327" v="128" actId="14734"/>
          <ac:graphicFrameMkLst>
            <pc:docMk/>
            <pc:sldMk cId="1613795287" sldId="294"/>
            <ac:graphicFrameMk id="3" creationId="{3680293C-6F67-97DE-183A-F85B57D21CC9}"/>
          </ac:graphicFrameMkLst>
        </pc:graphicFrameChg>
      </pc:sldChg>
      <pc:sldChg chg="modSp mod">
        <pc:chgData name="Astrid Lucero Hernandez Martinez" userId="d16621fd-296d-4f9d-ab44-ced30efccfe3" providerId="ADAL" clId="{93A29BB6-9ABB-4919-9AD6-F00968F74D38}" dt="2024-09-06T17:00:33.563" v="129" actId="123"/>
        <pc:sldMkLst>
          <pc:docMk/>
          <pc:sldMk cId="4239758551" sldId="295"/>
        </pc:sldMkLst>
        <pc:spChg chg="mod">
          <ac:chgData name="Astrid Lucero Hernandez Martinez" userId="d16621fd-296d-4f9d-ab44-ced30efccfe3" providerId="ADAL" clId="{93A29BB6-9ABB-4919-9AD6-F00968F74D38}" dt="2024-09-06T17:00:33.563" v="129" actId="123"/>
          <ac:spMkLst>
            <pc:docMk/>
            <pc:sldMk cId="4239758551" sldId="295"/>
            <ac:spMk id="5" creationId="{B35DB0C7-3A20-39A0-C449-AAD5294AD7CD}"/>
          </ac:spMkLst>
        </pc:spChg>
      </pc:sldChg>
      <pc:sldChg chg="modSp mod">
        <pc:chgData name="Astrid Lucero Hernandez Martinez" userId="d16621fd-296d-4f9d-ab44-ced30efccfe3" providerId="ADAL" clId="{93A29BB6-9ABB-4919-9AD6-F00968F74D38}" dt="2024-09-06T17:01:04.901" v="135" actId="123"/>
        <pc:sldMkLst>
          <pc:docMk/>
          <pc:sldMk cId="2202548061" sldId="296"/>
        </pc:sldMkLst>
        <pc:spChg chg="mod">
          <ac:chgData name="Astrid Lucero Hernandez Martinez" userId="d16621fd-296d-4f9d-ab44-ced30efccfe3" providerId="ADAL" clId="{93A29BB6-9ABB-4919-9AD6-F00968F74D38}" dt="2024-09-06T17:01:04.901" v="135" actId="123"/>
          <ac:spMkLst>
            <pc:docMk/>
            <pc:sldMk cId="2202548061" sldId="296"/>
            <ac:spMk id="4" creationId="{0592F0E6-12E2-8C83-740F-EED2946C284F}"/>
          </ac:spMkLst>
        </pc:spChg>
      </pc:sldChg>
      <pc:sldChg chg="addSp delSp modSp mod">
        <pc:chgData name="Astrid Lucero Hernandez Martinez" userId="d16621fd-296d-4f9d-ab44-ced30efccfe3" providerId="ADAL" clId="{93A29BB6-9ABB-4919-9AD6-F00968F74D38}" dt="2024-09-06T17:01:26.135" v="137" actId="14734"/>
        <pc:sldMkLst>
          <pc:docMk/>
          <pc:sldMk cId="2129439834" sldId="298"/>
        </pc:sldMkLst>
        <pc:spChg chg="mod">
          <ac:chgData name="Astrid Lucero Hernandez Martinez" userId="d16621fd-296d-4f9d-ab44-ced30efccfe3" providerId="ADAL" clId="{93A29BB6-9ABB-4919-9AD6-F00968F74D38}" dt="2024-09-06T16:49:58.389" v="19" actId="14100"/>
          <ac:spMkLst>
            <pc:docMk/>
            <pc:sldMk cId="2129439834" sldId="298"/>
            <ac:spMk id="5" creationId="{95D17324-42C8-DFE4-A6B1-731434215693}"/>
          </ac:spMkLst>
        </pc:spChg>
        <pc:graphicFrameChg chg="add mod">
          <ac:chgData name="Astrid Lucero Hernandez Martinez" userId="d16621fd-296d-4f9d-ab44-ced30efccfe3" providerId="ADAL" clId="{93A29BB6-9ABB-4919-9AD6-F00968F74D38}" dt="2024-09-06T16:48:16.445" v="2"/>
          <ac:graphicFrameMkLst>
            <pc:docMk/>
            <pc:sldMk cId="2129439834" sldId="298"/>
            <ac:graphicFrameMk id="2" creationId="{E8FEA78C-E793-FCDC-CC84-3DC1799BEFF5}"/>
          </ac:graphicFrameMkLst>
        </pc:graphicFrameChg>
        <pc:graphicFrameChg chg="add mod modGraphic">
          <ac:chgData name="Astrid Lucero Hernandez Martinez" userId="d16621fd-296d-4f9d-ab44-ced30efccfe3" providerId="ADAL" clId="{93A29BB6-9ABB-4919-9AD6-F00968F74D38}" dt="2024-09-06T17:01:26.135" v="137" actId="14734"/>
          <ac:graphicFrameMkLst>
            <pc:docMk/>
            <pc:sldMk cId="2129439834" sldId="298"/>
            <ac:graphicFrameMk id="3" creationId="{69E777A2-95C3-D0C6-36E8-717934481076}"/>
          </ac:graphicFrameMkLst>
        </pc:graphicFrameChg>
        <pc:graphicFrameChg chg="del modGraphic">
          <ac:chgData name="Astrid Lucero Hernandez Martinez" userId="d16621fd-296d-4f9d-ab44-ced30efccfe3" providerId="ADAL" clId="{93A29BB6-9ABB-4919-9AD6-F00968F74D38}" dt="2024-09-06T16:48:14.606" v="1" actId="478"/>
          <ac:graphicFrameMkLst>
            <pc:docMk/>
            <pc:sldMk cId="2129439834" sldId="298"/>
            <ac:graphicFrameMk id="9" creationId="{DD69FE52-716C-FB5D-7B69-D25A83020E0A}"/>
          </ac:graphicFrameMkLst>
        </pc:graphicFrameChg>
      </pc:sldChg>
    </pc:docChg>
  </pc:docChgLst>
  <pc:docChgLst>
    <pc:chgData name="Astrid Lucero Hernandez Martinez" userId="d16621fd-296d-4f9d-ab44-ced30efccfe3" providerId="ADAL" clId="{BF1DEDA8-162C-4EEC-BBDF-41E8B5F1C550}"/>
    <pc:docChg chg="undo redo custSel modSld">
      <pc:chgData name="Astrid Lucero Hernandez Martinez" userId="d16621fd-296d-4f9d-ab44-ced30efccfe3" providerId="ADAL" clId="{BF1DEDA8-162C-4EEC-BBDF-41E8B5F1C550}" dt="2024-10-11T03:22:38.183" v="1359" actId="27107"/>
      <pc:docMkLst>
        <pc:docMk/>
      </pc:docMkLst>
      <pc:sldChg chg="addSp delSp modSp mod">
        <pc:chgData name="Astrid Lucero Hernandez Martinez" userId="d16621fd-296d-4f9d-ab44-ced30efccfe3" providerId="ADAL" clId="{BF1DEDA8-162C-4EEC-BBDF-41E8B5F1C550}" dt="2024-10-11T02:19:58.329" v="257" actId="20577"/>
        <pc:sldMkLst>
          <pc:docMk/>
          <pc:sldMk cId="3827677764" sldId="283"/>
        </pc:sldMkLst>
        <pc:spChg chg="mod">
          <ac:chgData name="Astrid Lucero Hernandez Martinez" userId="d16621fd-296d-4f9d-ab44-ced30efccfe3" providerId="ADAL" clId="{BF1DEDA8-162C-4EEC-BBDF-41E8B5F1C550}" dt="2024-10-11T02:19:58.329" v="257" actId="20577"/>
          <ac:spMkLst>
            <pc:docMk/>
            <pc:sldMk cId="3827677764" sldId="283"/>
            <ac:spMk id="19" creationId="{F3B3F893-37EB-1B24-5F58-30A8CB7927B3}"/>
          </ac:spMkLst>
        </pc:spChg>
        <pc:picChg chg="del">
          <ac:chgData name="Astrid Lucero Hernandez Martinez" userId="d16621fd-296d-4f9d-ab44-ced30efccfe3" providerId="ADAL" clId="{BF1DEDA8-162C-4EEC-BBDF-41E8B5F1C550}" dt="2024-10-11T02:18:28.966" v="225" actId="478"/>
          <ac:picMkLst>
            <pc:docMk/>
            <pc:sldMk cId="3827677764" sldId="283"/>
            <ac:picMk id="3" creationId="{8A44FD4D-D4D6-BF7D-39AC-8AE2EE62E880}"/>
          </ac:picMkLst>
        </pc:picChg>
        <pc:picChg chg="add mod">
          <ac:chgData name="Astrid Lucero Hernandez Martinez" userId="d16621fd-296d-4f9d-ab44-ced30efccfe3" providerId="ADAL" clId="{BF1DEDA8-162C-4EEC-BBDF-41E8B5F1C550}" dt="2024-10-11T02:19:00.860" v="229" actId="1076"/>
          <ac:picMkLst>
            <pc:docMk/>
            <pc:sldMk cId="3827677764" sldId="283"/>
            <ac:picMk id="4" creationId="{0A347976-D89F-0480-CD02-7275633D3380}"/>
          </ac:picMkLst>
        </pc:picChg>
      </pc:sldChg>
      <pc:sldChg chg="addSp delSp modSp mod">
        <pc:chgData name="Astrid Lucero Hernandez Martinez" userId="d16621fd-296d-4f9d-ab44-ced30efccfe3" providerId="ADAL" clId="{BF1DEDA8-162C-4EEC-BBDF-41E8B5F1C550}" dt="2024-10-11T02:18:20.557" v="224" actId="20577"/>
        <pc:sldMkLst>
          <pc:docMk/>
          <pc:sldMk cId="2284358386" sldId="285"/>
        </pc:sldMkLst>
        <pc:spChg chg="mod">
          <ac:chgData name="Astrid Lucero Hernandez Martinez" userId="d16621fd-296d-4f9d-ab44-ced30efccfe3" providerId="ADAL" clId="{BF1DEDA8-162C-4EEC-BBDF-41E8B5F1C550}" dt="2024-10-11T02:18:20.557" v="224" actId="20577"/>
          <ac:spMkLst>
            <pc:docMk/>
            <pc:sldMk cId="2284358386" sldId="285"/>
            <ac:spMk id="5" creationId="{4A250405-93B5-B986-98C3-DB903B6A74C9}"/>
          </ac:spMkLst>
        </pc:spChg>
        <pc:spChg chg="mod">
          <ac:chgData name="Astrid Lucero Hernandez Martinez" userId="d16621fd-296d-4f9d-ab44-ced30efccfe3" providerId="ADAL" clId="{BF1DEDA8-162C-4EEC-BBDF-41E8B5F1C550}" dt="2024-10-11T02:16:33.343" v="189" actId="1076"/>
          <ac:spMkLst>
            <pc:docMk/>
            <pc:sldMk cId="2284358386" sldId="285"/>
            <ac:spMk id="6" creationId="{C97D797A-F40D-540F-F047-BBCD38B3BE6C}"/>
          </ac:spMkLst>
        </pc:spChg>
        <pc:spChg chg="mod">
          <ac:chgData name="Astrid Lucero Hernandez Martinez" userId="d16621fd-296d-4f9d-ab44-ced30efccfe3" providerId="ADAL" clId="{BF1DEDA8-162C-4EEC-BBDF-41E8B5F1C550}" dt="2024-10-11T02:16:22.023" v="187" actId="1076"/>
          <ac:spMkLst>
            <pc:docMk/>
            <pc:sldMk cId="2284358386" sldId="285"/>
            <ac:spMk id="7" creationId="{5BF842DB-B007-F600-9DD6-F9ACC500848D}"/>
          </ac:spMkLst>
        </pc:spChg>
        <pc:spChg chg="mod">
          <ac:chgData name="Astrid Lucero Hernandez Martinez" userId="d16621fd-296d-4f9d-ab44-ced30efccfe3" providerId="ADAL" clId="{BF1DEDA8-162C-4EEC-BBDF-41E8B5F1C550}" dt="2024-10-11T02:17:37.683" v="202" actId="1076"/>
          <ac:spMkLst>
            <pc:docMk/>
            <pc:sldMk cId="2284358386" sldId="285"/>
            <ac:spMk id="8" creationId="{5A0ECABF-9B27-3B3C-196D-FD094186E7AA}"/>
          </ac:spMkLst>
        </pc:spChg>
        <pc:graphicFrameChg chg="add mod">
          <ac:chgData name="Astrid Lucero Hernandez Martinez" userId="d16621fd-296d-4f9d-ab44-ced30efccfe3" providerId="ADAL" clId="{BF1DEDA8-162C-4EEC-BBDF-41E8B5F1C550}" dt="2024-10-11T02:12:23.035" v="114"/>
          <ac:graphicFrameMkLst>
            <pc:docMk/>
            <pc:sldMk cId="2284358386" sldId="285"/>
            <ac:graphicFrameMk id="3" creationId="{4D6C98D3-3527-FD5D-116F-377CC68CBBF4}"/>
          </ac:graphicFrameMkLst>
        </pc:graphicFrameChg>
        <pc:graphicFrameChg chg="add mod">
          <ac:chgData name="Astrid Lucero Hernandez Martinez" userId="d16621fd-296d-4f9d-ab44-ced30efccfe3" providerId="ADAL" clId="{BF1DEDA8-162C-4EEC-BBDF-41E8B5F1C550}" dt="2024-10-08T20:26:22.369" v="5"/>
          <ac:graphicFrameMkLst>
            <pc:docMk/>
            <pc:sldMk cId="2284358386" sldId="285"/>
            <ac:graphicFrameMk id="3" creationId="{A45F1EA6-9316-444B-5F4B-325C624A324C}"/>
          </ac:graphicFrameMkLst>
        </pc:graphicFrameChg>
        <pc:graphicFrameChg chg="add mod modGraphic">
          <ac:chgData name="Astrid Lucero Hernandez Martinez" userId="d16621fd-296d-4f9d-ab44-ced30efccfe3" providerId="ADAL" clId="{BF1DEDA8-162C-4EEC-BBDF-41E8B5F1C550}" dt="2024-10-11T02:16:29.944" v="188" actId="1076"/>
          <ac:graphicFrameMkLst>
            <pc:docMk/>
            <pc:sldMk cId="2284358386" sldId="285"/>
            <ac:graphicFrameMk id="4" creationId="{00685F0F-D051-C56E-37BC-7EF6522B2B4E}"/>
          </ac:graphicFrameMkLst>
        </pc:graphicFrameChg>
        <pc:graphicFrameChg chg="add del modGraphic">
          <ac:chgData name="Astrid Lucero Hernandez Martinez" userId="d16621fd-296d-4f9d-ab44-ced30efccfe3" providerId="ADAL" clId="{BF1DEDA8-162C-4EEC-BBDF-41E8B5F1C550}" dt="2024-10-08T20:26:56.399" v="16" actId="478"/>
          <ac:graphicFrameMkLst>
            <pc:docMk/>
            <pc:sldMk cId="2284358386" sldId="285"/>
            <ac:graphicFrameMk id="4" creationId="{96574310-6C41-294F-1F00-5A7EA8F17B62}"/>
          </ac:graphicFrameMkLst>
        </pc:graphicFrameChg>
        <pc:graphicFrameChg chg="add del mod modGraphic">
          <ac:chgData name="Astrid Lucero Hernandez Martinez" userId="d16621fd-296d-4f9d-ab44-ced30efccfe3" providerId="ADAL" clId="{BF1DEDA8-162C-4EEC-BBDF-41E8B5F1C550}" dt="2024-10-08T20:40:11.968" v="109" actId="478"/>
          <ac:graphicFrameMkLst>
            <pc:docMk/>
            <pc:sldMk cId="2284358386" sldId="285"/>
            <ac:graphicFrameMk id="9" creationId="{3CAC1B0B-C3FB-4638-4A17-58D0D1AF1086}"/>
          </ac:graphicFrameMkLst>
        </pc:graphicFrameChg>
        <pc:graphicFrameChg chg="add mod">
          <ac:chgData name="Astrid Lucero Hernandez Martinez" userId="d16621fd-296d-4f9d-ab44-ced30efccfe3" providerId="ADAL" clId="{BF1DEDA8-162C-4EEC-BBDF-41E8B5F1C550}" dt="2024-10-11T02:16:56.489" v="191"/>
          <ac:graphicFrameMkLst>
            <pc:docMk/>
            <pc:sldMk cId="2284358386" sldId="285"/>
            <ac:graphicFrameMk id="9" creationId="{428FF130-ACCE-AAA7-B0F4-C96226116CEA}"/>
          </ac:graphicFrameMkLst>
        </pc:graphicFrameChg>
        <pc:graphicFrameChg chg="del">
          <ac:chgData name="Astrid Lucero Hernandez Martinez" userId="d16621fd-296d-4f9d-ab44-ced30efccfe3" providerId="ADAL" clId="{BF1DEDA8-162C-4EEC-BBDF-41E8B5F1C550}" dt="2024-10-11T02:16:38.128" v="190" actId="478"/>
          <ac:graphicFrameMkLst>
            <pc:docMk/>
            <pc:sldMk cId="2284358386" sldId="285"/>
            <ac:graphicFrameMk id="10" creationId="{212A175F-A9D3-496E-8AB0-A114725E1B71}"/>
          </ac:graphicFrameMkLst>
        </pc:graphicFrameChg>
        <pc:graphicFrameChg chg="add del mod">
          <ac:chgData name="Astrid Lucero Hernandez Martinez" userId="d16621fd-296d-4f9d-ab44-ced30efccfe3" providerId="ADAL" clId="{BF1DEDA8-162C-4EEC-BBDF-41E8B5F1C550}" dt="2024-10-08T22:27:25.973" v="113" actId="478"/>
          <ac:graphicFrameMkLst>
            <pc:docMk/>
            <pc:sldMk cId="2284358386" sldId="285"/>
            <ac:graphicFrameMk id="11" creationId="{7AF6FC30-BA26-79D4-1116-D9628B38BD4B}"/>
          </ac:graphicFrameMkLst>
        </pc:graphicFrameChg>
        <pc:graphicFrameChg chg="add del mod modGraphic">
          <ac:chgData name="Astrid Lucero Hernandez Martinez" userId="d16621fd-296d-4f9d-ab44-ced30efccfe3" providerId="ADAL" clId="{BF1DEDA8-162C-4EEC-BBDF-41E8B5F1C550}" dt="2024-10-11T02:17:27.801" v="199" actId="21"/>
          <ac:graphicFrameMkLst>
            <pc:docMk/>
            <pc:sldMk cId="2284358386" sldId="285"/>
            <ac:graphicFrameMk id="11" creationId="{F1D0BC53-0984-8ED6-F3E0-513EC1917076}"/>
          </ac:graphicFrameMkLst>
        </pc:graphicFrameChg>
        <pc:graphicFrameChg chg="add mod">
          <ac:chgData name="Astrid Lucero Hernandez Martinez" userId="d16621fd-296d-4f9d-ab44-ced30efccfe3" providerId="ADAL" clId="{BF1DEDA8-162C-4EEC-BBDF-41E8B5F1C550}" dt="2024-10-11T02:17:31.137" v="201"/>
          <ac:graphicFrameMkLst>
            <pc:docMk/>
            <pc:sldMk cId="2284358386" sldId="285"/>
            <ac:graphicFrameMk id="13" creationId="{F1D0BC53-0984-8ED6-F3E0-513EC1917076}"/>
          </ac:graphicFrameMkLst>
        </pc:graphicFrameChg>
      </pc:sldChg>
      <pc:sldChg chg="addSp delSp modSp mod">
        <pc:chgData name="Astrid Lucero Hernandez Martinez" userId="d16621fd-296d-4f9d-ab44-ced30efccfe3" providerId="ADAL" clId="{BF1DEDA8-162C-4EEC-BBDF-41E8B5F1C550}" dt="2024-10-11T02:27:54.355" v="319" actId="20577"/>
        <pc:sldMkLst>
          <pc:docMk/>
          <pc:sldMk cId="649828499" sldId="287"/>
        </pc:sldMkLst>
        <pc:spChg chg="mod">
          <ac:chgData name="Astrid Lucero Hernandez Martinez" userId="d16621fd-296d-4f9d-ab44-ced30efccfe3" providerId="ADAL" clId="{BF1DEDA8-162C-4EEC-BBDF-41E8B5F1C550}" dt="2024-10-11T02:27:54.355" v="319" actId="20577"/>
          <ac:spMkLst>
            <pc:docMk/>
            <pc:sldMk cId="649828499" sldId="287"/>
            <ac:spMk id="3" creationId="{69C1B9E4-D195-AAF8-CFF3-32E283E11CC5}"/>
          </ac:spMkLst>
        </pc:spChg>
        <pc:picChg chg="add mod">
          <ac:chgData name="Astrid Lucero Hernandez Martinez" userId="d16621fd-296d-4f9d-ab44-ced30efccfe3" providerId="ADAL" clId="{BF1DEDA8-162C-4EEC-BBDF-41E8B5F1C550}" dt="2024-10-11T02:23:26.061" v="262" actId="14100"/>
          <ac:picMkLst>
            <pc:docMk/>
            <pc:sldMk cId="649828499" sldId="287"/>
            <ac:picMk id="5" creationId="{4EF52A10-3DE2-979A-9C21-1829200D7265}"/>
          </ac:picMkLst>
        </pc:picChg>
        <pc:picChg chg="del">
          <ac:chgData name="Astrid Lucero Hernandez Martinez" userId="d16621fd-296d-4f9d-ab44-ced30efccfe3" providerId="ADAL" clId="{BF1DEDA8-162C-4EEC-BBDF-41E8B5F1C550}" dt="2024-10-11T02:23:18.048" v="258" actId="478"/>
          <ac:picMkLst>
            <pc:docMk/>
            <pc:sldMk cId="649828499" sldId="287"/>
            <ac:picMk id="6" creationId="{C9700841-E3C2-DCB2-8E10-1C6B81DEC7B4}"/>
          </ac:picMkLst>
        </pc:picChg>
      </pc:sldChg>
      <pc:sldChg chg="addSp delSp modSp mod">
        <pc:chgData name="Astrid Lucero Hernandez Martinez" userId="d16621fd-296d-4f9d-ab44-ced30efccfe3" providerId="ADAL" clId="{BF1DEDA8-162C-4EEC-BBDF-41E8B5F1C550}" dt="2024-10-11T02:38:37.653" v="608" actId="20577"/>
        <pc:sldMkLst>
          <pc:docMk/>
          <pc:sldMk cId="756526457" sldId="288"/>
        </pc:sldMkLst>
        <pc:spChg chg="mod">
          <ac:chgData name="Astrid Lucero Hernandez Martinez" userId="d16621fd-296d-4f9d-ab44-ced30efccfe3" providerId="ADAL" clId="{BF1DEDA8-162C-4EEC-BBDF-41E8B5F1C550}" dt="2024-10-11T02:38:37.653" v="608" actId="20577"/>
          <ac:spMkLst>
            <pc:docMk/>
            <pc:sldMk cId="756526457" sldId="288"/>
            <ac:spMk id="4" creationId="{B1C022A3-BBCF-B714-4581-99F248C821BE}"/>
          </ac:spMkLst>
        </pc:spChg>
        <pc:picChg chg="add mod">
          <ac:chgData name="Astrid Lucero Hernandez Martinez" userId="d16621fd-296d-4f9d-ab44-ced30efccfe3" providerId="ADAL" clId="{BF1DEDA8-162C-4EEC-BBDF-41E8B5F1C550}" dt="2024-10-11T02:31:40.834" v="347" actId="14100"/>
          <ac:picMkLst>
            <pc:docMk/>
            <pc:sldMk cId="756526457" sldId="288"/>
            <ac:picMk id="5" creationId="{0F7BF9C1-DE23-4460-7E6D-74D18B33788E}"/>
          </ac:picMkLst>
        </pc:picChg>
        <pc:picChg chg="del">
          <ac:chgData name="Astrid Lucero Hernandez Martinez" userId="d16621fd-296d-4f9d-ab44-ced30efccfe3" providerId="ADAL" clId="{BF1DEDA8-162C-4EEC-BBDF-41E8B5F1C550}" dt="2024-10-11T02:31:35.394" v="344" actId="478"/>
          <ac:picMkLst>
            <pc:docMk/>
            <pc:sldMk cId="756526457" sldId="288"/>
            <ac:picMk id="6" creationId="{B6A00994-70F5-ADD1-2A64-7BB06CE5B726}"/>
          </ac:picMkLst>
        </pc:picChg>
      </pc:sldChg>
      <pc:sldChg chg="addSp delSp modSp mod">
        <pc:chgData name="Astrid Lucero Hernandez Martinez" userId="d16621fd-296d-4f9d-ab44-ced30efccfe3" providerId="ADAL" clId="{BF1DEDA8-162C-4EEC-BBDF-41E8B5F1C550}" dt="2024-10-11T02:29:10.447" v="343" actId="20577"/>
        <pc:sldMkLst>
          <pc:docMk/>
          <pc:sldMk cId="1850455820" sldId="289"/>
        </pc:sldMkLst>
        <pc:spChg chg="mod">
          <ac:chgData name="Astrid Lucero Hernandez Martinez" userId="d16621fd-296d-4f9d-ab44-ced30efccfe3" providerId="ADAL" clId="{BF1DEDA8-162C-4EEC-BBDF-41E8B5F1C550}" dt="2024-10-11T02:29:10.447" v="343" actId="20577"/>
          <ac:spMkLst>
            <pc:docMk/>
            <pc:sldMk cId="1850455820" sldId="289"/>
            <ac:spMk id="3" creationId="{63F3E368-E78D-4B31-F5C8-49060C3AF8A5}"/>
          </ac:spMkLst>
        </pc:spChg>
        <pc:picChg chg="add mod">
          <ac:chgData name="Astrid Lucero Hernandez Martinez" userId="d16621fd-296d-4f9d-ab44-ced30efccfe3" providerId="ADAL" clId="{BF1DEDA8-162C-4EEC-BBDF-41E8B5F1C550}" dt="2024-10-11T02:28:42.183" v="324" actId="14100"/>
          <ac:picMkLst>
            <pc:docMk/>
            <pc:sldMk cId="1850455820" sldId="289"/>
            <ac:picMk id="5" creationId="{1B5D9508-1FF8-ADE2-F8B8-0574CBCE7733}"/>
          </ac:picMkLst>
        </pc:picChg>
        <pc:picChg chg="del">
          <ac:chgData name="Astrid Lucero Hernandez Martinez" userId="d16621fd-296d-4f9d-ab44-ced30efccfe3" providerId="ADAL" clId="{BF1DEDA8-162C-4EEC-BBDF-41E8B5F1C550}" dt="2024-10-11T02:28:18.600" v="320" actId="478"/>
          <ac:picMkLst>
            <pc:docMk/>
            <pc:sldMk cId="1850455820" sldId="289"/>
            <ac:picMk id="6" creationId="{BE5C3BA2-88E4-8C1B-EF20-29C6CEDDD4BE}"/>
          </ac:picMkLst>
        </pc:picChg>
      </pc:sldChg>
      <pc:sldChg chg="addSp delSp modSp mod">
        <pc:chgData name="Astrid Lucero Hernandez Martinez" userId="d16621fd-296d-4f9d-ab44-ced30efccfe3" providerId="ADAL" clId="{BF1DEDA8-162C-4EEC-BBDF-41E8B5F1C550}" dt="2024-10-11T02:43:16.417" v="634" actId="20577"/>
        <pc:sldMkLst>
          <pc:docMk/>
          <pc:sldMk cId="2123245595" sldId="290"/>
        </pc:sldMkLst>
        <pc:spChg chg="mod">
          <ac:chgData name="Astrid Lucero Hernandez Martinez" userId="d16621fd-296d-4f9d-ab44-ced30efccfe3" providerId="ADAL" clId="{BF1DEDA8-162C-4EEC-BBDF-41E8B5F1C550}" dt="2024-10-11T02:43:16.417" v="634" actId="20577"/>
          <ac:spMkLst>
            <pc:docMk/>
            <pc:sldMk cId="2123245595" sldId="290"/>
            <ac:spMk id="4" creationId="{B60B00F2-B004-95E3-9D76-F664C7D6A801}"/>
          </ac:spMkLst>
        </pc:spChg>
        <pc:picChg chg="add mod">
          <ac:chgData name="Astrid Lucero Hernandez Martinez" userId="d16621fd-296d-4f9d-ab44-ced30efccfe3" providerId="ADAL" clId="{BF1DEDA8-162C-4EEC-BBDF-41E8B5F1C550}" dt="2024-10-11T02:40:37.260" v="613" actId="14100"/>
          <ac:picMkLst>
            <pc:docMk/>
            <pc:sldMk cId="2123245595" sldId="290"/>
            <ac:picMk id="5" creationId="{2B42D48D-7129-C20D-0AD9-C55665459DDC}"/>
          </ac:picMkLst>
        </pc:picChg>
        <pc:picChg chg="del">
          <ac:chgData name="Astrid Lucero Hernandez Martinez" userId="d16621fd-296d-4f9d-ab44-ced30efccfe3" providerId="ADAL" clId="{BF1DEDA8-162C-4EEC-BBDF-41E8B5F1C550}" dt="2024-10-11T02:40:29.631" v="609" actId="478"/>
          <ac:picMkLst>
            <pc:docMk/>
            <pc:sldMk cId="2123245595" sldId="290"/>
            <ac:picMk id="6" creationId="{3FB4F013-1038-FBFE-5D17-EDE1DFE0BD3C}"/>
          </ac:picMkLst>
        </pc:picChg>
      </pc:sldChg>
      <pc:sldChg chg="addSp delSp modSp mod">
        <pc:chgData name="Astrid Lucero Hernandez Martinez" userId="d16621fd-296d-4f9d-ab44-ced30efccfe3" providerId="ADAL" clId="{BF1DEDA8-162C-4EEC-BBDF-41E8B5F1C550}" dt="2024-10-11T02:57:03.353" v="893" actId="20577"/>
        <pc:sldMkLst>
          <pc:docMk/>
          <pc:sldMk cId="244336464" sldId="291"/>
        </pc:sldMkLst>
        <pc:spChg chg="mod">
          <ac:chgData name="Astrid Lucero Hernandez Martinez" userId="d16621fd-296d-4f9d-ab44-ced30efccfe3" providerId="ADAL" clId="{BF1DEDA8-162C-4EEC-BBDF-41E8B5F1C550}" dt="2024-10-11T02:57:03.353" v="893" actId="20577"/>
          <ac:spMkLst>
            <pc:docMk/>
            <pc:sldMk cId="244336464" sldId="291"/>
            <ac:spMk id="6" creationId="{6EC5BA0C-330A-F4A3-F3A6-0E1DC232D869}"/>
          </ac:spMkLst>
        </pc:spChg>
        <pc:picChg chg="add mod">
          <ac:chgData name="Astrid Lucero Hernandez Martinez" userId="d16621fd-296d-4f9d-ab44-ced30efccfe3" providerId="ADAL" clId="{BF1DEDA8-162C-4EEC-BBDF-41E8B5F1C550}" dt="2024-10-11T02:44:27.389" v="639" actId="14100"/>
          <ac:picMkLst>
            <pc:docMk/>
            <pc:sldMk cId="244336464" sldId="291"/>
            <ac:picMk id="4" creationId="{4CD805B9-9D14-A9F1-F272-D55CB7743F67}"/>
          </ac:picMkLst>
        </pc:picChg>
        <pc:picChg chg="del">
          <ac:chgData name="Astrid Lucero Hernandez Martinez" userId="d16621fd-296d-4f9d-ab44-ced30efccfe3" providerId="ADAL" clId="{BF1DEDA8-162C-4EEC-BBDF-41E8B5F1C550}" dt="2024-10-11T02:44:04.257" v="635" actId="478"/>
          <ac:picMkLst>
            <pc:docMk/>
            <pc:sldMk cId="244336464" sldId="291"/>
            <ac:picMk id="8" creationId="{28CF742F-0CF4-E939-53A1-76B85A0775F3}"/>
          </ac:picMkLst>
        </pc:picChg>
      </pc:sldChg>
      <pc:sldChg chg="addSp delSp modSp mod setBg">
        <pc:chgData name="Astrid Lucero Hernandez Martinez" userId="d16621fd-296d-4f9d-ab44-ced30efccfe3" providerId="ADAL" clId="{BF1DEDA8-162C-4EEC-BBDF-41E8B5F1C550}" dt="2024-10-11T03:01:20.219" v="940" actId="14100"/>
        <pc:sldMkLst>
          <pc:docMk/>
          <pc:sldMk cId="1883064273" sldId="292"/>
        </pc:sldMkLst>
        <pc:spChg chg="mod">
          <ac:chgData name="Astrid Lucero Hernandez Martinez" userId="d16621fd-296d-4f9d-ab44-ced30efccfe3" providerId="ADAL" clId="{BF1DEDA8-162C-4EEC-BBDF-41E8B5F1C550}" dt="2024-10-11T02:59:24.138" v="912" actId="26606"/>
          <ac:spMkLst>
            <pc:docMk/>
            <pc:sldMk cId="1883064273" sldId="292"/>
            <ac:spMk id="17" creationId="{34A696FD-3857-C3E9-DB95-2A8D050319EF}"/>
          </ac:spMkLst>
        </pc:spChg>
        <pc:spChg chg="add del">
          <ac:chgData name="Astrid Lucero Hernandez Martinez" userId="d16621fd-296d-4f9d-ab44-ced30efccfe3" providerId="ADAL" clId="{BF1DEDA8-162C-4EEC-BBDF-41E8B5F1C550}" dt="2024-10-11T02:59:24.138" v="912" actId="26606"/>
          <ac:spMkLst>
            <pc:docMk/>
            <pc:sldMk cId="1883064273" sldId="292"/>
            <ac:spMk id="19" creationId="{A4AC5506-6312-4701-8D3C-40187889A947}"/>
          </ac:spMkLst>
        </pc:spChg>
        <pc:graphicFrameChg chg="add mod">
          <ac:chgData name="Astrid Lucero Hernandez Martinez" userId="d16621fd-296d-4f9d-ab44-ced30efccfe3" providerId="ADAL" clId="{BF1DEDA8-162C-4EEC-BBDF-41E8B5F1C550}" dt="2024-10-11T02:57:56.795" v="895"/>
          <ac:graphicFrameMkLst>
            <pc:docMk/>
            <pc:sldMk cId="1883064273" sldId="292"/>
            <ac:graphicFrameMk id="2" creationId="{A66D4437-FCFE-EC22-E568-8F82523AA1CB}"/>
          </ac:graphicFrameMkLst>
        </pc:graphicFrameChg>
        <pc:graphicFrameChg chg="add del mod modGraphic">
          <ac:chgData name="Astrid Lucero Hernandez Martinez" userId="d16621fd-296d-4f9d-ab44-ced30efccfe3" providerId="ADAL" clId="{BF1DEDA8-162C-4EEC-BBDF-41E8B5F1C550}" dt="2024-10-11T02:58:33.975" v="905" actId="478"/>
          <ac:graphicFrameMkLst>
            <pc:docMk/>
            <pc:sldMk cId="1883064273" sldId="292"/>
            <ac:graphicFrameMk id="3" creationId="{57B93D67-CEDC-1FD2-EA98-CFDBDC1B6AC1}"/>
          </ac:graphicFrameMkLst>
        </pc:graphicFrameChg>
        <pc:graphicFrameChg chg="add del mod modGraphic">
          <ac:chgData name="Astrid Lucero Hernandez Martinez" userId="d16621fd-296d-4f9d-ab44-ced30efccfe3" providerId="ADAL" clId="{BF1DEDA8-162C-4EEC-BBDF-41E8B5F1C550}" dt="2024-10-11T02:58:51.718" v="909" actId="478"/>
          <ac:graphicFrameMkLst>
            <pc:docMk/>
            <pc:sldMk cId="1883064273" sldId="292"/>
            <ac:graphicFrameMk id="4" creationId="{595CF9F0-5316-15B3-AF24-A5BE20C5B3B0}"/>
          </ac:graphicFrameMkLst>
        </pc:graphicFrameChg>
        <pc:graphicFrameChg chg="del">
          <ac:chgData name="Astrid Lucero Hernandez Martinez" userId="d16621fd-296d-4f9d-ab44-ced30efccfe3" providerId="ADAL" clId="{BF1DEDA8-162C-4EEC-BBDF-41E8B5F1C550}" dt="2024-10-11T02:57:26.346" v="894" actId="478"/>
          <ac:graphicFrameMkLst>
            <pc:docMk/>
            <pc:sldMk cId="1883064273" sldId="292"/>
            <ac:graphicFrameMk id="5" creationId="{2E8D2A93-CF0E-9968-B7C4-0617E1E25829}"/>
          </ac:graphicFrameMkLst>
        </pc:graphicFrameChg>
        <pc:graphicFrameChg chg="add mod">
          <ac:chgData name="Astrid Lucero Hernandez Martinez" userId="d16621fd-296d-4f9d-ab44-ced30efccfe3" providerId="ADAL" clId="{BF1DEDA8-162C-4EEC-BBDF-41E8B5F1C550}" dt="2024-10-11T02:59:24.138" v="912" actId="26606"/>
          <ac:graphicFrameMkLst>
            <pc:docMk/>
            <pc:sldMk cId="1883064273" sldId="292"/>
            <ac:graphicFrameMk id="6" creationId="{1AAA2DFA-0210-8B90-858B-BE13D563947E}"/>
          </ac:graphicFrameMkLst>
        </pc:graphicFrameChg>
        <pc:graphicFrameChg chg="add mod">
          <ac:chgData name="Astrid Lucero Hernandez Martinez" userId="d16621fd-296d-4f9d-ab44-ced30efccfe3" providerId="ADAL" clId="{BF1DEDA8-162C-4EEC-BBDF-41E8B5F1C550}" dt="2024-10-11T02:59:29.493" v="913"/>
          <ac:graphicFrameMkLst>
            <pc:docMk/>
            <pc:sldMk cId="1883064273" sldId="292"/>
            <ac:graphicFrameMk id="7" creationId="{331D8A5B-6447-FC66-0239-F5B12C2A5565}"/>
          </ac:graphicFrameMkLst>
        </pc:graphicFrameChg>
        <pc:graphicFrameChg chg="add mod modGraphic">
          <ac:chgData name="Astrid Lucero Hernandez Martinez" userId="d16621fd-296d-4f9d-ab44-ced30efccfe3" providerId="ADAL" clId="{BF1DEDA8-162C-4EEC-BBDF-41E8B5F1C550}" dt="2024-10-11T03:01:20.219" v="940" actId="14100"/>
          <ac:graphicFrameMkLst>
            <pc:docMk/>
            <pc:sldMk cId="1883064273" sldId="292"/>
            <ac:graphicFrameMk id="8" creationId="{E95375E8-D730-9EBD-53C1-17F6F690F175}"/>
          </ac:graphicFrameMkLst>
        </pc:graphicFrameChg>
      </pc:sldChg>
      <pc:sldChg chg="addSp delSp modSp mod">
        <pc:chgData name="Astrid Lucero Hernandez Martinez" userId="d16621fd-296d-4f9d-ab44-ced30efccfe3" providerId="ADAL" clId="{BF1DEDA8-162C-4EEC-BBDF-41E8B5F1C550}" dt="2024-10-11T03:12:24.515" v="1097" actId="20577"/>
        <pc:sldMkLst>
          <pc:docMk/>
          <pc:sldMk cId="300037228" sldId="293"/>
        </pc:sldMkLst>
        <pc:spChg chg="mod">
          <ac:chgData name="Astrid Lucero Hernandez Martinez" userId="d16621fd-296d-4f9d-ab44-ced30efccfe3" providerId="ADAL" clId="{BF1DEDA8-162C-4EEC-BBDF-41E8B5F1C550}" dt="2024-10-11T03:12:24.515" v="1097" actId="20577"/>
          <ac:spMkLst>
            <pc:docMk/>
            <pc:sldMk cId="300037228" sldId="293"/>
            <ac:spMk id="6" creationId="{46C12128-4BD9-5A86-E69A-27C5F5D9CD1B}"/>
          </ac:spMkLst>
        </pc:spChg>
        <pc:graphicFrameChg chg="add mod">
          <ac:chgData name="Astrid Lucero Hernandez Martinez" userId="d16621fd-296d-4f9d-ab44-ced30efccfe3" providerId="ADAL" clId="{BF1DEDA8-162C-4EEC-BBDF-41E8B5F1C550}" dt="2024-10-11T03:02:41.559" v="942"/>
          <ac:graphicFrameMkLst>
            <pc:docMk/>
            <pc:sldMk cId="300037228" sldId="293"/>
            <ac:graphicFrameMk id="2" creationId="{0F51E1A6-F544-F243-F9FD-ECD9C1DB3042}"/>
          </ac:graphicFrameMkLst>
        </pc:graphicFrameChg>
        <pc:graphicFrameChg chg="del">
          <ac:chgData name="Astrid Lucero Hernandez Martinez" userId="d16621fd-296d-4f9d-ab44-ced30efccfe3" providerId="ADAL" clId="{BF1DEDA8-162C-4EEC-BBDF-41E8B5F1C550}" dt="2024-10-11T03:01:30.539" v="941" actId="478"/>
          <ac:graphicFrameMkLst>
            <pc:docMk/>
            <pc:sldMk cId="300037228" sldId="293"/>
            <ac:graphicFrameMk id="3" creationId="{E65CEBBE-2BFA-0B17-43B0-6084325DCB95}"/>
          </ac:graphicFrameMkLst>
        </pc:graphicFrameChg>
        <pc:graphicFrameChg chg="add mod modGraphic">
          <ac:chgData name="Astrid Lucero Hernandez Martinez" userId="d16621fd-296d-4f9d-ab44-ced30efccfe3" providerId="ADAL" clId="{BF1DEDA8-162C-4EEC-BBDF-41E8B5F1C550}" dt="2024-10-11T03:03:44.125" v="970" actId="20577"/>
          <ac:graphicFrameMkLst>
            <pc:docMk/>
            <pc:sldMk cId="300037228" sldId="293"/>
            <ac:graphicFrameMk id="4" creationId="{E8CBA659-C0FF-BB5D-F719-AD26E041C0E7}"/>
          </ac:graphicFrameMkLst>
        </pc:graphicFrameChg>
        <pc:graphicFrameChg chg="del">
          <ac:chgData name="Astrid Lucero Hernandez Martinez" userId="d16621fd-296d-4f9d-ab44-ced30efccfe3" providerId="ADAL" clId="{BF1DEDA8-162C-4EEC-BBDF-41E8B5F1C550}" dt="2024-10-11T03:03:59.794" v="971" actId="478"/>
          <ac:graphicFrameMkLst>
            <pc:docMk/>
            <pc:sldMk cId="300037228" sldId="293"/>
            <ac:graphicFrameMk id="5" creationId="{5F243075-ACA0-CCE9-5CA5-A03FA4DA69A5}"/>
          </ac:graphicFrameMkLst>
        </pc:graphicFrameChg>
        <pc:graphicFrameChg chg="add mod">
          <ac:chgData name="Astrid Lucero Hernandez Martinez" userId="d16621fd-296d-4f9d-ab44-ced30efccfe3" providerId="ADAL" clId="{BF1DEDA8-162C-4EEC-BBDF-41E8B5F1C550}" dt="2024-10-11T03:09:14.335" v="972"/>
          <ac:graphicFrameMkLst>
            <pc:docMk/>
            <pc:sldMk cId="300037228" sldId="293"/>
            <ac:graphicFrameMk id="7" creationId="{0AEF0D16-3B45-B299-3E0C-40B2C497C79E}"/>
          </ac:graphicFrameMkLst>
        </pc:graphicFrameChg>
        <pc:graphicFrameChg chg="add mod modGraphic">
          <ac:chgData name="Astrid Lucero Hernandez Martinez" userId="d16621fd-296d-4f9d-ab44-ced30efccfe3" providerId="ADAL" clId="{BF1DEDA8-162C-4EEC-BBDF-41E8B5F1C550}" dt="2024-10-11T03:10:16.438" v="1005" actId="255"/>
          <ac:graphicFrameMkLst>
            <pc:docMk/>
            <pc:sldMk cId="300037228" sldId="293"/>
            <ac:graphicFrameMk id="9" creationId="{1E5DF023-EE32-5831-2F37-C953A298910E}"/>
          </ac:graphicFrameMkLst>
        </pc:graphicFrameChg>
      </pc:sldChg>
      <pc:sldChg chg="addSp delSp modSp mod">
        <pc:chgData name="Astrid Lucero Hernandez Martinez" userId="d16621fd-296d-4f9d-ab44-ced30efccfe3" providerId="ADAL" clId="{BF1DEDA8-162C-4EEC-BBDF-41E8B5F1C550}" dt="2024-10-11T03:17:13.862" v="1189" actId="6549"/>
        <pc:sldMkLst>
          <pc:docMk/>
          <pc:sldMk cId="1613795287" sldId="294"/>
        </pc:sldMkLst>
        <pc:spChg chg="mod">
          <ac:chgData name="Astrid Lucero Hernandez Martinez" userId="d16621fd-296d-4f9d-ab44-ced30efccfe3" providerId="ADAL" clId="{BF1DEDA8-162C-4EEC-BBDF-41E8B5F1C550}" dt="2024-10-11T03:17:13.862" v="1189" actId="6549"/>
          <ac:spMkLst>
            <pc:docMk/>
            <pc:sldMk cId="1613795287" sldId="294"/>
            <ac:spMk id="4" creationId="{E2ED6047-E2BA-1780-4152-E4CDF01D4589}"/>
          </ac:spMkLst>
        </pc:spChg>
        <pc:graphicFrameChg chg="add mod">
          <ac:chgData name="Astrid Lucero Hernandez Martinez" userId="d16621fd-296d-4f9d-ab44-ced30efccfe3" providerId="ADAL" clId="{BF1DEDA8-162C-4EEC-BBDF-41E8B5F1C550}" dt="2024-10-11T03:13:22.953" v="1099"/>
          <ac:graphicFrameMkLst>
            <pc:docMk/>
            <pc:sldMk cId="1613795287" sldId="294"/>
            <ac:graphicFrameMk id="2" creationId="{746B84AF-09FF-6F47-9D04-8564AF4225C3}"/>
          </ac:graphicFrameMkLst>
        </pc:graphicFrameChg>
        <pc:graphicFrameChg chg="del">
          <ac:chgData name="Astrid Lucero Hernandez Martinez" userId="d16621fd-296d-4f9d-ab44-ced30efccfe3" providerId="ADAL" clId="{BF1DEDA8-162C-4EEC-BBDF-41E8B5F1C550}" dt="2024-10-11T03:13:21.901" v="1098" actId="478"/>
          <ac:graphicFrameMkLst>
            <pc:docMk/>
            <pc:sldMk cId="1613795287" sldId="294"/>
            <ac:graphicFrameMk id="3" creationId="{3680293C-6F67-97DE-183A-F85B57D21CC9}"/>
          </ac:graphicFrameMkLst>
        </pc:graphicFrameChg>
        <pc:graphicFrameChg chg="add mod modGraphic">
          <ac:chgData name="Astrid Lucero Hernandez Martinez" userId="d16621fd-296d-4f9d-ab44-ced30efccfe3" providerId="ADAL" clId="{BF1DEDA8-162C-4EEC-BBDF-41E8B5F1C550}" dt="2024-10-11T03:16:46.293" v="1165" actId="14734"/>
          <ac:graphicFrameMkLst>
            <pc:docMk/>
            <pc:sldMk cId="1613795287" sldId="294"/>
            <ac:graphicFrameMk id="5" creationId="{9C24DB98-98F2-2FBC-162F-1A3C2DFD2C53}"/>
          </ac:graphicFrameMkLst>
        </pc:graphicFrameChg>
        <pc:picChg chg="mod">
          <ac:chgData name="Astrid Lucero Hernandez Martinez" userId="d16621fd-296d-4f9d-ab44-ced30efccfe3" providerId="ADAL" clId="{BF1DEDA8-162C-4EEC-BBDF-41E8B5F1C550}" dt="2024-10-11T03:15:11.754" v="1138" actId="1076"/>
          <ac:picMkLst>
            <pc:docMk/>
            <pc:sldMk cId="1613795287" sldId="294"/>
            <ac:picMk id="9" creationId="{E9F1F50A-8E97-3512-3166-1C76D44CFAE4}"/>
          </ac:picMkLst>
        </pc:picChg>
      </pc:sldChg>
      <pc:sldChg chg="modSp mod">
        <pc:chgData name="Astrid Lucero Hernandez Martinez" userId="d16621fd-296d-4f9d-ab44-ced30efccfe3" providerId="ADAL" clId="{BF1DEDA8-162C-4EEC-BBDF-41E8B5F1C550}" dt="2024-10-11T03:17:40.131" v="1203" actId="20577"/>
        <pc:sldMkLst>
          <pc:docMk/>
          <pc:sldMk cId="4239758551" sldId="295"/>
        </pc:sldMkLst>
        <pc:spChg chg="mod">
          <ac:chgData name="Astrid Lucero Hernandez Martinez" userId="d16621fd-296d-4f9d-ab44-ced30efccfe3" providerId="ADAL" clId="{BF1DEDA8-162C-4EEC-BBDF-41E8B5F1C550}" dt="2024-10-11T03:17:40.131" v="1203" actId="20577"/>
          <ac:spMkLst>
            <pc:docMk/>
            <pc:sldMk cId="4239758551" sldId="295"/>
            <ac:spMk id="5" creationId="{B35DB0C7-3A20-39A0-C449-AAD5294AD7CD}"/>
          </ac:spMkLst>
        </pc:spChg>
      </pc:sldChg>
      <pc:sldChg chg="modSp mod">
        <pc:chgData name="Astrid Lucero Hernandez Martinez" userId="d16621fd-296d-4f9d-ab44-ced30efccfe3" providerId="ADAL" clId="{BF1DEDA8-162C-4EEC-BBDF-41E8B5F1C550}" dt="2024-10-11T03:17:55.258" v="1224" actId="20577"/>
        <pc:sldMkLst>
          <pc:docMk/>
          <pc:sldMk cId="2202548061" sldId="296"/>
        </pc:sldMkLst>
        <pc:spChg chg="mod">
          <ac:chgData name="Astrid Lucero Hernandez Martinez" userId="d16621fd-296d-4f9d-ab44-ced30efccfe3" providerId="ADAL" clId="{BF1DEDA8-162C-4EEC-BBDF-41E8B5F1C550}" dt="2024-10-11T03:17:55.258" v="1224"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BF1DEDA8-162C-4EEC-BBDF-41E8B5F1C550}" dt="2024-10-11T03:22:38.183" v="1359" actId="27107"/>
        <pc:sldMkLst>
          <pc:docMk/>
          <pc:sldMk cId="2129439834" sldId="298"/>
        </pc:sldMkLst>
        <pc:spChg chg="mod">
          <ac:chgData name="Astrid Lucero Hernandez Martinez" userId="d16621fd-296d-4f9d-ab44-ced30efccfe3" providerId="ADAL" clId="{BF1DEDA8-162C-4EEC-BBDF-41E8B5F1C550}" dt="2024-10-11T03:22:15.359" v="1358" actId="20577"/>
          <ac:spMkLst>
            <pc:docMk/>
            <pc:sldMk cId="2129439834" sldId="298"/>
            <ac:spMk id="5" creationId="{95D17324-42C8-DFE4-A6B1-731434215693}"/>
          </ac:spMkLst>
        </pc:spChg>
        <pc:graphicFrameChg chg="add mod">
          <ac:chgData name="Astrid Lucero Hernandez Martinez" userId="d16621fd-296d-4f9d-ab44-ced30efccfe3" providerId="ADAL" clId="{BF1DEDA8-162C-4EEC-BBDF-41E8B5F1C550}" dt="2024-10-11T03:18:12.847" v="1226"/>
          <ac:graphicFrameMkLst>
            <pc:docMk/>
            <pc:sldMk cId="2129439834" sldId="298"/>
            <ac:graphicFrameMk id="2" creationId="{C9650901-0201-C2D8-D652-4DE11194BB35}"/>
          </ac:graphicFrameMkLst>
        </pc:graphicFrameChg>
        <pc:graphicFrameChg chg="del">
          <ac:chgData name="Astrid Lucero Hernandez Martinez" userId="d16621fd-296d-4f9d-ab44-ced30efccfe3" providerId="ADAL" clId="{BF1DEDA8-162C-4EEC-BBDF-41E8B5F1C550}" dt="2024-10-11T03:18:01.798" v="1225" actId="478"/>
          <ac:graphicFrameMkLst>
            <pc:docMk/>
            <pc:sldMk cId="2129439834" sldId="298"/>
            <ac:graphicFrameMk id="3" creationId="{69E777A2-95C3-D0C6-36E8-717934481076}"/>
          </ac:graphicFrameMkLst>
        </pc:graphicFrameChg>
        <pc:graphicFrameChg chg="add mod modGraphic">
          <ac:chgData name="Astrid Lucero Hernandez Martinez" userId="d16621fd-296d-4f9d-ab44-ced30efccfe3" providerId="ADAL" clId="{BF1DEDA8-162C-4EEC-BBDF-41E8B5F1C550}" dt="2024-10-11T03:22:38.183" v="1359" actId="27107"/>
          <ac:graphicFrameMkLst>
            <pc:docMk/>
            <pc:sldMk cId="2129439834" sldId="298"/>
            <ac:graphicFrameMk id="4" creationId="{D1F0ACB7-F523-5881-8ED7-DD1C7B3477FC}"/>
          </ac:graphicFrameMkLst>
        </pc:graphicFrameChg>
      </pc:sldChg>
    </pc:docChg>
  </pc:docChgLst>
  <pc:docChgLst>
    <pc:chgData name="Astrid Lucero Hernández Martinez" userId="d16621fd-296d-4f9d-ab44-ced30efccfe3" providerId="ADAL" clId="{DC4EB4CF-8D58-4415-984B-FEEA4C9BCE54}"/>
    <pc:docChg chg="undo custSel delSld modSld">
      <pc:chgData name="Astrid Lucero Hernández Martinez" userId="d16621fd-296d-4f9d-ab44-ced30efccfe3" providerId="ADAL" clId="{DC4EB4CF-8D58-4415-984B-FEEA4C9BCE54}" dt="2025-02-08T01:13:01.955" v="3001" actId="123"/>
      <pc:docMkLst>
        <pc:docMk/>
      </pc:docMkLst>
      <pc:sldChg chg="modSp mod">
        <pc:chgData name="Astrid Lucero Hernández Martinez" userId="d16621fd-296d-4f9d-ab44-ced30efccfe3" providerId="ADAL" clId="{DC4EB4CF-8D58-4415-984B-FEEA4C9BCE54}" dt="2025-02-08T00:49:20.015" v="1678"/>
        <pc:sldMkLst>
          <pc:docMk/>
          <pc:sldMk cId="178122350" sldId="273"/>
        </pc:sldMkLst>
        <pc:spChg chg="mod">
          <ac:chgData name="Astrid Lucero Hernández Martinez" userId="d16621fd-296d-4f9d-ab44-ced30efccfe3" providerId="ADAL" clId="{DC4EB4CF-8D58-4415-984B-FEEA4C9BCE54}" dt="2025-02-08T00:49:20.015" v="1678"/>
          <ac:spMkLst>
            <pc:docMk/>
            <pc:sldMk cId="178122350" sldId="273"/>
            <ac:spMk id="4" creationId="{C4C9BA48-6B6F-C3A6-6A6C-8F94C9DA1646}"/>
          </ac:spMkLst>
        </pc:spChg>
        <pc:spChg chg="mod">
          <ac:chgData name="Astrid Lucero Hernández Martinez" userId="d16621fd-296d-4f9d-ab44-ced30efccfe3" providerId="ADAL" clId="{DC4EB4CF-8D58-4415-984B-FEEA4C9BCE54}" dt="2025-02-08T00:49:20.015" v="1678"/>
          <ac:spMkLst>
            <pc:docMk/>
            <pc:sldMk cId="178122350" sldId="273"/>
            <ac:spMk id="9" creationId="{1AE106BF-1CCF-0607-88AB-49E7CF77F39B}"/>
          </ac:spMkLst>
        </pc:spChg>
        <pc:spChg chg="mod">
          <ac:chgData name="Astrid Lucero Hernández Martinez" userId="d16621fd-296d-4f9d-ab44-ced30efccfe3" providerId="ADAL" clId="{DC4EB4CF-8D58-4415-984B-FEEA4C9BCE54}" dt="2025-02-08T00:49:20.015" v="1678"/>
          <ac:spMkLst>
            <pc:docMk/>
            <pc:sldMk cId="178122350" sldId="273"/>
            <ac:spMk id="13" creationId="{46DE40C5-BE94-9C00-05A4-970D7C5E3DAE}"/>
          </ac:spMkLst>
        </pc:spChg>
        <pc:spChg chg="mod">
          <ac:chgData name="Astrid Lucero Hernández Martinez" userId="d16621fd-296d-4f9d-ab44-ced30efccfe3" providerId="ADAL" clId="{DC4EB4CF-8D58-4415-984B-FEEA4C9BCE54}" dt="2025-02-08T00:49:20.015" v="1678"/>
          <ac:spMkLst>
            <pc:docMk/>
            <pc:sldMk cId="178122350" sldId="273"/>
            <ac:spMk id="34" creationId="{1F07E4E5-A948-A762-5D8F-C9AC35E6C77E}"/>
          </ac:spMkLst>
        </pc:spChg>
        <pc:spChg chg="mod">
          <ac:chgData name="Astrid Lucero Hernández Martinez" userId="d16621fd-296d-4f9d-ab44-ced30efccfe3" providerId="ADAL" clId="{DC4EB4CF-8D58-4415-984B-FEEA4C9BCE54}" dt="2025-02-08T00:49:20.015" v="1678"/>
          <ac:spMkLst>
            <pc:docMk/>
            <pc:sldMk cId="178122350" sldId="273"/>
            <ac:spMk id="38" creationId="{F84F5CA0-5A45-B3DF-F2DE-A5ED045E1553}"/>
          </ac:spMkLst>
        </pc:spChg>
        <pc:spChg chg="mod">
          <ac:chgData name="Astrid Lucero Hernández Martinez" userId="d16621fd-296d-4f9d-ab44-ced30efccfe3" providerId="ADAL" clId="{DC4EB4CF-8D58-4415-984B-FEEA4C9BCE54}" dt="2025-02-08T00:49:20.015" v="1678"/>
          <ac:spMkLst>
            <pc:docMk/>
            <pc:sldMk cId="178122350" sldId="273"/>
            <ac:spMk id="42" creationId="{24D3BD13-A5C0-6A78-76B3-524CFBBD7DF6}"/>
          </ac:spMkLst>
        </pc:spChg>
        <pc:spChg chg="mod">
          <ac:chgData name="Astrid Lucero Hernández Martinez" userId="d16621fd-296d-4f9d-ab44-ced30efccfe3" providerId="ADAL" clId="{DC4EB4CF-8D58-4415-984B-FEEA4C9BCE54}" dt="2025-02-08T00:49:20.015" v="1678"/>
          <ac:spMkLst>
            <pc:docMk/>
            <pc:sldMk cId="178122350" sldId="273"/>
            <ac:spMk id="50" creationId="{E70D9E46-6FF0-F610-D7DD-F281FCFC93A5}"/>
          </ac:spMkLst>
        </pc:spChg>
      </pc:sldChg>
      <pc:sldChg chg="addSp delSp modSp mod">
        <pc:chgData name="Astrid Lucero Hernández Martinez" userId="d16621fd-296d-4f9d-ab44-ced30efccfe3" providerId="ADAL" clId="{DC4EB4CF-8D58-4415-984B-FEEA4C9BCE54}" dt="2025-02-08T00:49:28.519" v="1684"/>
        <pc:sldMkLst>
          <pc:docMk/>
          <pc:sldMk cId="721350290" sldId="274"/>
        </pc:sldMkLst>
        <pc:spChg chg="mod">
          <ac:chgData name="Astrid Lucero Hernández Martinez" userId="d16621fd-296d-4f9d-ab44-ced30efccfe3" providerId="ADAL" clId="{DC4EB4CF-8D58-4415-984B-FEEA4C9BCE54}" dt="2025-02-08T00:49:28.519" v="1684"/>
          <ac:spMkLst>
            <pc:docMk/>
            <pc:sldMk cId="721350290" sldId="274"/>
            <ac:spMk id="2" creationId="{A311AE6A-3AF6-C793-A3E1-667D05AC0E25}"/>
          </ac:spMkLst>
        </pc:spChg>
        <pc:spChg chg="mod">
          <ac:chgData name="Astrid Lucero Hernández Martinez" userId="d16621fd-296d-4f9d-ab44-ced30efccfe3" providerId="ADAL" clId="{DC4EB4CF-8D58-4415-984B-FEEA4C9BCE54}" dt="2025-02-08T00:49:20.015" v="1678"/>
          <ac:spMkLst>
            <pc:docMk/>
            <pc:sldMk cId="721350290" sldId="274"/>
            <ac:spMk id="7" creationId="{DA956362-CDF9-B6F4-93D4-948135E8B577}"/>
          </ac:spMkLst>
        </pc:spChg>
        <pc:spChg chg="mod">
          <ac:chgData name="Astrid Lucero Hernández Martinez" userId="d16621fd-296d-4f9d-ab44-ced30efccfe3" providerId="ADAL" clId="{DC4EB4CF-8D58-4415-984B-FEEA4C9BCE54}" dt="2025-02-08T00:49:20.015" v="1678"/>
          <ac:spMkLst>
            <pc:docMk/>
            <pc:sldMk cId="721350290" sldId="274"/>
            <ac:spMk id="9" creationId="{FED35954-7D90-C85F-4911-D7DFA6FF4182}"/>
          </ac:spMkLst>
        </pc:spChg>
        <pc:graphicFrameChg chg="add mod">
          <ac:chgData name="Astrid Lucero Hernández Martinez" userId="d16621fd-296d-4f9d-ab44-ced30efccfe3" providerId="ADAL" clId="{DC4EB4CF-8D58-4415-984B-FEEA4C9BCE54}" dt="2025-02-07T23:32:17.149" v="20"/>
          <ac:graphicFrameMkLst>
            <pc:docMk/>
            <pc:sldMk cId="721350290" sldId="274"/>
            <ac:graphicFrameMk id="3" creationId="{94A205D6-0E4F-6933-4754-8B794D02D785}"/>
          </ac:graphicFrameMkLst>
        </pc:graphicFrameChg>
        <pc:graphicFrameChg chg="del">
          <ac:chgData name="Astrid Lucero Hernández Martinez" userId="d16621fd-296d-4f9d-ab44-ced30efccfe3" providerId="ADAL" clId="{DC4EB4CF-8D58-4415-984B-FEEA4C9BCE54}" dt="2025-02-07T23:30:56.299" v="17" actId="478"/>
          <ac:graphicFrameMkLst>
            <pc:docMk/>
            <pc:sldMk cId="721350290" sldId="274"/>
            <ac:graphicFrameMk id="4" creationId="{8D8E3A62-D735-2E6B-AD91-F9909E87FE81}"/>
          </ac:graphicFrameMkLst>
        </pc:graphicFrameChg>
        <pc:graphicFrameChg chg="add mod modGraphic">
          <ac:chgData name="Astrid Lucero Hernández Martinez" userId="d16621fd-296d-4f9d-ab44-ced30efccfe3" providerId="ADAL" clId="{DC4EB4CF-8D58-4415-984B-FEEA4C9BCE54}" dt="2025-02-08T00:49:20.015" v="1678"/>
          <ac:graphicFrameMkLst>
            <pc:docMk/>
            <pc:sldMk cId="721350290" sldId="274"/>
            <ac:graphicFrameMk id="5" creationId="{84CD6CD8-4260-050A-D2D1-437F73D83D19}"/>
          </ac:graphicFrameMkLst>
        </pc:graphicFrameChg>
      </pc:sldChg>
      <pc:sldChg chg="modSp mod">
        <pc:chgData name="Astrid Lucero Hernández Martinez" userId="d16621fd-296d-4f9d-ab44-ced30efccfe3" providerId="ADAL" clId="{DC4EB4CF-8D58-4415-984B-FEEA4C9BCE54}" dt="2025-02-08T00:49:20.015" v="1678"/>
        <pc:sldMkLst>
          <pc:docMk/>
          <pc:sldMk cId="1610350232" sldId="277"/>
        </pc:sldMkLst>
        <pc:spChg chg="mod">
          <ac:chgData name="Astrid Lucero Hernández Martinez" userId="d16621fd-296d-4f9d-ab44-ced30efccfe3" providerId="ADAL" clId="{DC4EB4CF-8D58-4415-984B-FEEA4C9BCE54}" dt="2025-02-08T00:49:20.015" v="1678"/>
          <ac:spMkLst>
            <pc:docMk/>
            <pc:sldMk cId="1610350232" sldId="277"/>
            <ac:spMk id="4" creationId="{60FAEB9F-E66F-E330-5A1B-3F684F5D53B7}"/>
          </ac:spMkLst>
        </pc:spChg>
        <pc:spChg chg="mod">
          <ac:chgData name="Astrid Lucero Hernández Martinez" userId="d16621fd-296d-4f9d-ab44-ced30efccfe3" providerId="ADAL" clId="{DC4EB4CF-8D58-4415-984B-FEEA4C9BCE54}" dt="2025-02-08T00:49:20.015" v="1678"/>
          <ac:spMkLst>
            <pc:docMk/>
            <pc:sldMk cId="1610350232" sldId="277"/>
            <ac:spMk id="6" creationId="{B2F2D106-82B9-0335-7236-4CF3863660F7}"/>
          </ac:spMkLst>
        </pc:spChg>
      </pc:sldChg>
      <pc:sldChg chg="delSp modSp mod">
        <pc:chgData name="Astrid Lucero Hernández Martinez" userId="d16621fd-296d-4f9d-ab44-ced30efccfe3" providerId="ADAL" clId="{DC4EB4CF-8D58-4415-984B-FEEA4C9BCE54}" dt="2025-02-08T00:49:20.015" v="1678"/>
        <pc:sldMkLst>
          <pc:docMk/>
          <pc:sldMk cId="3675170584" sldId="279"/>
        </pc:sldMkLst>
        <pc:spChg chg="mod">
          <ac:chgData name="Astrid Lucero Hernández Martinez" userId="d16621fd-296d-4f9d-ab44-ced30efccfe3" providerId="ADAL" clId="{DC4EB4CF-8D58-4415-984B-FEEA4C9BCE54}" dt="2025-02-08T00:49:20.015" v="1678"/>
          <ac:spMkLst>
            <pc:docMk/>
            <pc:sldMk cId="3675170584" sldId="279"/>
            <ac:spMk id="2" creationId="{48BB7E7D-2FCF-CF3A-A826-6F3F6C68DF8B}"/>
          </ac:spMkLst>
        </pc:spChg>
        <pc:spChg chg="del">
          <ac:chgData name="Astrid Lucero Hernández Martinez" userId="d16621fd-296d-4f9d-ab44-ced30efccfe3" providerId="ADAL" clId="{DC4EB4CF-8D58-4415-984B-FEEA4C9BCE54}" dt="2025-02-07T23:30:10.277" v="9" actId="478"/>
          <ac:spMkLst>
            <pc:docMk/>
            <pc:sldMk cId="3675170584" sldId="279"/>
            <ac:spMk id="6" creationId="{783A7814-D512-A1BE-B54E-F9943C3A8169}"/>
          </ac:spMkLst>
        </pc:spChg>
      </pc:sldChg>
      <pc:sldChg chg="addSp delSp modSp mod">
        <pc:chgData name="Astrid Lucero Hernández Martinez" userId="d16621fd-296d-4f9d-ab44-ced30efccfe3" providerId="ADAL" clId="{DC4EB4CF-8D58-4415-984B-FEEA4C9BCE54}" dt="2025-02-08T01:12:19.879" v="2993" actId="123"/>
        <pc:sldMkLst>
          <pc:docMk/>
          <pc:sldMk cId="3827677764" sldId="283"/>
        </pc:sldMkLst>
        <pc:spChg chg="mod ord">
          <ac:chgData name="Astrid Lucero Hernández Martinez" userId="d16621fd-296d-4f9d-ab44-ced30efccfe3" providerId="ADAL" clId="{DC4EB4CF-8D58-4415-984B-FEEA4C9BCE54}" dt="2025-02-08T00:49:20.015" v="1678"/>
          <ac:spMkLst>
            <pc:docMk/>
            <pc:sldMk cId="3827677764" sldId="283"/>
            <ac:spMk id="5" creationId="{1B82EB21-B619-F070-3EA1-261B4FC73123}"/>
          </ac:spMkLst>
        </pc:spChg>
        <pc:spChg chg="mod">
          <ac:chgData name="Astrid Lucero Hernández Martinez" userId="d16621fd-296d-4f9d-ab44-ced30efccfe3" providerId="ADAL" clId="{DC4EB4CF-8D58-4415-984B-FEEA4C9BCE54}" dt="2025-02-08T00:49:28.519" v="1684"/>
          <ac:spMkLst>
            <pc:docMk/>
            <pc:sldMk cId="3827677764" sldId="283"/>
            <ac:spMk id="17" creationId="{34A696FD-3857-C3E9-DB95-2A8D050319EF}"/>
          </ac:spMkLst>
        </pc:spChg>
        <pc:spChg chg="mod">
          <ac:chgData name="Astrid Lucero Hernández Martinez" userId="d16621fd-296d-4f9d-ab44-ced30efccfe3" providerId="ADAL" clId="{DC4EB4CF-8D58-4415-984B-FEEA4C9BCE54}" dt="2025-02-08T01:12:19.879" v="2993" actId="123"/>
          <ac:spMkLst>
            <pc:docMk/>
            <pc:sldMk cId="3827677764" sldId="283"/>
            <ac:spMk id="19" creationId="{F3B3F893-37EB-1B24-5F58-30A8CB7927B3}"/>
          </ac:spMkLst>
        </pc:spChg>
        <pc:spChg chg="del">
          <ac:chgData name="Astrid Lucero Hernández Martinez" userId="d16621fd-296d-4f9d-ab44-ced30efccfe3" providerId="ADAL" clId="{DC4EB4CF-8D58-4415-984B-FEEA4C9BCE54}" dt="2025-02-07T23:55:25.388" v="273" actId="478"/>
          <ac:spMkLst>
            <pc:docMk/>
            <pc:sldMk cId="3827677764" sldId="283"/>
            <ac:spMk id="27" creationId="{BE7C2FC2-7124-6194-2937-8D0F227ACE7E}"/>
          </ac:spMkLst>
        </pc:spChg>
        <pc:picChg chg="add mod">
          <ac:chgData name="Astrid Lucero Hernández Martinez" userId="d16621fd-296d-4f9d-ab44-ced30efccfe3" providerId="ADAL" clId="{DC4EB4CF-8D58-4415-984B-FEEA4C9BCE54}" dt="2025-02-07T23:56:19.730" v="283" actId="14100"/>
          <ac:picMkLst>
            <pc:docMk/>
            <pc:sldMk cId="3827677764" sldId="283"/>
            <ac:picMk id="3" creationId="{27F88137-F1D0-F649-E31B-A69E19488670}"/>
          </ac:picMkLst>
        </pc:picChg>
        <pc:picChg chg="del">
          <ac:chgData name="Astrid Lucero Hernández Martinez" userId="d16621fd-296d-4f9d-ab44-ced30efccfe3" providerId="ADAL" clId="{DC4EB4CF-8D58-4415-984B-FEEA4C9BCE54}" dt="2025-02-07T23:55:03.448" v="266" actId="478"/>
          <ac:picMkLst>
            <pc:docMk/>
            <pc:sldMk cId="3827677764" sldId="283"/>
            <ac:picMk id="4" creationId="{3EE1BF94-9678-FB84-EA4F-47EA5968B4ED}"/>
          </ac:picMkLst>
        </pc:picChg>
        <pc:picChg chg="add del">
          <ac:chgData name="Astrid Lucero Hernández Martinez" userId="d16621fd-296d-4f9d-ab44-ced30efccfe3" providerId="ADAL" clId="{DC4EB4CF-8D58-4415-984B-FEEA4C9BCE54}" dt="2025-02-07T23:56:29.038" v="286" actId="478"/>
          <ac:picMkLst>
            <pc:docMk/>
            <pc:sldMk cId="3827677764" sldId="283"/>
            <ac:picMk id="7" creationId="{BD94C527-3913-7BAF-505B-FD71FD62CA46}"/>
          </ac:picMkLst>
        </pc:picChg>
        <pc:picChg chg="mod">
          <ac:chgData name="Astrid Lucero Hernández Martinez" userId="d16621fd-296d-4f9d-ab44-ced30efccfe3" providerId="ADAL" clId="{DC4EB4CF-8D58-4415-984B-FEEA4C9BCE54}" dt="2025-02-07T23:59:45.676" v="519" actId="1076"/>
          <ac:picMkLst>
            <pc:docMk/>
            <pc:sldMk cId="3827677764" sldId="283"/>
            <ac:picMk id="15" creationId="{BE1BAB8A-9B20-89B8-192A-FB911D98956E}"/>
          </ac:picMkLst>
        </pc:picChg>
      </pc:sldChg>
      <pc:sldChg chg="addSp delSp modSp mod">
        <pc:chgData name="Astrid Lucero Hernández Martinez" userId="d16621fd-296d-4f9d-ab44-ced30efccfe3" providerId="ADAL" clId="{DC4EB4CF-8D58-4415-984B-FEEA4C9BCE54}" dt="2025-02-08T00:49:28.519" v="1684"/>
        <pc:sldMkLst>
          <pc:docMk/>
          <pc:sldMk cId="2284358386" sldId="285"/>
        </pc:sldMkLst>
        <pc:spChg chg="mod">
          <ac:chgData name="Astrid Lucero Hernández Martinez" userId="d16621fd-296d-4f9d-ab44-ced30efccfe3" providerId="ADAL" clId="{DC4EB4CF-8D58-4415-984B-FEEA4C9BCE54}" dt="2025-02-08T00:49:20.015" v="1678"/>
          <ac:spMkLst>
            <pc:docMk/>
            <pc:sldMk cId="2284358386" sldId="285"/>
            <ac:spMk id="2" creationId="{A311AE6A-3AF6-C793-A3E1-667D05AC0E25}"/>
          </ac:spMkLst>
        </pc:spChg>
        <pc:spChg chg="mod">
          <ac:chgData name="Astrid Lucero Hernández Martinez" userId="d16621fd-296d-4f9d-ab44-ced30efccfe3" providerId="ADAL" clId="{DC4EB4CF-8D58-4415-984B-FEEA4C9BCE54}" dt="2025-02-08T00:49:28.519" v="1684"/>
          <ac:spMkLst>
            <pc:docMk/>
            <pc:sldMk cId="2284358386" sldId="285"/>
            <ac:spMk id="5" creationId="{4A250405-93B5-B986-98C3-DB903B6A74C9}"/>
          </ac:spMkLst>
        </pc:spChg>
        <pc:spChg chg="mod">
          <ac:chgData name="Astrid Lucero Hernández Martinez" userId="d16621fd-296d-4f9d-ab44-ced30efccfe3" providerId="ADAL" clId="{DC4EB4CF-8D58-4415-984B-FEEA4C9BCE54}" dt="2025-02-07T23:51:34.863" v="176" actId="1076"/>
          <ac:spMkLst>
            <pc:docMk/>
            <pc:sldMk cId="2284358386" sldId="285"/>
            <ac:spMk id="6" creationId="{C97D797A-F40D-540F-F047-BBCD38B3BE6C}"/>
          </ac:spMkLst>
        </pc:spChg>
        <pc:spChg chg="mod">
          <ac:chgData name="Astrid Lucero Hernández Martinez" userId="d16621fd-296d-4f9d-ab44-ced30efccfe3" providerId="ADAL" clId="{DC4EB4CF-8D58-4415-984B-FEEA4C9BCE54}" dt="2025-02-07T23:51:48.011" v="179" actId="1076"/>
          <ac:spMkLst>
            <pc:docMk/>
            <pc:sldMk cId="2284358386" sldId="285"/>
            <ac:spMk id="7" creationId="{5BF842DB-B007-F600-9DD6-F9ACC500848D}"/>
          </ac:spMkLst>
        </pc:spChg>
        <pc:spChg chg="mod">
          <ac:chgData name="Astrid Lucero Hernández Martinez" userId="d16621fd-296d-4f9d-ab44-ced30efccfe3" providerId="ADAL" clId="{DC4EB4CF-8D58-4415-984B-FEEA4C9BCE54}" dt="2025-02-07T23:53:09.470" v="190" actId="1076"/>
          <ac:spMkLst>
            <pc:docMk/>
            <pc:sldMk cId="2284358386" sldId="285"/>
            <ac:spMk id="8" creationId="{5A0ECABF-9B27-3B3C-196D-FD094186E7AA}"/>
          </ac:spMkLst>
        </pc:spChg>
        <pc:graphicFrameChg chg="add mod">
          <ac:chgData name="Astrid Lucero Hernández Martinez" userId="d16621fd-296d-4f9d-ab44-ced30efccfe3" providerId="ADAL" clId="{DC4EB4CF-8D58-4415-984B-FEEA4C9BCE54}" dt="2025-02-07T23:48:16.667" v="117"/>
          <ac:graphicFrameMkLst>
            <pc:docMk/>
            <pc:sldMk cId="2284358386" sldId="285"/>
            <ac:graphicFrameMk id="3" creationId="{98794F5D-4616-96FE-0740-824E5A5CF0FB}"/>
          </ac:graphicFrameMkLst>
        </pc:graphicFrameChg>
        <pc:graphicFrameChg chg="add del mod modGraphic">
          <ac:chgData name="Astrid Lucero Hernández Martinez" userId="d16621fd-296d-4f9d-ab44-ced30efccfe3" providerId="ADAL" clId="{DC4EB4CF-8D58-4415-984B-FEEA4C9BCE54}" dt="2025-02-07T23:49:48.475" v="144" actId="478"/>
          <ac:graphicFrameMkLst>
            <pc:docMk/>
            <pc:sldMk cId="2284358386" sldId="285"/>
            <ac:graphicFrameMk id="4" creationId="{150956CD-7EEE-EAE0-5416-FCD24F4D19D2}"/>
          </ac:graphicFrameMkLst>
        </pc:graphicFrameChg>
        <pc:graphicFrameChg chg="del">
          <ac:chgData name="Astrid Lucero Hernández Martinez" userId="d16621fd-296d-4f9d-ab44-ced30efccfe3" providerId="ADAL" clId="{DC4EB4CF-8D58-4415-984B-FEEA4C9BCE54}" dt="2025-02-07T23:45:43.413" v="115" actId="478"/>
          <ac:graphicFrameMkLst>
            <pc:docMk/>
            <pc:sldMk cId="2284358386" sldId="285"/>
            <ac:graphicFrameMk id="9" creationId="{7CF266D8-3ABA-2605-7297-926289CE3854}"/>
          </ac:graphicFrameMkLst>
        </pc:graphicFrameChg>
        <pc:graphicFrameChg chg="add mod">
          <ac:chgData name="Astrid Lucero Hernández Martinez" userId="d16621fd-296d-4f9d-ab44-ced30efccfe3" providerId="ADAL" clId="{DC4EB4CF-8D58-4415-984B-FEEA4C9BCE54}" dt="2025-02-07T23:49:53.104" v="145"/>
          <ac:graphicFrameMkLst>
            <pc:docMk/>
            <pc:sldMk cId="2284358386" sldId="285"/>
            <ac:graphicFrameMk id="10" creationId="{01E21DEE-F8C4-D87F-8484-2A87DC8C0EA8}"/>
          </ac:graphicFrameMkLst>
        </pc:graphicFrameChg>
        <pc:graphicFrameChg chg="del">
          <ac:chgData name="Astrid Lucero Hernández Martinez" userId="d16621fd-296d-4f9d-ab44-ced30efccfe3" providerId="ADAL" clId="{DC4EB4CF-8D58-4415-984B-FEEA4C9BCE54}" dt="2025-02-07T23:45:46.458" v="116" actId="478"/>
          <ac:graphicFrameMkLst>
            <pc:docMk/>
            <pc:sldMk cId="2284358386" sldId="285"/>
            <ac:graphicFrameMk id="11" creationId="{85089C12-6102-14FF-73E8-0080F670E943}"/>
          </ac:graphicFrameMkLst>
        </pc:graphicFrameChg>
        <pc:graphicFrameChg chg="add mod modGraphic">
          <ac:chgData name="Astrid Lucero Hernández Martinez" userId="d16621fd-296d-4f9d-ab44-ced30efccfe3" providerId="ADAL" clId="{DC4EB4CF-8D58-4415-984B-FEEA4C9BCE54}" dt="2025-02-08T00:49:20.015" v="1678"/>
          <ac:graphicFrameMkLst>
            <pc:docMk/>
            <pc:sldMk cId="2284358386" sldId="285"/>
            <ac:graphicFrameMk id="13" creationId="{89B24CB4-C53F-A78C-46AF-EB1DD7FBDBF6}"/>
          </ac:graphicFrameMkLst>
        </pc:graphicFrameChg>
        <pc:graphicFrameChg chg="add mod">
          <ac:chgData name="Astrid Lucero Hernández Martinez" userId="d16621fd-296d-4f9d-ab44-ced30efccfe3" providerId="ADAL" clId="{DC4EB4CF-8D58-4415-984B-FEEA4C9BCE54}" dt="2025-02-07T23:52:18.957" v="183"/>
          <ac:graphicFrameMkLst>
            <pc:docMk/>
            <pc:sldMk cId="2284358386" sldId="285"/>
            <ac:graphicFrameMk id="14" creationId="{BF61B0DA-5416-1A97-1A90-E958E9CE175E}"/>
          </ac:graphicFrameMkLst>
        </pc:graphicFrameChg>
        <pc:graphicFrameChg chg="add mod modGraphic">
          <ac:chgData name="Astrid Lucero Hernández Martinez" userId="d16621fd-296d-4f9d-ab44-ced30efccfe3" providerId="ADAL" clId="{DC4EB4CF-8D58-4415-984B-FEEA4C9BCE54}" dt="2025-02-08T00:49:20.015" v="1678"/>
          <ac:graphicFrameMkLst>
            <pc:docMk/>
            <pc:sldMk cId="2284358386" sldId="285"/>
            <ac:graphicFrameMk id="16" creationId="{B67E6E06-BE0E-6278-5E3E-1954635A9F4C}"/>
          </ac:graphicFrameMkLst>
        </pc:graphicFrameChg>
        <pc:picChg chg="mod">
          <ac:chgData name="Astrid Lucero Hernández Martinez" userId="d16621fd-296d-4f9d-ab44-ced30efccfe3" providerId="ADAL" clId="{DC4EB4CF-8D58-4415-984B-FEEA4C9BCE54}" dt="2025-02-07T23:54:04.897" v="260" actId="1076"/>
          <ac:picMkLst>
            <pc:docMk/>
            <pc:sldMk cId="2284358386" sldId="285"/>
            <ac:picMk id="15" creationId="{BE1BAB8A-9B20-89B8-192A-FB911D98956E}"/>
          </ac:picMkLst>
        </pc:picChg>
      </pc:sldChg>
      <pc:sldChg chg="addSp delSp modSp mod">
        <pc:chgData name="Astrid Lucero Hernández Martinez" userId="d16621fd-296d-4f9d-ab44-ced30efccfe3" providerId="ADAL" clId="{DC4EB4CF-8D58-4415-984B-FEEA4C9BCE54}" dt="2025-02-08T00:49:28.519" v="1684"/>
        <pc:sldMkLst>
          <pc:docMk/>
          <pc:sldMk cId="649828499" sldId="287"/>
        </pc:sldMkLst>
        <pc:spChg chg="mod">
          <ac:chgData name="Astrid Lucero Hernández Martinez" userId="d16621fd-296d-4f9d-ab44-ced30efccfe3" providerId="ADAL" clId="{DC4EB4CF-8D58-4415-984B-FEEA4C9BCE54}" dt="2025-02-08T00:49:28.519" v="1684"/>
          <ac:spMkLst>
            <pc:docMk/>
            <pc:sldMk cId="649828499" sldId="287"/>
            <ac:spMk id="3" creationId="{69C1B9E4-D195-AAF8-CFF3-32E283E11CC5}"/>
          </ac:spMkLst>
        </pc:spChg>
        <pc:spChg chg="mod ord">
          <ac:chgData name="Astrid Lucero Hernández Martinez" userId="d16621fd-296d-4f9d-ab44-ced30efccfe3" providerId="ADAL" clId="{DC4EB4CF-8D58-4415-984B-FEEA4C9BCE54}" dt="2025-02-08T00:49:20.015" v="1678"/>
          <ac:spMkLst>
            <pc:docMk/>
            <pc:sldMk cId="649828499" sldId="287"/>
            <ac:spMk id="4" creationId="{0DF0829C-0E2B-4497-C2AA-0FC23BCAFE7B}"/>
          </ac:spMkLst>
        </pc:spChg>
        <pc:spChg chg="del">
          <ac:chgData name="Astrid Lucero Hernández Martinez" userId="d16621fd-296d-4f9d-ab44-ced30efccfe3" providerId="ADAL" clId="{DC4EB4CF-8D58-4415-984B-FEEA4C9BCE54}" dt="2025-02-08T00:01:20.474" v="697" actId="478"/>
          <ac:spMkLst>
            <pc:docMk/>
            <pc:sldMk cId="649828499" sldId="287"/>
            <ac:spMk id="10" creationId="{10F095B8-EC51-105E-19DD-B041C778CCE4}"/>
          </ac:spMkLst>
        </pc:spChg>
        <pc:spChg chg="mod">
          <ac:chgData name="Astrid Lucero Hernández Martinez" userId="d16621fd-296d-4f9d-ab44-ced30efccfe3" providerId="ADAL" clId="{DC4EB4CF-8D58-4415-984B-FEEA4C9BCE54}" dt="2025-02-08T00:49:20.015" v="1678"/>
          <ac:spMkLst>
            <pc:docMk/>
            <pc:sldMk cId="649828499" sldId="287"/>
            <ac:spMk id="17" creationId="{34A696FD-3857-C3E9-DB95-2A8D050319EF}"/>
          </ac:spMkLst>
        </pc:spChg>
        <pc:picChg chg="add mod">
          <ac:chgData name="Astrid Lucero Hernández Martinez" userId="d16621fd-296d-4f9d-ab44-ced30efccfe3" providerId="ADAL" clId="{DC4EB4CF-8D58-4415-984B-FEEA4C9BCE54}" dt="2025-02-08T00:05:52.712" v="713" actId="1076"/>
          <ac:picMkLst>
            <pc:docMk/>
            <pc:sldMk cId="649828499" sldId="287"/>
            <ac:picMk id="5" creationId="{66F40C99-0CFB-D268-6E7F-7C08B2D5F7F7}"/>
          </ac:picMkLst>
        </pc:picChg>
        <pc:picChg chg="del">
          <ac:chgData name="Astrid Lucero Hernández Martinez" userId="d16621fd-296d-4f9d-ab44-ced30efccfe3" providerId="ADAL" clId="{DC4EB4CF-8D58-4415-984B-FEEA4C9BCE54}" dt="2025-02-08T00:05:04.812" v="705" actId="478"/>
          <ac:picMkLst>
            <pc:docMk/>
            <pc:sldMk cId="649828499" sldId="287"/>
            <ac:picMk id="12" creationId="{C7661002-A9A7-CD07-CF70-174196035F6E}"/>
          </ac:picMkLst>
        </pc:picChg>
      </pc:sldChg>
      <pc:sldChg chg="addSp delSp modSp mod">
        <pc:chgData name="Astrid Lucero Hernández Martinez" userId="d16621fd-296d-4f9d-ab44-ced30efccfe3" providerId="ADAL" clId="{DC4EB4CF-8D58-4415-984B-FEEA4C9BCE54}" dt="2025-02-08T00:49:28.519" v="1684"/>
        <pc:sldMkLst>
          <pc:docMk/>
          <pc:sldMk cId="756526457" sldId="288"/>
        </pc:sldMkLst>
        <pc:spChg chg="mod ord">
          <ac:chgData name="Astrid Lucero Hernández Martinez" userId="d16621fd-296d-4f9d-ab44-ced30efccfe3" providerId="ADAL" clId="{DC4EB4CF-8D58-4415-984B-FEEA4C9BCE54}" dt="2025-02-08T00:49:20.015" v="1678"/>
          <ac:spMkLst>
            <pc:docMk/>
            <pc:sldMk cId="756526457" sldId="288"/>
            <ac:spMk id="2" creationId="{6D86630F-B571-36FC-2F3B-FCCD3D9D5239}"/>
          </ac:spMkLst>
        </pc:spChg>
        <pc:spChg chg="del">
          <ac:chgData name="Astrid Lucero Hernández Martinez" userId="d16621fd-296d-4f9d-ab44-ced30efccfe3" providerId="ADAL" clId="{DC4EB4CF-8D58-4415-984B-FEEA4C9BCE54}" dt="2025-02-08T00:17:18.245" v="934" actId="478"/>
          <ac:spMkLst>
            <pc:docMk/>
            <pc:sldMk cId="756526457" sldId="288"/>
            <ac:spMk id="3" creationId="{AE74A95C-EB3F-76D9-F68B-64596A664983}"/>
          </ac:spMkLst>
        </pc:spChg>
        <pc:spChg chg="mod">
          <ac:chgData name="Astrid Lucero Hernández Martinez" userId="d16621fd-296d-4f9d-ab44-ced30efccfe3" providerId="ADAL" clId="{DC4EB4CF-8D58-4415-984B-FEEA4C9BCE54}" dt="2025-02-08T00:49:28.519" v="1684"/>
          <ac:spMkLst>
            <pc:docMk/>
            <pc:sldMk cId="756526457" sldId="288"/>
            <ac:spMk id="4" creationId="{B1C022A3-BBCF-B714-4581-99F248C821BE}"/>
          </ac:spMkLst>
        </pc:spChg>
        <pc:spChg chg="mod">
          <ac:chgData name="Astrid Lucero Hernández Martinez" userId="d16621fd-296d-4f9d-ab44-ced30efccfe3" providerId="ADAL" clId="{DC4EB4CF-8D58-4415-984B-FEEA4C9BCE54}" dt="2025-02-08T00:49:20.015" v="1678"/>
          <ac:spMkLst>
            <pc:docMk/>
            <pc:sldMk cId="756526457" sldId="288"/>
            <ac:spMk id="17" creationId="{34A696FD-3857-C3E9-DB95-2A8D050319EF}"/>
          </ac:spMkLst>
        </pc:spChg>
        <pc:picChg chg="add mod">
          <ac:chgData name="Astrid Lucero Hernández Martinez" userId="d16621fd-296d-4f9d-ab44-ced30efccfe3" providerId="ADAL" clId="{DC4EB4CF-8D58-4415-984B-FEEA4C9BCE54}" dt="2025-02-08T00:17:25.130" v="939" actId="1076"/>
          <ac:picMkLst>
            <pc:docMk/>
            <pc:sldMk cId="756526457" sldId="288"/>
            <ac:picMk id="6" creationId="{113E7D1F-39A1-1BDA-B3D3-790F6561A3F1}"/>
          </ac:picMkLst>
        </pc:picChg>
        <pc:picChg chg="del">
          <ac:chgData name="Astrid Lucero Hernández Martinez" userId="d16621fd-296d-4f9d-ab44-ced30efccfe3" providerId="ADAL" clId="{DC4EB4CF-8D58-4415-984B-FEEA4C9BCE54}" dt="2025-02-08T00:17:15.788" v="933" actId="478"/>
          <ac:picMkLst>
            <pc:docMk/>
            <pc:sldMk cId="756526457" sldId="288"/>
            <ac:picMk id="7" creationId="{9B8353D6-4DF6-97A3-2614-263789A761AC}"/>
          </ac:picMkLst>
        </pc:picChg>
      </pc:sldChg>
      <pc:sldChg chg="addSp delSp modSp mod">
        <pc:chgData name="Astrid Lucero Hernández Martinez" userId="d16621fd-296d-4f9d-ab44-ced30efccfe3" providerId="ADAL" clId="{DC4EB4CF-8D58-4415-984B-FEEA4C9BCE54}" dt="2025-02-08T00:49:28.519" v="1684"/>
        <pc:sldMkLst>
          <pc:docMk/>
          <pc:sldMk cId="1850455820" sldId="289"/>
        </pc:sldMkLst>
        <pc:spChg chg="mod">
          <ac:chgData name="Astrid Lucero Hernández Martinez" userId="d16621fd-296d-4f9d-ab44-ced30efccfe3" providerId="ADAL" clId="{DC4EB4CF-8D58-4415-984B-FEEA4C9BCE54}" dt="2025-02-08T00:49:28.519" v="1684"/>
          <ac:spMkLst>
            <pc:docMk/>
            <pc:sldMk cId="1850455820" sldId="289"/>
            <ac:spMk id="3" creationId="{63F3E368-E78D-4B31-F5C8-49060C3AF8A5}"/>
          </ac:spMkLst>
        </pc:spChg>
        <pc:spChg chg="mod ord">
          <ac:chgData name="Astrid Lucero Hernández Martinez" userId="d16621fd-296d-4f9d-ab44-ced30efccfe3" providerId="ADAL" clId="{DC4EB4CF-8D58-4415-984B-FEEA4C9BCE54}" dt="2025-02-08T00:49:28.519" v="1684"/>
          <ac:spMkLst>
            <pc:docMk/>
            <pc:sldMk cId="1850455820" sldId="289"/>
            <ac:spMk id="4" creationId="{C986F3B3-92AF-2F6B-D6BA-3BD236912AB7}"/>
          </ac:spMkLst>
        </pc:spChg>
        <pc:spChg chg="mod">
          <ac:chgData name="Astrid Lucero Hernández Martinez" userId="d16621fd-296d-4f9d-ab44-ced30efccfe3" providerId="ADAL" clId="{DC4EB4CF-8D58-4415-984B-FEEA4C9BCE54}" dt="2025-02-08T00:49:20.015" v="1678"/>
          <ac:spMkLst>
            <pc:docMk/>
            <pc:sldMk cId="1850455820" sldId="289"/>
            <ac:spMk id="17" creationId="{34A696FD-3857-C3E9-DB95-2A8D050319EF}"/>
          </ac:spMkLst>
        </pc:spChg>
        <pc:picChg chg="add mod">
          <ac:chgData name="Astrid Lucero Hernández Martinez" userId="d16621fd-296d-4f9d-ab44-ced30efccfe3" providerId="ADAL" clId="{DC4EB4CF-8D58-4415-984B-FEEA4C9BCE54}" dt="2025-02-08T00:14:33.774" v="932" actId="1076"/>
          <ac:picMkLst>
            <pc:docMk/>
            <pc:sldMk cId="1850455820" sldId="289"/>
            <ac:picMk id="5" creationId="{0DCD91B2-2EAE-2E15-978B-8D49EC75A3AD}"/>
          </ac:picMkLst>
        </pc:picChg>
        <pc:picChg chg="del">
          <ac:chgData name="Astrid Lucero Hernández Martinez" userId="d16621fd-296d-4f9d-ab44-ced30efccfe3" providerId="ADAL" clId="{DC4EB4CF-8D58-4415-984B-FEEA4C9BCE54}" dt="2025-02-08T00:10:40.770" v="757" actId="478"/>
          <ac:picMkLst>
            <pc:docMk/>
            <pc:sldMk cId="1850455820" sldId="289"/>
            <ac:picMk id="6" creationId="{89391FDB-20B7-EA9C-EEA7-13393E41B8FF}"/>
          </ac:picMkLst>
        </pc:picChg>
      </pc:sldChg>
      <pc:sldChg chg="addSp delSp modSp mod">
        <pc:chgData name="Astrid Lucero Hernández Martinez" userId="d16621fd-296d-4f9d-ab44-ced30efccfe3" providerId="ADAL" clId="{DC4EB4CF-8D58-4415-984B-FEEA4C9BCE54}" dt="2025-02-08T00:49:28.519" v="1684"/>
        <pc:sldMkLst>
          <pc:docMk/>
          <pc:sldMk cId="2123245595" sldId="290"/>
        </pc:sldMkLst>
        <pc:spChg chg="mod ord">
          <ac:chgData name="Astrid Lucero Hernández Martinez" userId="d16621fd-296d-4f9d-ab44-ced30efccfe3" providerId="ADAL" clId="{DC4EB4CF-8D58-4415-984B-FEEA4C9BCE54}" dt="2025-02-08T00:49:20.015" v="1678"/>
          <ac:spMkLst>
            <pc:docMk/>
            <pc:sldMk cId="2123245595" sldId="290"/>
            <ac:spMk id="2" creationId="{6D86630F-B571-36FC-2F3B-FCCD3D9D5239}"/>
          </ac:spMkLst>
        </pc:spChg>
        <pc:spChg chg="mod">
          <ac:chgData name="Astrid Lucero Hernández Martinez" userId="d16621fd-296d-4f9d-ab44-ced30efccfe3" providerId="ADAL" clId="{DC4EB4CF-8D58-4415-984B-FEEA4C9BCE54}" dt="2025-02-08T00:49:28.519" v="1684"/>
          <ac:spMkLst>
            <pc:docMk/>
            <pc:sldMk cId="2123245595" sldId="290"/>
            <ac:spMk id="4" creationId="{B60B00F2-B004-95E3-9D76-F664C7D6A801}"/>
          </ac:spMkLst>
        </pc:spChg>
        <pc:spChg chg="mod">
          <ac:chgData name="Astrid Lucero Hernández Martinez" userId="d16621fd-296d-4f9d-ab44-ced30efccfe3" providerId="ADAL" clId="{DC4EB4CF-8D58-4415-984B-FEEA4C9BCE54}" dt="2025-02-08T00:49:20.015" v="1678"/>
          <ac:spMkLst>
            <pc:docMk/>
            <pc:sldMk cId="2123245595" sldId="290"/>
            <ac:spMk id="17" creationId="{34A696FD-3857-C3E9-DB95-2A8D050319EF}"/>
          </ac:spMkLst>
        </pc:spChg>
        <pc:picChg chg="add mod">
          <ac:chgData name="Astrid Lucero Hernández Martinez" userId="d16621fd-296d-4f9d-ab44-ced30efccfe3" providerId="ADAL" clId="{DC4EB4CF-8D58-4415-984B-FEEA4C9BCE54}" dt="2025-02-08T00:26:40.464" v="1078" actId="1076"/>
          <ac:picMkLst>
            <pc:docMk/>
            <pc:sldMk cId="2123245595" sldId="290"/>
            <ac:picMk id="5" creationId="{02C594BB-1824-9AD0-5020-0B0A87AA1BA9}"/>
          </ac:picMkLst>
        </pc:picChg>
        <pc:picChg chg="del">
          <ac:chgData name="Astrid Lucero Hernández Martinez" userId="d16621fd-296d-4f9d-ab44-ced30efccfe3" providerId="ADAL" clId="{DC4EB4CF-8D58-4415-984B-FEEA4C9BCE54}" dt="2025-02-08T00:23:06.777" v="1065" actId="478"/>
          <ac:picMkLst>
            <pc:docMk/>
            <pc:sldMk cId="2123245595" sldId="290"/>
            <ac:picMk id="6" creationId="{3B64BF22-12DA-A388-5579-FF51155B625A}"/>
          </ac:picMkLst>
        </pc:picChg>
      </pc:sldChg>
      <pc:sldChg chg="addSp delSp modSp mod">
        <pc:chgData name="Astrid Lucero Hernández Martinez" userId="d16621fd-296d-4f9d-ab44-ced30efccfe3" providerId="ADAL" clId="{DC4EB4CF-8D58-4415-984B-FEEA4C9BCE54}" dt="2025-02-08T00:49:28.519" v="1684"/>
        <pc:sldMkLst>
          <pc:docMk/>
          <pc:sldMk cId="244336464" sldId="291"/>
        </pc:sldMkLst>
        <pc:spChg chg="mod ord">
          <ac:chgData name="Astrid Lucero Hernández Martinez" userId="d16621fd-296d-4f9d-ab44-ced30efccfe3" providerId="ADAL" clId="{DC4EB4CF-8D58-4415-984B-FEEA4C9BCE54}" dt="2025-02-08T00:49:20.015" v="1678"/>
          <ac:spMkLst>
            <pc:docMk/>
            <pc:sldMk cId="244336464" sldId="291"/>
            <ac:spMk id="2" creationId="{6D86630F-B571-36FC-2F3B-FCCD3D9D5239}"/>
          </ac:spMkLst>
        </pc:spChg>
        <pc:spChg chg="del mod">
          <ac:chgData name="Astrid Lucero Hernández Martinez" userId="d16621fd-296d-4f9d-ab44-ced30efccfe3" providerId="ADAL" clId="{DC4EB4CF-8D58-4415-984B-FEEA4C9BCE54}" dt="2025-02-08T00:35:24.105" v="1378" actId="478"/>
          <ac:spMkLst>
            <pc:docMk/>
            <pc:sldMk cId="244336464" sldId="291"/>
            <ac:spMk id="3" creationId="{7D141325-0B7C-E126-2847-A4D0638F1A7F}"/>
          </ac:spMkLst>
        </pc:spChg>
        <pc:spChg chg="mod">
          <ac:chgData name="Astrid Lucero Hernández Martinez" userId="d16621fd-296d-4f9d-ab44-ced30efccfe3" providerId="ADAL" clId="{DC4EB4CF-8D58-4415-984B-FEEA4C9BCE54}" dt="2025-02-08T00:49:28.519" v="1684"/>
          <ac:spMkLst>
            <pc:docMk/>
            <pc:sldMk cId="244336464" sldId="291"/>
            <ac:spMk id="6" creationId="{6EC5BA0C-330A-F4A3-F3A6-0E1DC232D869}"/>
          </ac:spMkLst>
        </pc:spChg>
        <pc:spChg chg="mod">
          <ac:chgData name="Astrid Lucero Hernández Martinez" userId="d16621fd-296d-4f9d-ab44-ced30efccfe3" providerId="ADAL" clId="{DC4EB4CF-8D58-4415-984B-FEEA4C9BCE54}" dt="2025-02-08T00:49:20.015" v="1678"/>
          <ac:spMkLst>
            <pc:docMk/>
            <pc:sldMk cId="244336464" sldId="291"/>
            <ac:spMk id="17" creationId="{34A696FD-3857-C3E9-DB95-2A8D050319EF}"/>
          </ac:spMkLst>
        </pc:spChg>
        <pc:picChg chg="add mod">
          <ac:chgData name="Astrid Lucero Hernández Martinez" userId="d16621fd-296d-4f9d-ab44-ced30efccfe3" providerId="ADAL" clId="{DC4EB4CF-8D58-4415-984B-FEEA4C9BCE54}" dt="2025-02-08T00:42:42.494" v="1608" actId="14100"/>
          <ac:picMkLst>
            <pc:docMk/>
            <pc:sldMk cId="244336464" sldId="291"/>
            <ac:picMk id="5" creationId="{DCD1E52C-D867-4D14-9F51-931376807C71}"/>
          </ac:picMkLst>
        </pc:picChg>
        <pc:picChg chg="del">
          <ac:chgData name="Astrid Lucero Hernández Martinez" userId="d16621fd-296d-4f9d-ab44-ced30efccfe3" providerId="ADAL" clId="{DC4EB4CF-8D58-4415-984B-FEEA4C9BCE54}" dt="2025-02-08T00:39:13.789" v="1394" actId="478"/>
          <ac:picMkLst>
            <pc:docMk/>
            <pc:sldMk cId="244336464" sldId="291"/>
            <ac:picMk id="7" creationId="{BFECC5A0-633E-F58E-9DB1-BEC7F5B8B788}"/>
          </ac:picMkLst>
        </pc:picChg>
      </pc:sldChg>
      <pc:sldChg chg="addSp delSp modSp mod">
        <pc:chgData name="Astrid Lucero Hernández Martinez" userId="d16621fd-296d-4f9d-ab44-ced30efccfe3" providerId="ADAL" clId="{DC4EB4CF-8D58-4415-984B-FEEA4C9BCE54}" dt="2025-02-08T00:51:25.436" v="2320" actId="20577"/>
        <pc:sldMkLst>
          <pc:docMk/>
          <pc:sldMk cId="1883064273" sldId="292"/>
        </pc:sldMkLst>
        <pc:spChg chg="mod">
          <ac:chgData name="Astrid Lucero Hernández Martinez" userId="d16621fd-296d-4f9d-ab44-ced30efccfe3" providerId="ADAL" clId="{DC4EB4CF-8D58-4415-984B-FEEA4C9BCE54}" dt="2025-02-08T00:49:28.519" v="1684"/>
          <ac:spMkLst>
            <pc:docMk/>
            <pc:sldMk cId="1883064273" sldId="292"/>
            <ac:spMk id="17" creationId="{34A696FD-3857-C3E9-DB95-2A8D050319EF}"/>
          </ac:spMkLst>
        </pc:spChg>
        <pc:graphicFrameChg chg="add mod">
          <ac:chgData name="Astrid Lucero Hernández Martinez" userId="d16621fd-296d-4f9d-ab44-ced30efccfe3" providerId="ADAL" clId="{DC4EB4CF-8D58-4415-984B-FEEA4C9BCE54}" dt="2025-02-08T00:43:33.792" v="1610"/>
          <ac:graphicFrameMkLst>
            <pc:docMk/>
            <pc:sldMk cId="1883064273" sldId="292"/>
            <ac:graphicFrameMk id="2" creationId="{F5171442-18A5-1F0B-6D88-7B9BAC60CB21}"/>
          </ac:graphicFrameMkLst>
        </pc:graphicFrameChg>
        <pc:graphicFrameChg chg="del">
          <ac:chgData name="Astrid Lucero Hernández Martinez" userId="d16621fd-296d-4f9d-ab44-ced30efccfe3" providerId="ADAL" clId="{DC4EB4CF-8D58-4415-984B-FEEA4C9BCE54}" dt="2025-02-08T00:42:49.455" v="1609" actId="478"/>
          <ac:graphicFrameMkLst>
            <pc:docMk/>
            <pc:sldMk cId="1883064273" sldId="292"/>
            <ac:graphicFrameMk id="3" creationId="{49BE8BF1-7E17-0A9D-D93A-BA511CC33442}"/>
          </ac:graphicFrameMkLst>
        </pc:graphicFrameChg>
        <pc:graphicFrameChg chg="add mod modGraphic">
          <ac:chgData name="Astrid Lucero Hernández Martinez" userId="d16621fd-296d-4f9d-ab44-ced30efccfe3" providerId="ADAL" clId="{DC4EB4CF-8D58-4415-984B-FEEA4C9BCE54}" dt="2025-02-08T00:51:25.436" v="2320" actId="20577"/>
          <ac:graphicFrameMkLst>
            <pc:docMk/>
            <pc:sldMk cId="1883064273" sldId="292"/>
            <ac:graphicFrameMk id="4" creationId="{ADACA87F-B9C2-6FAA-7270-0EC39CD00B3D}"/>
          </ac:graphicFrameMkLst>
        </pc:graphicFrameChg>
      </pc:sldChg>
      <pc:sldChg chg="addSp delSp modSp mod">
        <pc:chgData name="Astrid Lucero Hernández Martinez" userId="d16621fd-296d-4f9d-ab44-ced30efccfe3" providerId="ADAL" clId="{DC4EB4CF-8D58-4415-984B-FEEA4C9BCE54}" dt="2025-02-08T01:13:01.955" v="3001" actId="123"/>
        <pc:sldMkLst>
          <pc:docMk/>
          <pc:sldMk cId="300037228" sldId="293"/>
        </pc:sldMkLst>
        <pc:spChg chg="mod">
          <ac:chgData name="Astrid Lucero Hernández Martinez" userId="d16621fd-296d-4f9d-ab44-ced30efccfe3" providerId="ADAL" clId="{DC4EB4CF-8D58-4415-984B-FEEA4C9BCE54}" dt="2025-02-08T01:13:01.955" v="3001" actId="123"/>
          <ac:spMkLst>
            <pc:docMk/>
            <pc:sldMk cId="300037228" sldId="293"/>
            <ac:spMk id="6" creationId="{46C12128-4BD9-5A86-E69A-27C5F5D9CD1B}"/>
          </ac:spMkLst>
        </pc:spChg>
        <pc:spChg chg="mod">
          <ac:chgData name="Astrid Lucero Hernández Martinez" userId="d16621fd-296d-4f9d-ab44-ced30efccfe3" providerId="ADAL" clId="{DC4EB4CF-8D58-4415-984B-FEEA4C9BCE54}" dt="2025-02-08T00:49:20.015" v="1678"/>
          <ac:spMkLst>
            <pc:docMk/>
            <pc:sldMk cId="300037228" sldId="293"/>
            <ac:spMk id="17" creationId="{34A696FD-3857-C3E9-DB95-2A8D050319EF}"/>
          </ac:spMkLst>
        </pc:spChg>
        <pc:graphicFrameChg chg="add mod">
          <ac:chgData name="Astrid Lucero Hernández Martinez" userId="d16621fd-296d-4f9d-ab44-ced30efccfe3" providerId="ADAL" clId="{DC4EB4CF-8D58-4415-984B-FEEA4C9BCE54}" dt="2025-02-08T00:51:51.879" v="2322"/>
          <ac:graphicFrameMkLst>
            <pc:docMk/>
            <pc:sldMk cId="300037228" sldId="293"/>
            <ac:graphicFrameMk id="2" creationId="{F16F41FC-84BF-70EB-44A8-905C9C02E3B8}"/>
          </ac:graphicFrameMkLst>
        </pc:graphicFrameChg>
        <pc:graphicFrameChg chg="del mod">
          <ac:chgData name="Astrid Lucero Hernández Martinez" userId="d16621fd-296d-4f9d-ab44-ced30efccfe3" providerId="ADAL" clId="{DC4EB4CF-8D58-4415-984B-FEEA4C9BCE54}" dt="2025-02-08T00:51:33.535" v="2321" actId="478"/>
          <ac:graphicFrameMkLst>
            <pc:docMk/>
            <pc:sldMk cId="300037228" sldId="293"/>
            <ac:graphicFrameMk id="3" creationId="{A49B160A-ECD2-79FF-3B6F-43F39592CC8F}"/>
          </ac:graphicFrameMkLst>
        </pc:graphicFrameChg>
        <pc:graphicFrameChg chg="add del mod modGraphic">
          <ac:chgData name="Astrid Lucero Hernández Martinez" userId="d16621fd-296d-4f9d-ab44-ced30efccfe3" providerId="ADAL" clId="{DC4EB4CF-8D58-4415-984B-FEEA4C9BCE54}" dt="2025-02-08T00:52:39.520" v="2334" actId="478"/>
          <ac:graphicFrameMkLst>
            <pc:docMk/>
            <pc:sldMk cId="300037228" sldId="293"/>
            <ac:graphicFrameMk id="4" creationId="{7BFF34A8-930C-063D-8688-51722EA7743E}"/>
          </ac:graphicFrameMkLst>
        </pc:graphicFrameChg>
        <pc:graphicFrameChg chg="add mod">
          <ac:chgData name="Astrid Lucero Hernández Martinez" userId="d16621fd-296d-4f9d-ab44-ced30efccfe3" providerId="ADAL" clId="{DC4EB4CF-8D58-4415-984B-FEEA4C9BCE54}" dt="2025-02-08T00:52:40.519" v="2335"/>
          <ac:graphicFrameMkLst>
            <pc:docMk/>
            <pc:sldMk cId="300037228" sldId="293"/>
            <ac:graphicFrameMk id="5" creationId="{602770C3-B7A3-D7CD-76C6-DA77D0819E0E}"/>
          </ac:graphicFrameMkLst>
        </pc:graphicFrameChg>
        <pc:graphicFrameChg chg="add mod modGraphic">
          <ac:chgData name="Astrid Lucero Hernández Martinez" userId="d16621fd-296d-4f9d-ab44-ced30efccfe3" providerId="ADAL" clId="{DC4EB4CF-8D58-4415-984B-FEEA4C9BCE54}" dt="2025-02-08T00:55:25.418" v="2380" actId="14734"/>
          <ac:graphicFrameMkLst>
            <pc:docMk/>
            <pc:sldMk cId="300037228" sldId="293"/>
            <ac:graphicFrameMk id="7" creationId="{0A53D7DB-0C76-F5B0-0385-71DEDF827211}"/>
          </ac:graphicFrameMkLst>
        </pc:graphicFrameChg>
        <pc:graphicFrameChg chg="add mod">
          <ac:chgData name="Astrid Lucero Hernández Martinez" userId="d16621fd-296d-4f9d-ab44-ced30efccfe3" providerId="ADAL" clId="{DC4EB4CF-8D58-4415-984B-FEEA4C9BCE54}" dt="2025-02-08T00:54:57.141" v="2374"/>
          <ac:graphicFrameMkLst>
            <pc:docMk/>
            <pc:sldMk cId="300037228" sldId="293"/>
            <ac:graphicFrameMk id="9" creationId="{866AC900-0E64-A60E-6A19-AF374F21B82E}"/>
          </ac:graphicFrameMkLst>
        </pc:graphicFrameChg>
        <pc:graphicFrameChg chg="add mod modGraphic">
          <ac:chgData name="Astrid Lucero Hernández Martinez" userId="d16621fd-296d-4f9d-ab44-ced30efccfe3" providerId="ADAL" clId="{DC4EB4CF-8D58-4415-984B-FEEA4C9BCE54}" dt="2025-02-08T00:55:48.606" v="2387" actId="1076"/>
          <ac:graphicFrameMkLst>
            <pc:docMk/>
            <pc:sldMk cId="300037228" sldId="293"/>
            <ac:graphicFrameMk id="11" creationId="{BE0E70C2-74EC-6BCC-8AE4-C8E4D32626E7}"/>
          </ac:graphicFrameMkLst>
        </pc:graphicFrameChg>
        <pc:picChg chg="mod">
          <ac:chgData name="Astrid Lucero Hernández Martinez" userId="d16621fd-296d-4f9d-ab44-ced30efccfe3" providerId="ADAL" clId="{DC4EB4CF-8D58-4415-984B-FEEA4C9BCE54}" dt="2025-02-08T00:53:29.742" v="2350" actId="1076"/>
          <ac:picMkLst>
            <pc:docMk/>
            <pc:sldMk cId="300037228" sldId="293"/>
            <ac:picMk id="10" creationId="{9C857767-987E-4F01-460B-3C2A27356DBD}"/>
          </ac:picMkLst>
        </pc:picChg>
      </pc:sldChg>
      <pc:sldChg chg="addSp delSp modSp mod">
        <pc:chgData name="Astrid Lucero Hernández Martinez" userId="d16621fd-296d-4f9d-ab44-ced30efccfe3" providerId="ADAL" clId="{DC4EB4CF-8D58-4415-984B-FEEA4C9BCE54}" dt="2025-02-08T01:03:09.515" v="2701" actId="20577"/>
        <pc:sldMkLst>
          <pc:docMk/>
          <pc:sldMk cId="1613795287" sldId="294"/>
        </pc:sldMkLst>
        <pc:spChg chg="del mod">
          <ac:chgData name="Astrid Lucero Hernández Martinez" userId="d16621fd-296d-4f9d-ab44-ced30efccfe3" providerId="ADAL" clId="{DC4EB4CF-8D58-4415-984B-FEEA4C9BCE54}" dt="2025-02-08T00:56:03.022" v="2389" actId="478"/>
          <ac:spMkLst>
            <pc:docMk/>
            <pc:sldMk cId="1613795287" sldId="294"/>
            <ac:spMk id="4" creationId="{E2ED6047-E2BA-1780-4152-E4CDF01D4589}"/>
          </ac:spMkLst>
        </pc:spChg>
        <pc:spChg chg="add mod">
          <ac:chgData name="Astrid Lucero Hernández Martinez" userId="d16621fd-296d-4f9d-ab44-ced30efccfe3" providerId="ADAL" clId="{DC4EB4CF-8D58-4415-984B-FEEA4C9BCE54}" dt="2025-02-08T01:03:09.515" v="2701" actId="20577"/>
          <ac:spMkLst>
            <pc:docMk/>
            <pc:sldMk cId="1613795287" sldId="294"/>
            <ac:spMk id="7" creationId="{C555F12D-B2B0-B43C-CA4D-8BD102C1BB5F}"/>
          </ac:spMkLst>
        </pc:spChg>
        <pc:spChg chg="mod">
          <ac:chgData name="Astrid Lucero Hernández Martinez" userId="d16621fd-296d-4f9d-ab44-ced30efccfe3" providerId="ADAL" clId="{DC4EB4CF-8D58-4415-984B-FEEA4C9BCE54}" dt="2025-02-08T00:49:20.015" v="1678"/>
          <ac:spMkLst>
            <pc:docMk/>
            <pc:sldMk cId="1613795287" sldId="294"/>
            <ac:spMk id="17" creationId="{34A696FD-3857-C3E9-DB95-2A8D050319EF}"/>
          </ac:spMkLst>
        </pc:spChg>
        <pc:graphicFrameChg chg="add mod">
          <ac:chgData name="Astrid Lucero Hernández Martinez" userId="d16621fd-296d-4f9d-ab44-ced30efccfe3" providerId="ADAL" clId="{DC4EB4CF-8D58-4415-984B-FEEA4C9BCE54}" dt="2025-02-08T00:57:22.624" v="2390"/>
          <ac:graphicFrameMkLst>
            <pc:docMk/>
            <pc:sldMk cId="1613795287" sldId="294"/>
            <ac:graphicFrameMk id="2" creationId="{512A1142-B869-3C51-65C3-C4A837747950}"/>
          </ac:graphicFrameMkLst>
        </pc:graphicFrameChg>
        <pc:graphicFrameChg chg="add mod modGraphic">
          <ac:chgData name="Astrid Lucero Hernández Martinez" userId="d16621fd-296d-4f9d-ab44-ced30efccfe3" providerId="ADAL" clId="{DC4EB4CF-8D58-4415-984B-FEEA4C9BCE54}" dt="2025-02-08T00:59:40.854" v="2457" actId="1076"/>
          <ac:graphicFrameMkLst>
            <pc:docMk/>
            <pc:sldMk cId="1613795287" sldId="294"/>
            <ac:graphicFrameMk id="3" creationId="{8442AF12-D4D9-A066-341D-366A6566CCA8}"/>
          </ac:graphicFrameMkLst>
        </pc:graphicFrameChg>
        <pc:graphicFrameChg chg="del mod">
          <ac:chgData name="Astrid Lucero Hernández Martinez" userId="d16621fd-296d-4f9d-ab44-ced30efccfe3" providerId="ADAL" clId="{DC4EB4CF-8D58-4415-984B-FEEA4C9BCE54}" dt="2025-02-08T00:55:59.913" v="2388" actId="478"/>
          <ac:graphicFrameMkLst>
            <pc:docMk/>
            <pc:sldMk cId="1613795287" sldId="294"/>
            <ac:graphicFrameMk id="5" creationId="{2E74043D-B956-8024-4621-EFE0DF91E357}"/>
          </ac:graphicFrameMkLst>
        </pc:graphicFrameChg>
        <pc:picChg chg="mod">
          <ac:chgData name="Astrid Lucero Hernández Martinez" userId="d16621fd-296d-4f9d-ab44-ced30efccfe3" providerId="ADAL" clId="{DC4EB4CF-8D58-4415-984B-FEEA4C9BCE54}" dt="2025-02-08T00:59:35.346" v="2456" actId="1076"/>
          <ac:picMkLst>
            <pc:docMk/>
            <pc:sldMk cId="1613795287" sldId="294"/>
            <ac:picMk id="9" creationId="{E9F1F50A-8E97-3512-3166-1C76D44CFAE4}"/>
          </ac:picMkLst>
        </pc:picChg>
      </pc:sldChg>
      <pc:sldChg chg="addSp delSp modSp mod">
        <pc:chgData name="Astrid Lucero Hernández Martinez" userId="d16621fd-296d-4f9d-ab44-ced30efccfe3" providerId="ADAL" clId="{DC4EB4CF-8D58-4415-984B-FEEA4C9BCE54}" dt="2025-02-08T01:07:15.218" v="2767" actId="1076"/>
        <pc:sldMkLst>
          <pc:docMk/>
          <pc:sldMk cId="4239758551" sldId="295"/>
        </pc:sldMkLst>
        <pc:spChg chg="del mod">
          <ac:chgData name="Astrid Lucero Hernández Martinez" userId="d16621fd-296d-4f9d-ab44-ced30efccfe3" providerId="ADAL" clId="{DC4EB4CF-8D58-4415-984B-FEEA4C9BCE54}" dt="2025-02-08T01:03:50.735" v="2711" actId="478"/>
          <ac:spMkLst>
            <pc:docMk/>
            <pc:sldMk cId="4239758551" sldId="295"/>
            <ac:spMk id="5" creationId="{B35DB0C7-3A20-39A0-C449-AAD5294AD7CD}"/>
          </ac:spMkLst>
        </pc:spChg>
        <pc:spChg chg="del mod">
          <ac:chgData name="Astrid Lucero Hernández Martinez" userId="d16621fd-296d-4f9d-ab44-ced30efccfe3" providerId="ADAL" clId="{DC4EB4CF-8D58-4415-984B-FEEA4C9BCE54}" dt="2025-02-08T01:03:47.584" v="2710" actId="478"/>
          <ac:spMkLst>
            <pc:docMk/>
            <pc:sldMk cId="4239758551" sldId="295"/>
            <ac:spMk id="6" creationId="{CA6F4E12-45E5-9CEE-1797-FF7DB89A79F1}"/>
          </ac:spMkLst>
        </pc:spChg>
        <pc:spChg chg="add mod">
          <ac:chgData name="Astrid Lucero Hernández Martinez" userId="d16621fd-296d-4f9d-ab44-ced30efccfe3" providerId="ADAL" clId="{DC4EB4CF-8D58-4415-984B-FEEA4C9BCE54}" dt="2025-02-08T01:07:15.218" v="2767" actId="1076"/>
          <ac:spMkLst>
            <pc:docMk/>
            <pc:sldMk cId="4239758551" sldId="295"/>
            <ac:spMk id="8" creationId="{EB293C93-0E28-01A1-54AB-150DF9E794F5}"/>
          </ac:spMkLst>
        </pc:spChg>
        <pc:spChg chg="mod">
          <ac:chgData name="Astrid Lucero Hernández Martinez" userId="d16621fd-296d-4f9d-ab44-ced30efccfe3" providerId="ADAL" clId="{DC4EB4CF-8D58-4415-984B-FEEA4C9BCE54}" dt="2025-02-08T01:03:23.778" v="2706" actId="20577"/>
          <ac:spMkLst>
            <pc:docMk/>
            <pc:sldMk cId="4239758551" sldId="295"/>
            <ac:spMk id="17" creationId="{34A696FD-3857-C3E9-DB95-2A8D050319EF}"/>
          </ac:spMkLst>
        </pc:spChg>
        <pc:graphicFrameChg chg="add mod">
          <ac:chgData name="Astrid Lucero Hernández Martinez" userId="d16621fd-296d-4f9d-ab44-ced30efccfe3" providerId="ADAL" clId="{DC4EB4CF-8D58-4415-984B-FEEA4C9BCE54}" dt="2025-02-08T01:03:38.385" v="2707"/>
          <ac:graphicFrameMkLst>
            <pc:docMk/>
            <pc:sldMk cId="4239758551" sldId="295"/>
            <ac:graphicFrameMk id="3" creationId="{A1161EC0-0DFF-E2CB-5648-3D28BDC72CFA}"/>
          </ac:graphicFrameMkLst>
        </pc:graphicFrameChg>
        <pc:graphicFrameChg chg="add mod modGraphic">
          <ac:chgData name="Astrid Lucero Hernández Martinez" userId="d16621fd-296d-4f9d-ab44-ced30efccfe3" providerId="ADAL" clId="{DC4EB4CF-8D58-4415-984B-FEEA4C9BCE54}" dt="2025-02-08T01:06:33.626" v="2753" actId="1076"/>
          <ac:graphicFrameMkLst>
            <pc:docMk/>
            <pc:sldMk cId="4239758551" sldId="295"/>
            <ac:graphicFrameMk id="4" creationId="{E07AF401-2F88-F2C1-7402-433AEB9772EE}"/>
          </ac:graphicFrameMkLst>
        </pc:graphicFrameChg>
        <pc:picChg chg="del">
          <ac:chgData name="Astrid Lucero Hernández Martinez" userId="d16621fd-296d-4f9d-ab44-ced30efccfe3" providerId="ADAL" clId="{DC4EB4CF-8D58-4415-984B-FEEA4C9BCE54}" dt="2025-02-08T01:03:17.508" v="2702" actId="478"/>
          <ac:picMkLst>
            <pc:docMk/>
            <pc:sldMk cId="4239758551" sldId="295"/>
            <ac:picMk id="2" creationId="{37C6B25E-A519-07D2-329F-9F38A217ECF1}"/>
          </ac:picMkLst>
        </pc:picChg>
      </pc:sldChg>
      <pc:sldChg chg="modSp del">
        <pc:chgData name="Astrid Lucero Hernández Martinez" userId="d16621fd-296d-4f9d-ab44-ced30efccfe3" providerId="ADAL" clId="{DC4EB4CF-8D58-4415-984B-FEEA4C9BCE54}" dt="2025-02-08T01:07:32.422" v="2768" actId="2696"/>
        <pc:sldMkLst>
          <pc:docMk/>
          <pc:sldMk cId="2202548061" sldId="296"/>
        </pc:sldMkLst>
        <pc:spChg chg="mod">
          <ac:chgData name="Astrid Lucero Hernández Martinez" userId="d16621fd-296d-4f9d-ab44-ced30efccfe3" providerId="ADAL" clId="{DC4EB4CF-8D58-4415-984B-FEEA4C9BCE54}" dt="2025-02-08T00:49:28.519" v="1684"/>
          <ac:spMkLst>
            <pc:docMk/>
            <pc:sldMk cId="2202548061" sldId="296"/>
            <ac:spMk id="4" creationId="{0592F0E6-12E2-8C83-740F-EED2946C284F}"/>
          </ac:spMkLst>
        </pc:spChg>
        <pc:spChg chg="mod">
          <ac:chgData name="Astrid Lucero Hernández Martinez" userId="d16621fd-296d-4f9d-ab44-ced30efccfe3" providerId="ADAL" clId="{DC4EB4CF-8D58-4415-984B-FEEA4C9BCE54}" dt="2025-02-08T00:49:20.015" v="1678"/>
          <ac:spMkLst>
            <pc:docMk/>
            <pc:sldMk cId="2202548061" sldId="296"/>
            <ac:spMk id="6" creationId="{CA6F4E12-45E5-9CEE-1797-FF7DB89A79F1}"/>
          </ac:spMkLst>
        </pc:spChg>
        <pc:spChg chg="mod">
          <ac:chgData name="Astrid Lucero Hernández Martinez" userId="d16621fd-296d-4f9d-ab44-ced30efccfe3" providerId="ADAL" clId="{DC4EB4CF-8D58-4415-984B-FEEA4C9BCE54}" dt="2025-02-08T00:49:20.015" v="1678"/>
          <ac:spMkLst>
            <pc:docMk/>
            <pc:sldMk cId="2202548061" sldId="296"/>
            <ac:spMk id="17" creationId="{34A696FD-3857-C3E9-DB95-2A8D050319EF}"/>
          </ac:spMkLst>
        </pc:spChg>
      </pc:sldChg>
      <pc:sldChg chg="addSp delSp modSp mod">
        <pc:chgData name="Astrid Lucero Hernández Martinez" userId="d16621fd-296d-4f9d-ab44-ced30efccfe3" providerId="ADAL" clId="{DC4EB4CF-8D58-4415-984B-FEEA4C9BCE54}" dt="2025-02-08T01:10:57.177" v="2990" actId="1076"/>
        <pc:sldMkLst>
          <pc:docMk/>
          <pc:sldMk cId="2129439834" sldId="298"/>
        </pc:sldMkLst>
        <pc:spChg chg="mod">
          <ac:chgData name="Astrid Lucero Hernández Martinez" userId="d16621fd-296d-4f9d-ab44-ced30efccfe3" providerId="ADAL" clId="{DC4EB4CF-8D58-4415-984B-FEEA4C9BCE54}" dt="2025-02-08T01:10:57.177" v="2990" actId="1076"/>
          <ac:spMkLst>
            <pc:docMk/>
            <pc:sldMk cId="2129439834" sldId="298"/>
            <ac:spMk id="5" creationId="{95D17324-42C8-DFE4-A6B1-731434215693}"/>
          </ac:spMkLst>
        </pc:spChg>
        <pc:spChg chg="mod">
          <ac:chgData name="Astrid Lucero Hernández Martinez" userId="d16621fd-296d-4f9d-ab44-ced30efccfe3" providerId="ADAL" clId="{DC4EB4CF-8D58-4415-984B-FEEA4C9BCE54}" dt="2025-02-08T00:49:20.015" v="1678"/>
          <ac:spMkLst>
            <pc:docMk/>
            <pc:sldMk cId="2129439834" sldId="298"/>
            <ac:spMk id="17" creationId="{34A696FD-3857-C3E9-DB95-2A8D050319EF}"/>
          </ac:spMkLst>
        </pc:spChg>
        <pc:graphicFrameChg chg="add mod">
          <ac:chgData name="Astrid Lucero Hernández Martinez" userId="d16621fd-296d-4f9d-ab44-ced30efccfe3" providerId="ADAL" clId="{DC4EB4CF-8D58-4415-984B-FEEA4C9BCE54}" dt="2025-02-08T01:08:04.750" v="2771"/>
          <ac:graphicFrameMkLst>
            <pc:docMk/>
            <pc:sldMk cId="2129439834" sldId="298"/>
            <ac:graphicFrameMk id="2" creationId="{887A6F32-99F7-01DE-C44F-64C7B12FCBD9}"/>
          </ac:graphicFrameMkLst>
        </pc:graphicFrameChg>
        <pc:graphicFrameChg chg="add mod modGraphic">
          <ac:chgData name="Astrid Lucero Hernández Martinez" userId="d16621fd-296d-4f9d-ab44-ced30efccfe3" providerId="ADAL" clId="{DC4EB4CF-8D58-4415-984B-FEEA4C9BCE54}" dt="2025-02-08T01:10:51.727" v="2989" actId="14734"/>
          <ac:graphicFrameMkLst>
            <pc:docMk/>
            <pc:sldMk cId="2129439834" sldId="298"/>
            <ac:graphicFrameMk id="3" creationId="{57CF2755-3095-27F5-48B6-2702154B60B0}"/>
          </ac:graphicFrameMkLst>
        </pc:graphicFrameChg>
        <pc:graphicFrameChg chg="del mod">
          <ac:chgData name="Astrid Lucero Hernández Martinez" userId="d16621fd-296d-4f9d-ab44-ced30efccfe3" providerId="ADAL" clId="{DC4EB4CF-8D58-4415-984B-FEEA4C9BCE54}" dt="2025-02-08T01:08:03.577" v="2770" actId="478"/>
          <ac:graphicFrameMkLst>
            <pc:docMk/>
            <pc:sldMk cId="2129439834" sldId="298"/>
            <ac:graphicFrameMk id="7" creationId="{5E4AAB79-6E6E-0BF4-24F6-A204EF778CA0}"/>
          </ac:graphicFrameMkLst>
        </pc:graphicFrameChg>
      </pc:sldChg>
      <pc:sldChg chg="modSp del">
        <pc:chgData name="Astrid Lucero Hernández Martinez" userId="d16621fd-296d-4f9d-ab44-ced30efccfe3" providerId="ADAL" clId="{DC4EB4CF-8D58-4415-984B-FEEA4C9BCE54}" dt="2025-02-08T01:07:43.521" v="2769" actId="2696"/>
        <pc:sldMkLst>
          <pc:docMk/>
          <pc:sldMk cId="1281703750" sldId="299"/>
        </pc:sldMkLst>
        <pc:spChg chg="mod">
          <ac:chgData name="Astrid Lucero Hernández Martinez" userId="d16621fd-296d-4f9d-ab44-ced30efccfe3" providerId="ADAL" clId="{DC4EB4CF-8D58-4415-984B-FEEA4C9BCE54}" dt="2025-02-08T00:49:28.519" v="1684"/>
          <ac:spMkLst>
            <pc:docMk/>
            <pc:sldMk cId="1281703750" sldId="299"/>
            <ac:spMk id="4" creationId="{0592F0E6-12E2-8C83-740F-EED2946C284F}"/>
          </ac:spMkLst>
        </pc:spChg>
        <pc:spChg chg="mod">
          <ac:chgData name="Astrid Lucero Hernández Martinez" userId="d16621fd-296d-4f9d-ab44-ced30efccfe3" providerId="ADAL" clId="{DC4EB4CF-8D58-4415-984B-FEEA4C9BCE54}" dt="2025-02-08T00:49:20.015" v="1678"/>
          <ac:spMkLst>
            <pc:docMk/>
            <pc:sldMk cId="1281703750" sldId="299"/>
            <ac:spMk id="17" creationId="{34A696FD-3857-C3E9-DB95-2A8D050319EF}"/>
          </ac:spMkLst>
        </pc:spChg>
        <pc:graphicFrameChg chg="mod">
          <ac:chgData name="Astrid Lucero Hernández Martinez" userId="d16621fd-296d-4f9d-ab44-ced30efccfe3" providerId="ADAL" clId="{DC4EB4CF-8D58-4415-984B-FEEA4C9BCE54}" dt="2025-02-08T00:49:20.015" v="1678"/>
          <ac:graphicFrameMkLst>
            <pc:docMk/>
            <pc:sldMk cId="1281703750" sldId="299"/>
            <ac:graphicFrameMk id="8" creationId="{376ABAAF-5888-DD86-E87E-8ED70AB24067}"/>
          </ac:graphicFrameMkLst>
        </pc:graphicFrameChg>
      </pc:sldChg>
    </pc:docChg>
  </pc:docChgLst>
  <pc:docChgLst>
    <pc:chgData name="Astrid Lucero Hernandez Martinez" userId="d16621fd-296d-4f9d-ab44-ced30efccfe3" providerId="ADAL" clId="{41E3DFC8-83E2-45CE-9774-3835BAD88144}"/>
    <pc:docChg chg="undo custSel delSld modSld">
      <pc:chgData name="Astrid Lucero Hernandez Martinez" userId="d16621fd-296d-4f9d-ab44-ced30efccfe3" providerId="ADAL" clId="{41E3DFC8-83E2-45CE-9774-3835BAD88144}" dt="2024-07-18T19:37:28.092" v="749" actId="1076"/>
      <pc:docMkLst>
        <pc:docMk/>
      </pc:docMkLst>
      <pc:sldChg chg="delSp mod">
        <pc:chgData name="Astrid Lucero Hernandez Martinez" userId="d16621fd-296d-4f9d-ab44-ced30efccfe3" providerId="ADAL" clId="{41E3DFC8-83E2-45CE-9774-3835BAD88144}" dt="2024-07-06T14:03:53.683" v="704" actId="478"/>
        <pc:sldMkLst>
          <pc:docMk/>
          <pc:sldMk cId="178122350" sldId="273"/>
        </pc:sldMkLst>
        <pc:grpChg chg="del">
          <ac:chgData name="Astrid Lucero Hernandez Martinez" userId="d16621fd-296d-4f9d-ab44-ced30efccfe3" providerId="ADAL" clId="{41E3DFC8-83E2-45CE-9774-3835BAD88144}" dt="2024-07-06T14:03:53.683" v="704" actId="478"/>
          <ac:grpSpMkLst>
            <pc:docMk/>
            <pc:sldMk cId="178122350" sldId="273"/>
            <ac:grpSpMk id="12" creationId="{5A35E3B1-8185-E497-929C-97E98DDF2D01}"/>
          </ac:grpSpMkLst>
        </pc:grpChg>
      </pc:sldChg>
      <pc:sldChg chg="addSp delSp modSp mod">
        <pc:chgData name="Astrid Lucero Hernandez Martinez" userId="d16621fd-296d-4f9d-ab44-ced30efccfe3" providerId="ADAL" clId="{41E3DFC8-83E2-45CE-9774-3835BAD88144}" dt="2024-07-05T20:12:31.814" v="153" actId="1076"/>
        <pc:sldMkLst>
          <pc:docMk/>
          <pc:sldMk cId="721350290" sldId="274"/>
        </pc:sldMkLst>
        <pc:spChg chg="add mod">
          <ac:chgData name="Astrid Lucero Hernandez Martinez" userId="d16621fd-296d-4f9d-ab44-ced30efccfe3" providerId="ADAL" clId="{41E3DFC8-83E2-45CE-9774-3835BAD88144}" dt="2024-07-05T20:12:18.341" v="144" actId="1076"/>
          <ac:spMkLst>
            <pc:docMk/>
            <pc:sldMk cId="721350290" sldId="274"/>
            <ac:spMk id="6" creationId="{59C529E0-561F-F0EA-3E8A-9CC1E2D6D32E}"/>
          </ac:spMkLst>
        </pc:spChg>
        <pc:graphicFrameChg chg="add mod">
          <ac:chgData name="Astrid Lucero Hernandez Martinez" userId="d16621fd-296d-4f9d-ab44-ced30efccfe3" providerId="ADAL" clId="{41E3DFC8-83E2-45CE-9774-3835BAD88144}" dt="2024-07-05T19:54:18.899" v="7"/>
          <ac:graphicFrameMkLst>
            <pc:docMk/>
            <pc:sldMk cId="721350290" sldId="274"/>
            <ac:graphicFrameMk id="3" creationId="{C408A7BC-642D-015E-1445-372BCA9C9366}"/>
          </ac:graphicFrameMkLst>
        </pc:graphicFrameChg>
        <pc:graphicFrameChg chg="add mod modGraphic">
          <ac:chgData name="Astrid Lucero Hernandez Martinez" userId="d16621fd-296d-4f9d-ab44-ced30efccfe3" providerId="ADAL" clId="{41E3DFC8-83E2-45CE-9774-3835BAD88144}" dt="2024-07-05T19:55:56.273" v="25" actId="14100"/>
          <ac:graphicFrameMkLst>
            <pc:docMk/>
            <pc:sldMk cId="721350290" sldId="274"/>
            <ac:graphicFrameMk id="4" creationId="{9E3539A6-9028-5085-B388-075A2DC01BF3}"/>
          </ac:graphicFrameMkLst>
        </pc:graphicFrameChg>
        <pc:graphicFrameChg chg="add mod">
          <ac:chgData name="Astrid Lucero Hernandez Martinez" userId="d16621fd-296d-4f9d-ab44-ced30efccfe3" providerId="ADAL" clId="{41E3DFC8-83E2-45CE-9774-3835BAD88144}" dt="2024-07-05T20:09:12.199" v="35"/>
          <ac:graphicFrameMkLst>
            <pc:docMk/>
            <pc:sldMk cId="721350290" sldId="274"/>
            <ac:graphicFrameMk id="5" creationId="{6BF51124-108A-DD3A-9911-3D15762B9455}"/>
          </ac:graphicFrameMkLst>
        </pc:graphicFrameChg>
        <pc:picChg chg="add del mod">
          <ac:chgData name="Astrid Lucero Hernandez Martinez" userId="d16621fd-296d-4f9d-ab44-ced30efccfe3" providerId="ADAL" clId="{41E3DFC8-83E2-45CE-9774-3835BAD88144}" dt="2024-07-05T20:12:31.814" v="153" actId="1076"/>
          <ac:picMkLst>
            <pc:docMk/>
            <pc:sldMk cId="721350290" sldId="274"/>
            <ac:picMk id="10" creationId="{3565073E-0569-B969-1A5E-418C3FEE18C2}"/>
          </ac:picMkLst>
        </pc:picChg>
        <pc:picChg chg="del">
          <ac:chgData name="Astrid Lucero Hernandez Martinez" userId="d16621fd-296d-4f9d-ab44-ced30efccfe3" providerId="ADAL" clId="{41E3DFC8-83E2-45CE-9774-3835BAD88144}" dt="2024-07-05T19:54:17.716" v="6" actId="478"/>
          <ac:picMkLst>
            <pc:docMk/>
            <pc:sldMk cId="721350290" sldId="274"/>
            <ac:picMk id="14" creationId="{AD703688-6B68-1791-2D59-9271ADED6D6A}"/>
          </ac:picMkLst>
        </pc:picChg>
        <pc:picChg chg="mod">
          <ac:chgData name="Astrid Lucero Hernandez Martinez" userId="d16621fd-296d-4f9d-ab44-ced30efccfe3" providerId="ADAL" clId="{41E3DFC8-83E2-45CE-9774-3835BAD88144}" dt="2024-07-05T20:12:24.670" v="152" actId="1076"/>
          <ac:picMkLst>
            <pc:docMk/>
            <pc:sldMk cId="721350290" sldId="274"/>
            <ac:picMk id="16" creationId="{1802D5CD-C3DC-593F-7E6C-09889EDAA5FF}"/>
          </ac:picMkLst>
        </pc:picChg>
      </pc:sldChg>
      <pc:sldChg chg="modSp mod">
        <pc:chgData name="Astrid Lucero Hernandez Martinez" userId="d16621fd-296d-4f9d-ab44-ced30efccfe3" providerId="ADAL" clId="{41E3DFC8-83E2-45CE-9774-3835BAD88144}" dt="2024-07-05T19:45:05.664" v="5" actId="20577"/>
        <pc:sldMkLst>
          <pc:docMk/>
          <pc:sldMk cId="1610350232" sldId="277"/>
        </pc:sldMkLst>
        <pc:spChg chg="mod">
          <ac:chgData name="Astrid Lucero Hernandez Martinez" userId="d16621fd-296d-4f9d-ab44-ced30efccfe3" providerId="ADAL" clId="{41E3DFC8-83E2-45CE-9774-3835BAD88144}" dt="2024-07-05T19:45:05.664" v="5" actId="20577"/>
          <ac:spMkLst>
            <pc:docMk/>
            <pc:sldMk cId="1610350232" sldId="277"/>
            <ac:spMk id="6" creationId="{B2F2D106-82B9-0335-7236-4CF3863660F7}"/>
          </ac:spMkLst>
        </pc:spChg>
      </pc:sldChg>
      <pc:sldChg chg="modSp mod">
        <pc:chgData name="Astrid Lucero Hernandez Martinez" userId="d16621fd-296d-4f9d-ab44-ced30efccfe3" providerId="ADAL" clId="{41E3DFC8-83E2-45CE-9774-3835BAD88144}" dt="2024-07-06T01:04:04.862" v="700" actId="20577"/>
        <pc:sldMkLst>
          <pc:docMk/>
          <pc:sldMk cId="3675170584" sldId="279"/>
        </pc:sldMkLst>
        <pc:spChg chg="mod">
          <ac:chgData name="Astrid Lucero Hernandez Martinez" userId="d16621fd-296d-4f9d-ab44-ced30efccfe3" providerId="ADAL" clId="{41E3DFC8-83E2-45CE-9774-3835BAD88144}" dt="2024-07-06T01:04:04.862" v="700"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41E3DFC8-83E2-45CE-9774-3835BAD88144}" dt="2024-07-05T21:50:30.538" v="294" actId="20577"/>
        <pc:sldMkLst>
          <pc:docMk/>
          <pc:sldMk cId="3827677764" sldId="283"/>
        </pc:sldMkLst>
        <pc:spChg chg="mod">
          <ac:chgData name="Astrid Lucero Hernandez Martinez" userId="d16621fd-296d-4f9d-ab44-ced30efccfe3" providerId="ADAL" clId="{41E3DFC8-83E2-45CE-9774-3835BAD88144}" dt="2024-07-05T21:50:30.538" v="294" actId="20577"/>
          <ac:spMkLst>
            <pc:docMk/>
            <pc:sldMk cId="3827677764" sldId="283"/>
            <ac:spMk id="19" creationId="{F3B3F893-37EB-1B24-5F58-30A8CB7927B3}"/>
          </ac:spMkLst>
        </pc:spChg>
        <pc:picChg chg="add mod">
          <ac:chgData name="Astrid Lucero Hernandez Martinez" userId="d16621fd-296d-4f9d-ab44-ced30efccfe3" providerId="ADAL" clId="{41E3DFC8-83E2-45CE-9774-3835BAD88144}" dt="2024-07-05T21:46:53.467" v="279" actId="1076"/>
          <ac:picMkLst>
            <pc:docMk/>
            <pc:sldMk cId="3827677764" sldId="283"/>
            <ac:picMk id="3" creationId="{7909E86C-632C-DEFA-D2DB-9E0C6D7E01A9}"/>
          </ac:picMkLst>
        </pc:picChg>
        <pc:picChg chg="del">
          <ac:chgData name="Astrid Lucero Hernandez Martinez" userId="d16621fd-296d-4f9d-ab44-ced30efccfe3" providerId="ADAL" clId="{41E3DFC8-83E2-45CE-9774-3835BAD88144}" dt="2024-07-05T21:46:44.980" v="275" actId="478"/>
          <ac:picMkLst>
            <pc:docMk/>
            <pc:sldMk cId="3827677764" sldId="283"/>
            <ac:picMk id="18" creationId="{6C21575A-3781-B18C-2BE1-C9332D3FECFD}"/>
          </ac:picMkLst>
        </pc:picChg>
      </pc:sldChg>
      <pc:sldChg chg="addSp delSp modSp mod">
        <pc:chgData name="Astrid Lucero Hernandez Martinez" userId="d16621fd-296d-4f9d-ab44-ced30efccfe3" providerId="ADAL" clId="{41E3DFC8-83E2-45CE-9774-3835BAD88144}" dt="2024-07-06T13:57:42.715" v="701" actId="1076"/>
        <pc:sldMkLst>
          <pc:docMk/>
          <pc:sldMk cId="2284358386" sldId="285"/>
        </pc:sldMkLst>
        <pc:spChg chg="mod">
          <ac:chgData name="Astrid Lucero Hernandez Martinez" userId="d16621fd-296d-4f9d-ab44-ced30efccfe3" providerId="ADAL" clId="{41E3DFC8-83E2-45CE-9774-3835BAD88144}" dt="2024-07-05T20:49:16.828" v="247" actId="1076"/>
          <ac:spMkLst>
            <pc:docMk/>
            <pc:sldMk cId="2284358386" sldId="285"/>
            <ac:spMk id="5" creationId="{4A250405-93B5-B986-98C3-DB903B6A74C9}"/>
          </ac:spMkLst>
        </pc:spChg>
        <pc:spChg chg="mod">
          <ac:chgData name="Astrid Lucero Hernandez Martinez" userId="d16621fd-296d-4f9d-ab44-ced30efccfe3" providerId="ADAL" clId="{41E3DFC8-83E2-45CE-9774-3835BAD88144}" dt="2024-07-05T20:41:25.957" v="191" actId="14100"/>
          <ac:spMkLst>
            <pc:docMk/>
            <pc:sldMk cId="2284358386" sldId="285"/>
            <ac:spMk id="6" creationId="{C97D797A-F40D-540F-F047-BBCD38B3BE6C}"/>
          </ac:spMkLst>
        </pc:spChg>
        <pc:spChg chg="mod">
          <ac:chgData name="Astrid Lucero Hernandez Martinez" userId="d16621fd-296d-4f9d-ab44-ced30efccfe3" providerId="ADAL" clId="{41E3DFC8-83E2-45CE-9774-3835BAD88144}" dt="2024-07-05T20:41:39.197" v="193" actId="14100"/>
          <ac:spMkLst>
            <pc:docMk/>
            <pc:sldMk cId="2284358386" sldId="285"/>
            <ac:spMk id="7" creationId="{5BF842DB-B007-F600-9DD6-F9ACC500848D}"/>
          </ac:spMkLst>
        </pc:spChg>
        <pc:spChg chg="mod">
          <ac:chgData name="Astrid Lucero Hernandez Martinez" userId="d16621fd-296d-4f9d-ab44-ced30efccfe3" providerId="ADAL" clId="{41E3DFC8-83E2-45CE-9774-3835BAD88144}" dt="2024-07-06T13:57:42.715" v="701" actId="1076"/>
          <ac:spMkLst>
            <pc:docMk/>
            <pc:sldMk cId="2284358386" sldId="285"/>
            <ac:spMk id="8" creationId="{5A0ECABF-9B27-3B3C-196D-FD094186E7AA}"/>
          </ac:spMkLst>
        </pc:spChg>
        <pc:graphicFrameChg chg="add mod">
          <ac:chgData name="Astrid Lucero Hernandez Martinez" userId="d16621fd-296d-4f9d-ab44-ced30efccfe3" providerId="ADAL" clId="{41E3DFC8-83E2-45CE-9774-3835BAD88144}" dt="2024-07-05T20:36:34.450" v="155"/>
          <ac:graphicFrameMkLst>
            <pc:docMk/>
            <pc:sldMk cId="2284358386" sldId="285"/>
            <ac:graphicFrameMk id="9" creationId="{D89DF594-7D9D-FB29-58CA-9B3D638F9059}"/>
          </ac:graphicFrameMkLst>
        </pc:graphicFrameChg>
        <pc:graphicFrameChg chg="add del mod modGraphic">
          <ac:chgData name="Astrid Lucero Hernandez Martinez" userId="d16621fd-296d-4f9d-ab44-ced30efccfe3" providerId="ADAL" clId="{41E3DFC8-83E2-45CE-9774-3835BAD88144}" dt="2024-07-05T20:39:59.768" v="181" actId="478"/>
          <ac:graphicFrameMkLst>
            <pc:docMk/>
            <pc:sldMk cId="2284358386" sldId="285"/>
            <ac:graphicFrameMk id="10" creationId="{F228BC68-7320-0475-026E-5825469CB3E0}"/>
          </ac:graphicFrameMkLst>
        </pc:graphicFrameChg>
        <pc:graphicFrameChg chg="add mod">
          <ac:chgData name="Astrid Lucero Hernandez Martinez" userId="d16621fd-296d-4f9d-ab44-ced30efccfe3" providerId="ADAL" clId="{41E3DFC8-83E2-45CE-9774-3835BAD88144}" dt="2024-07-05T20:40:01.490" v="182"/>
          <ac:graphicFrameMkLst>
            <pc:docMk/>
            <pc:sldMk cId="2284358386" sldId="285"/>
            <ac:graphicFrameMk id="11" creationId="{E28B00C3-979B-359D-8948-52D8AA046367}"/>
          </ac:graphicFrameMkLst>
        </pc:graphicFrameChg>
        <pc:graphicFrameChg chg="add mod modGraphic">
          <ac:chgData name="Astrid Lucero Hernandez Martinez" userId="d16621fd-296d-4f9d-ab44-ced30efccfe3" providerId="ADAL" clId="{41E3DFC8-83E2-45CE-9774-3835BAD88144}" dt="2024-07-05T20:49:38.713" v="249" actId="14100"/>
          <ac:graphicFrameMkLst>
            <pc:docMk/>
            <pc:sldMk cId="2284358386" sldId="285"/>
            <ac:graphicFrameMk id="13" creationId="{3BB895E1-12C8-9B68-044B-8340F7D9AD42}"/>
          </ac:graphicFrameMkLst>
        </pc:graphicFrameChg>
        <pc:graphicFrameChg chg="add mod">
          <ac:chgData name="Astrid Lucero Hernandez Martinez" userId="d16621fd-296d-4f9d-ab44-ced30efccfe3" providerId="ADAL" clId="{41E3DFC8-83E2-45CE-9774-3835BAD88144}" dt="2024-07-05T20:46:23.930" v="197"/>
          <ac:graphicFrameMkLst>
            <pc:docMk/>
            <pc:sldMk cId="2284358386" sldId="285"/>
            <ac:graphicFrameMk id="14" creationId="{379F9A86-547D-0EE2-4842-DEDA08459A65}"/>
          </ac:graphicFrameMkLst>
        </pc:graphicFrameChg>
        <pc:graphicFrameChg chg="add mod modGraphic">
          <ac:chgData name="Astrid Lucero Hernandez Martinez" userId="d16621fd-296d-4f9d-ab44-ced30efccfe3" providerId="ADAL" clId="{41E3DFC8-83E2-45CE-9774-3835BAD88144}" dt="2024-07-05T20:49:42.950" v="250" actId="14100"/>
          <ac:graphicFrameMkLst>
            <pc:docMk/>
            <pc:sldMk cId="2284358386" sldId="285"/>
            <ac:graphicFrameMk id="16" creationId="{A9BC83FD-870F-C25A-CED2-3332FB3F2BBB}"/>
          </ac:graphicFrameMkLst>
        </pc:graphicFrameChg>
        <pc:picChg chg="del">
          <ac:chgData name="Astrid Lucero Hernandez Martinez" userId="d16621fd-296d-4f9d-ab44-ced30efccfe3" providerId="ADAL" clId="{41E3DFC8-83E2-45CE-9774-3835BAD88144}" dt="2024-07-05T20:36:33.009" v="154" actId="478"/>
          <ac:picMkLst>
            <pc:docMk/>
            <pc:sldMk cId="2284358386" sldId="285"/>
            <ac:picMk id="3" creationId="{981AB602-315E-AAC9-A82F-4362C8C383A1}"/>
          </ac:picMkLst>
        </pc:picChg>
        <pc:picChg chg="del mod">
          <ac:chgData name="Astrid Lucero Hernandez Martinez" userId="d16621fd-296d-4f9d-ab44-ced30efccfe3" providerId="ADAL" clId="{41E3DFC8-83E2-45CE-9774-3835BAD88144}" dt="2024-07-05T20:46:23.088" v="196" actId="478"/>
          <ac:picMkLst>
            <pc:docMk/>
            <pc:sldMk cId="2284358386" sldId="285"/>
            <ac:picMk id="4" creationId="{E022F6A5-48F6-6F80-43B7-38A6FEF001EA}"/>
          </ac:picMkLst>
        </pc:picChg>
        <pc:picChg chg="mod">
          <ac:chgData name="Astrid Lucero Hernandez Martinez" userId="d16621fd-296d-4f9d-ab44-ced30efccfe3" providerId="ADAL" clId="{41E3DFC8-83E2-45CE-9774-3835BAD88144}" dt="2024-07-05T20:38:28.044" v="180" actId="1076"/>
          <ac:picMkLst>
            <pc:docMk/>
            <pc:sldMk cId="2284358386" sldId="285"/>
            <ac:picMk id="12" creationId="{8BF1DF2B-8BA7-F741-E684-2DF4E07D08A3}"/>
          </ac:picMkLst>
        </pc:picChg>
      </pc:sldChg>
      <pc:sldChg chg="addSp delSp modSp mod">
        <pc:chgData name="Astrid Lucero Hernandez Martinez" userId="d16621fd-296d-4f9d-ab44-ced30efccfe3" providerId="ADAL" clId="{41E3DFC8-83E2-45CE-9774-3835BAD88144}" dt="2024-07-05T22:00:06.438" v="322" actId="20577"/>
        <pc:sldMkLst>
          <pc:docMk/>
          <pc:sldMk cId="649828499" sldId="287"/>
        </pc:sldMkLst>
        <pc:spChg chg="mod">
          <ac:chgData name="Astrid Lucero Hernandez Martinez" userId="d16621fd-296d-4f9d-ab44-ced30efccfe3" providerId="ADAL" clId="{41E3DFC8-83E2-45CE-9774-3835BAD88144}" dt="2024-07-05T22:00:06.438" v="322" actId="20577"/>
          <ac:spMkLst>
            <pc:docMk/>
            <pc:sldMk cId="649828499" sldId="287"/>
            <ac:spMk id="3" creationId="{69C1B9E4-D195-AAF8-CFF3-32E283E11CC5}"/>
          </ac:spMkLst>
        </pc:spChg>
        <pc:picChg chg="del">
          <ac:chgData name="Astrid Lucero Hernandez Martinez" userId="d16621fd-296d-4f9d-ab44-ced30efccfe3" providerId="ADAL" clId="{41E3DFC8-83E2-45CE-9774-3835BAD88144}" dt="2024-07-05T21:58:40.236" v="295" actId="478"/>
          <ac:picMkLst>
            <pc:docMk/>
            <pc:sldMk cId="649828499" sldId="287"/>
            <ac:picMk id="2" creationId="{7EDB9090-C939-2C05-9438-D5894C770416}"/>
          </ac:picMkLst>
        </pc:picChg>
        <pc:picChg chg="add del mod">
          <ac:chgData name="Astrid Lucero Hernandez Martinez" userId="d16621fd-296d-4f9d-ab44-ced30efccfe3" providerId="ADAL" clId="{41E3DFC8-83E2-45CE-9774-3835BAD88144}" dt="2024-07-05T21:58:49.756" v="297" actId="478"/>
          <ac:picMkLst>
            <pc:docMk/>
            <pc:sldMk cId="649828499" sldId="287"/>
            <ac:picMk id="5" creationId="{F22EFA3C-1B67-EA54-49AC-4917AB9CA930}"/>
          </ac:picMkLst>
        </pc:picChg>
        <pc:picChg chg="add mod">
          <ac:chgData name="Astrid Lucero Hernandez Martinez" userId="d16621fd-296d-4f9d-ab44-ced30efccfe3" providerId="ADAL" clId="{41E3DFC8-83E2-45CE-9774-3835BAD88144}" dt="2024-07-05T21:59:31.131" v="303" actId="14100"/>
          <ac:picMkLst>
            <pc:docMk/>
            <pc:sldMk cId="649828499" sldId="287"/>
            <ac:picMk id="7" creationId="{8453D818-7CB9-1152-4CBE-D29BAAEDAAE2}"/>
          </ac:picMkLst>
        </pc:picChg>
      </pc:sldChg>
      <pc:sldChg chg="addSp delSp modSp mod">
        <pc:chgData name="Astrid Lucero Hernandez Martinez" userId="d16621fd-296d-4f9d-ab44-ced30efccfe3" providerId="ADAL" clId="{41E3DFC8-83E2-45CE-9774-3835BAD88144}" dt="2024-07-05T22:38:34.534" v="402" actId="20577"/>
        <pc:sldMkLst>
          <pc:docMk/>
          <pc:sldMk cId="756526457" sldId="288"/>
        </pc:sldMkLst>
        <pc:spChg chg="mod">
          <ac:chgData name="Astrid Lucero Hernandez Martinez" userId="d16621fd-296d-4f9d-ab44-ced30efccfe3" providerId="ADAL" clId="{41E3DFC8-83E2-45CE-9774-3835BAD88144}" dt="2024-07-05T22:38:34.534" v="402" actId="20577"/>
          <ac:spMkLst>
            <pc:docMk/>
            <pc:sldMk cId="756526457" sldId="288"/>
            <ac:spMk id="4" creationId="{B1C022A3-BBCF-B714-4581-99F248C821BE}"/>
          </ac:spMkLst>
        </pc:spChg>
        <pc:picChg chg="del">
          <ac:chgData name="Astrid Lucero Hernandez Martinez" userId="d16621fd-296d-4f9d-ab44-ced30efccfe3" providerId="ADAL" clId="{41E3DFC8-83E2-45CE-9774-3835BAD88144}" dt="2024-07-05T22:35:06.309" v="381" actId="478"/>
          <ac:picMkLst>
            <pc:docMk/>
            <pc:sldMk cId="756526457" sldId="288"/>
            <ac:picMk id="3" creationId="{AF1D571E-E349-50C8-4C23-3121B5633D9C}"/>
          </ac:picMkLst>
        </pc:picChg>
        <pc:picChg chg="add mod">
          <ac:chgData name="Astrid Lucero Hernandez Martinez" userId="d16621fd-296d-4f9d-ab44-ced30efccfe3" providerId="ADAL" clId="{41E3DFC8-83E2-45CE-9774-3835BAD88144}" dt="2024-07-05T22:35:16.907" v="386" actId="1076"/>
          <ac:picMkLst>
            <pc:docMk/>
            <pc:sldMk cId="756526457" sldId="288"/>
            <ac:picMk id="6" creationId="{BEB76EC1-940B-5102-EFD8-11646E80D82F}"/>
          </ac:picMkLst>
        </pc:picChg>
      </pc:sldChg>
      <pc:sldChg chg="addSp delSp modSp mod">
        <pc:chgData name="Astrid Lucero Hernandez Martinez" userId="d16621fd-296d-4f9d-ab44-ced30efccfe3" providerId="ADAL" clId="{41E3DFC8-83E2-45CE-9774-3835BAD88144}" dt="2024-07-05T22:32:27.530" v="373" actId="20577"/>
        <pc:sldMkLst>
          <pc:docMk/>
          <pc:sldMk cId="1850455820" sldId="289"/>
        </pc:sldMkLst>
        <pc:spChg chg="mod">
          <ac:chgData name="Astrid Lucero Hernandez Martinez" userId="d16621fd-296d-4f9d-ab44-ced30efccfe3" providerId="ADAL" clId="{41E3DFC8-83E2-45CE-9774-3835BAD88144}" dt="2024-07-05T22:32:27.530" v="373" actId="20577"/>
          <ac:spMkLst>
            <pc:docMk/>
            <pc:sldMk cId="1850455820" sldId="289"/>
            <ac:spMk id="3" creationId="{63F3E368-E78D-4B31-F5C8-49060C3AF8A5}"/>
          </ac:spMkLst>
        </pc:spChg>
        <pc:graphicFrameChg chg="add mod">
          <ac:chgData name="Astrid Lucero Hernandez Martinez" userId="d16621fd-296d-4f9d-ab44-ced30efccfe3" providerId="ADAL" clId="{41E3DFC8-83E2-45CE-9774-3835BAD88144}" dt="2024-07-05T22:31:26.452" v="359"/>
          <ac:graphicFrameMkLst>
            <pc:docMk/>
            <pc:sldMk cId="1850455820" sldId="289"/>
            <ac:graphicFrameMk id="7" creationId="{9F582D39-31EC-12E5-F3A6-6E7FB40775C4}"/>
          </ac:graphicFrameMkLst>
        </pc:graphicFrameChg>
        <pc:graphicFrameChg chg="add mod">
          <ac:chgData name="Astrid Lucero Hernandez Martinez" userId="d16621fd-296d-4f9d-ab44-ced30efccfe3" providerId="ADAL" clId="{41E3DFC8-83E2-45CE-9774-3835BAD88144}" dt="2024-07-05T22:31:36.949" v="362"/>
          <ac:graphicFrameMkLst>
            <pc:docMk/>
            <pc:sldMk cId="1850455820" sldId="289"/>
            <ac:graphicFrameMk id="8" creationId="{9F582D39-31EC-12E5-F3A6-6E7FB40775C4}"/>
          </ac:graphicFrameMkLst>
        </pc:graphicFrameChg>
        <pc:picChg chg="del">
          <ac:chgData name="Astrid Lucero Hernandez Martinez" userId="d16621fd-296d-4f9d-ab44-ced30efccfe3" providerId="ADAL" clId="{41E3DFC8-83E2-45CE-9774-3835BAD88144}" dt="2024-07-05T22:18:32.385" v="330" actId="478"/>
          <ac:picMkLst>
            <pc:docMk/>
            <pc:sldMk cId="1850455820" sldId="289"/>
            <ac:picMk id="2" creationId="{EE03D65E-CA8A-EBD1-D1CC-D7E9C7422DF3}"/>
          </ac:picMkLst>
        </pc:picChg>
        <pc:picChg chg="add del mod">
          <ac:chgData name="Astrid Lucero Hernandez Martinez" userId="d16621fd-296d-4f9d-ab44-ced30efccfe3" providerId="ADAL" clId="{41E3DFC8-83E2-45CE-9774-3835BAD88144}" dt="2024-07-05T22:30:42.407" v="334" actId="21"/>
          <ac:picMkLst>
            <pc:docMk/>
            <pc:sldMk cId="1850455820" sldId="289"/>
            <ac:picMk id="6" creationId="{7955BBAA-5226-2851-6B01-FC1FDA02AD16}"/>
          </ac:picMkLst>
        </pc:picChg>
        <pc:picChg chg="add mod">
          <ac:chgData name="Astrid Lucero Hernandez Martinez" userId="d16621fd-296d-4f9d-ab44-ced30efccfe3" providerId="ADAL" clId="{41E3DFC8-83E2-45CE-9774-3835BAD88144}" dt="2024-07-05T22:32:02.835" v="367" actId="1076"/>
          <ac:picMkLst>
            <pc:docMk/>
            <pc:sldMk cId="1850455820" sldId="289"/>
            <ac:picMk id="10" creationId="{4F856950-1303-49A9-4174-FA3BAC17CD52}"/>
          </ac:picMkLst>
        </pc:picChg>
      </pc:sldChg>
      <pc:sldChg chg="addSp delSp modSp mod">
        <pc:chgData name="Astrid Lucero Hernandez Martinez" userId="d16621fd-296d-4f9d-ab44-ced30efccfe3" providerId="ADAL" clId="{41E3DFC8-83E2-45CE-9774-3835BAD88144}" dt="2024-07-05T22:47:27.870" v="431" actId="20577"/>
        <pc:sldMkLst>
          <pc:docMk/>
          <pc:sldMk cId="2123245595" sldId="290"/>
        </pc:sldMkLst>
        <pc:spChg chg="mod">
          <ac:chgData name="Astrid Lucero Hernandez Martinez" userId="d16621fd-296d-4f9d-ab44-ced30efccfe3" providerId="ADAL" clId="{41E3DFC8-83E2-45CE-9774-3835BAD88144}" dt="2024-07-05T22:47:27.870" v="431" actId="20577"/>
          <ac:spMkLst>
            <pc:docMk/>
            <pc:sldMk cId="2123245595" sldId="290"/>
            <ac:spMk id="4" creationId="{B60B00F2-B004-95E3-9D76-F664C7D6A801}"/>
          </ac:spMkLst>
        </pc:spChg>
        <pc:picChg chg="del">
          <ac:chgData name="Astrid Lucero Hernandez Martinez" userId="d16621fd-296d-4f9d-ab44-ced30efccfe3" providerId="ADAL" clId="{41E3DFC8-83E2-45CE-9774-3835BAD88144}" dt="2024-07-05T22:41:09.393" v="403" actId="478"/>
          <ac:picMkLst>
            <pc:docMk/>
            <pc:sldMk cId="2123245595" sldId="290"/>
            <ac:picMk id="3" creationId="{6A1F0A70-8FFF-D399-87A7-85C07A827FC9}"/>
          </ac:picMkLst>
        </pc:picChg>
        <pc:picChg chg="add mod">
          <ac:chgData name="Astrid Lucero Hernandez Martinez" userId="d16621fd-296d-4f9d-ab44-ced30efccfe3" providerId="ADAL" clId="{41E3DFC8-83E2-45CE-9774-3835BAD88144}" dt="2024-07-05T22:41:18.372" v="408" actId="1076"/>
          <ac:picMkLst>
            <pc:docMk/>
            <pc:sldMk cId="2123245595" sldId="290"/>
            <ac:picMk id="6" creationId="{9BC30206-17D0-439D-59E8-F80164892593}"/>
          </ac:picMkLst>
        </pc:picChg>
        <pc:picChg chg="mod">
          <ac:chgData name="Astrid Lucero Hernandez Martinez" userId="d16621fd-296d-4f9d-ab44-ced30efccfe3" providerId="ADAL" clId="{41E3DFC8-83E2-45CE-9774-3835BAD88144}" dt="2024-07-05T22:47:26.968" v="429" actId="1076"/>
          <ac:picMkLst>
            <pc:docMk/>
            <pc:sldMk cId="2123245595" sldId="290"/>
            <ac:picMk id="15" creationId="{BE1BAB8A-9B20-89B8-192A-FB911D98956E}"/>
          </ac:picMkLst>
        </pc:picChg>
      </pc:sldChg>
      <pc:sldChg chg="addSp delSp modSp mod">
        <pc:chgData name="Astrid Lucero Hernandez Martinez" userId="d16621fd-296d-4f9d-ab44-ced30efccfe3" providerId="ADAL" clId="{41E3DFC8-83E2-45CE-9774-3835BAD88144}" dt="2024-07-18T19:37:28.092" v="749" actId="1076"/>
        <pc:sldMkLst>
          <pc:docMk/>
          <pc:sldMk cId="244336464" sldId="291"/>
        </pc:sldMkLst>
        <pc:spChg chg="mod">
          <ac:chgData name="Astrid Lucero Hernandez Martinez" userId="d16621fd-296d-4f9d-ab44-ced30efccfe3" providerId="ADAL" clId="{41E3DFC8-83E2-45CE-9774-3835BAD88144}" dt="2024-07-18T19:37:28.092" v="749" actId="1076"/>
          <ac:spMkLst>
            <pc:docMk/>
            <pc:sldMk cId="244336464" sldId="291"/>
            <ac:spMk id="2" creationId="{6D86630F-B571-36FC-2F3B-FCCD3D9D5239}"/>
          </ac:spMkLst>
        </pc:spChg>
        <pc:spChg chg="mod">
          <ac:chgData name="Astrid Lucero Hernandez Martinez" userId="d16621fd-296d-4f9d-ab44-ced30efccfe3" providerId="ADAL" clId="{41E3DFC8-83E2-45CE-9774-3835BAD88144}" dt="2024-07-18T19:37:14.667" v="745" actId="1076"/>
          <ac:spMkLst>
            <pc:docMk/>
            <pc:sldMk cId="244336464" sldId="291"/>
            <ac:spMk id="6" creationId="{6EC5BA0C-330A-F4A3-F3A6-0E1DC232D869}"/>
          </ac:spMkLst>
        </pc:spChg>
        <pc:picChg chg="add del mod">
          <ac:chgData name="Astrid Lucero Hernandez Martinez" userId="d16621fd-296d-4f9d-ab44-ced30efccfe3" providerId="ADAL" clId="{41E3DFC8-83E2-45CE-9774-3835BAD88144}" dt="2024-07-05T21:46:33.413" v="273" actId="22"/>
          <ac:picMkLst>
            <pc:docMk/>
            <pc:sldMk cId="244336464" sldId="291"/>
            <ac:picMk id="4" creationId="{6C6F912E-9364-C0A0-89D8-E864C89AD32E}"/>
          </ac:picMkLst>
        </pc:picChg>
        <pc:picChg chg="add del">
          <ac:chgData name="Astrid Lucero Hernandez Martinez" userId="d16621fd-296d-4f9d-ab44-ced30efccfe3" providerId="ADAL" clId="{41E3DFC8-83E2-45CE-9774-3835BAD88144}" dt="2024-07-05T22:50:58.134" v="439" actId="478"/>
          <ac:picMkLst>
            <pc:docMk/>
            <pc:sldMk cId="244336464" sldId="291"/>
            <ac:picMk id="5" creationId="{7E8AAAE4-0378-4872-BD27-E257957BEB2C}"/>
          </ac:picMkLst>
        </pc:picChg>
        <pc:picChg chg="add mod">
          <ac:chgData name="Astrid Lucero Hernandez Martinez" userId="d16621fd-296d-4f9d-ab44-ced30efccfe3" providerId="ADAL" clId="{41E3DFC8-83E2-45CE-9774-3835BAD88144}" dt="2024-07-18T19:37:21.896" v="748" actId="14100"/>
          <ac:picMkLst>
            <pc:docMk/>
            <pc:sldMk cId="244336464" sldId="291"/>
            <ac:picMk id="8" creationId="{7F41126E-456E-AACC-BBFD-C55C778A2A54}"/>
          </ac:picMkLst>
        </pc:picChg>
      </pc:sldChg>
      <pc:sldChg chg="addSp delSp modSp mod">
        <pc:chgData name="Astrid Lucero Hernandez Martinez" userId="d16621fd-296d-4f9d-ab44-ced30efccfe3" providerId="ADAL" clId="{41E3DFC8-83E2-45CE-9774-3835BAD88144}" dt="2024-07-05T23:47:43.115" v="603" actId="20577"/>
        <pc:sldMkLst>
          <pc:docMk/>
          <pc:sldMk cId="1883064273" sldId="292"/>
        </pc:sldMkLst>
        <pc:spChg chg="mod">
          <ac:chgData name="Astrid Lucero Hernandez Martinez" userId="d16621fd-296d-4f9d-ab44-ced30efccfe3" providerId="ADAL" clId="{41E3DFC8-83E2-45CE-9774-3835BAD88144}" dt="2024-07-05T23:47:43.115" v="603" actId="20577"/>
          <ac:spMkLst>
            <pc:docMk/>
            <pc:sldMk cId="1883064273" sldId="292"/>
            <ac:spMk id="4" creationId="{FB401411-B705-40A8-1D3E-0C6FA0A4D0C5}"/>
          </ac:spMkLst>
        </pc:spChg>
        <pc:graphicFrameChg chg="add mod">
          <ac:chgData name="Astrid Lucero Hernandez Martinez" userId="d16621fd-296d-4f9d-ab44-ced30efccfe3" providerId="ADAL" clId="{41E3DFC8-83E2-45CE-9774-3835BAD88144}" dt="2024-07-05T23:42:03.426" v="541"/>
          <ac:graphicFrameMkLst>
            <pc:docMk/>
            <pc:sldMk cId="1883064273" sldId="292"/>
            <ac:graphicFrameMk id="2" creationId="{97AE6295-88DE-4822-C011-D516B2896541}"/>
          </ac:graphicFrameMkLst>
        </pc:graphicFrameChg>
        <pc:graphicFrameChg chg="add mod modGraphic">
          <ac:chgData name="Astrid Lucero Hernandez Martinez" userId="d16621fd-296d-4f9d-ab44-ced30efccfe3" providerId="ADAL" clId="{41E3DFC8-83E2-45CE-9774-3835BAD88144}" dt="2024-07-05T23:46:16.963" v="589" actId="14734"/>
          <ac:graphicFrameMkLst>
            <pc:docMk/>
            <pc:sldMk cId="1883064273" sldId="292"/>
            <ac:graphicFrameMk id="5" creationId="{ED2434B3-5D2D-07D0-5344-F07EA59AA35F}"/>
          </ac:graphicFrameMkLst>
        </pc:graphicFrameChg>
        <pc:picChg chg="del">
          <ac:chgData name="Astrid Lucero Hernandez Martinez" userId="d16621fd-296d-4f9d-ab44-ced30efccfe3" providerId="ADAL" clId="{41E3DFC8-83E2-45CE-9774-3835BAD88144}" dt="2024-07-05T23:42:02.080" v="540" actId="478"/>
          <ac:picMkLst>
            <pc:docMk/>
            <pc:sldMk cId="1883064273" sldId="292"/>
            <ac:picMk id="3" creationId="{5F458C7D-B295-DA56-FA79-7036849792C9}"/>
          </ac:picMkLst>
        </pc:picChg>
      </pc:sldChg>
      <pc:sldChg chg="addSp delSp modSp mod">
        <pc:chgData name="Astrid Lucero Hernandez Martinez" userId="d16621fd-296d-4f9d-ab44-ced30efccfe3" providerId="ADAL" clId="{41E3DFC8-83E2-45CE-9774-3835BAD88144}" dt="2024-07-06T00:28:43.258" v="653" actId="20577"/>
        <pc:sldMkLst>
          <pc:docMk/>
          <pc:sldMk cId="300037228" sldId="293"/>
        </pc:sldMkLst>
        <pc:spChg chg="mod">
          <ac:chgData name="Astrid Lucero Hernandez Martinez" userId="d16621fd-296d-4f9d-ab44-ced30efccfe3" providerId="ADAL" clId="{41E3DFC8-83E2-45CE-9774-3835BAD88144}" dt="2024-07-06T00:28:43.258" v="653" actId="20577"/>
          <ac:spMkLst>
            <pc:docMk/>
            <pc:sldMk cId="300037228" sldId="293"/>
            <ac:spMk id="6" creationId="{46C12128-4BD9-5A86-E69A-27C5F5D9CD1B}"/>
          </ac:spMkLst>
        </pc:spChg>
        <pc:graphicFrameChg chg="add mod">
          <ac:chgData name="Astrid Lucero Hernandez Martinez" userId="d16621fd-296d-4f9d-ab44-ced30efccfe3" providerId="ADAL" clId="{41E3DFC8-83E2-45CE-9774-3835BAD88144}" dt="2024-07-06T00:11:41.462" v="605"/>
          <ac:graphicFrameMkLst>
            <pc:docMk/>
            <pc:sldMk cId="300037228" sldId="293"/>
            <ac:graphicFrameMk id="3" creationId="{F4654E56-EB0A-41FC-9F01-DCBD0612F5CB}"/>
          </ac:graphicFrameMkLst>
        </pc:graphicFrameChg>
        <pc:graphicFrameChg chg="add del mod">
          <ac:chgData name="Astrid Lucero Hernandez Martinez" userId="d16621fd-296d-4f9d-ab44-ced30efccfe3" providerId="ADAL" clId="{41E3DFC8-83E2-45CE-9774-3835BAD88144}" dt="2024-07-06T00:12:01.951" v="608" actId="478"/>
          <ac:graphicFrameMkLst>
            <pc:docMk/>
            <pc:sldMk cId="300037228" sldId="293"/>
            <ac:graphicFrameMk id="4" creationId="{A9DDC6C2-C470-0926-D3CE-FF01348E41FF}"/>
          </ac:graphicFrameMkLst>
        </pc:graphicFrameChg>
        <pc:graphicFrameChg chg="add mod">
          <ac:chgData name="Astrid Lucero Hernandez Martinez" userId="d16621fd-296d-4f9d-ab44-ced30efccfe3" providerId="ADAL" clId="{41E3DFC8-83E2-45CE-9774-3835BAD88144}" dt="2024-07-06T00:12:03.320" v="609"/>
          <ac:graphicFrameMkLst>
            <pc:docMk/>
            <pc:sldMk cId="300037228" sldId="293"/>
            <ac:graphicFrameMk id="7" creationId="{EB462383-D9D8-A27D-8BC3-C920C1DAF625}"/>
          </ac:graphicFrameMkLst>
        </pc:graphicFrameChg>
        <pc:graphicFrameChg chg="add mod">
          <ac:chgData name="Astrid Lucero Hernandez Martinez" userId="d16621fd-296d-4f9d-ab44-ced30efccfe3" providerId="ADAL" clId="{41E3DFC8-83E2-45CE-9774-3835BAD88144}" dt="2024-07-06T00:25:58.276" v="619"/>
          <ac:graphicFrameMkLst>
            <pc:docMk/>
            <pc:sldMk cId="300037228" sldId="293"/>
            <ac:graphicFrameMk id="11" creationId="{AF8FBCC7-C7CA-0922-5890-654D92AAE0FF}"/>
          </ac:graphicFrameMkLst>
        </pc:graphicFrameChg>
        <pc:graphicFrameChg chg="add mod modGraphic">
          <ac:chgData name="Astrid Lucero Hernandez Martinez" userId="d16621fd-296d-4f9d-ab44-ced30efccfe3" providerId="ADAL" clId="{41E3DFC8-83E2-45CE-9774-3835BAD88144}" dt="2024-07-06T00:28:07.966" v="645" actId="2062"/>
          <ac:graphicFrameMkLst>
            <pc:docMk/>
            <pc:sldMk cId="300037228" sldId="293"/>
            <ac:graphicFrameMk id="12" creationId="{89E1E858-D41D-BDDC-06C1-BBE640FB8469}"/>
          </ac:graphicFrameMkLst>
        </pc:graphicFrameChg>
        <pc:picChg chg="del">
          <ac:chgData name="Astrid Lucero Hernandez Martinez" userId="d16621fd-296d-4f9d-ab44-ced30efccfe3" providerId="ADAL" clId="{41E3DFC8-83E2-45CE-9774-3835BAD88144}" dt="2024-07-06T00:11:37.939" v="604" actId="478"/>
          <ac:picMkLst>
            <pc:docMk/>
            <pc:sldMk cId="300037228" sldId="293"/>
            <ac:picMk id="2" creationId="{4B643736-8E01-8D51-BF2D-16521253A3F1}"/>
          </ac:picMkLst>
        </pc:picChg>
        <pc:picChg chg="del">
          <ac:chgData name="Astrid Lucero Hernandez Martinez" userId="d16621fd-296d-4f9d-ab44-ced30efccfe3" providerId="ADAL" clId="{41E3DFC8-83E2-45CE-9774-3835BAD88144}" dt="2024-07-06T00:25:56.764" v="618" actId="478"/>
          <ac:picMkLst>
            <pc:docMk/>
            <pc:sldMk cId="300037228" sldId="293"/>
            <ac:picMk id="5" creationId="{365EB3D6-B6B4-D6ED-6E80-E77D06D02E57}"/>
          </ac:picMkLst>
        </pc:picChg>
        <pc:picChg chg="add mod">
          <ac:chgData name="Astrid Lucero Hernandez Martinez" userId="d16621fd-296d-4f9d-ab44-ced30efccfe3" providerId="ADAL" clId="{41E3DFC8-83E2-45CE-9774-3835BAD88144}" dt="2024-07-06T00:12:13.910" v="611" actId="1076"/>
          <ac:picMkLst>
            <pc:docMk/>
            <pc:sldMk cId="300037228" sldId="293"/>
            <ac:picMk id="9" creationId="{81D7B5D6-0561-8CBD-DB67-39108C91CA9B}"/>
          </ac:picMkLst>
        </pc:picChg>
      </pc:sldChg>
      <pc:sldChg chg="addSp delSp modSp mod">
        <pc:chgData name="Astrid Lucero Hernandez Martinez" userId="d16621fd-296d-4f9d-ab44-ced30efccfe3" providerId="ADAL" clId="{41E3DFC8-83E2-45CE-9774-3835BAD88144}" dt="2024-07-06T00:58:39.588" v="692" actId="14734"/>
        <pc:sldMkLst>
          <pc:docMk/>
          <pc:sldMk cId="1613795287" sldId="294"/>
        </pc:sldMkLst>
        <pc:spChg chg="mod">
          <ac:chgData name="Astrid Lucero Hernandez Martinez" userId="d16621fd-296d-4f9d-ab44-ced30efccfe3" providerId="ADAL" clId="{41E3DFC8-83E2-45CE-9774-3835BAD88144}" dt="2024-07-06T00:57:50.225" v="687" actId="20577"/>
          <ac:spMkLst>
            <pc:docMk/>
            <pc:sldMk cId="1613795287" sldId="294"/>
            <ac:spMk id="4" creationId="{E2ED6047-E2BA-1780-4152-E4CDF01D4589}"/>
          </ac:spMkLst>
        </pc:spChg>
        <pc:graphicFrameChg chg="add mod">
          <ac:chgData name="Astrid Lucero Hernandez Martinez" userId="d16621fd-296d-4f9d-ab44-ced30efccfe3" providerId="ADAL" clId="{41E3DFC8-83E2-45CE-9774-3835BAD88144}" dt="2024-07-06T00:56:57.406" v="667"/>
          <ac:graphicFrameMkLst>
            <pc:docMk/>
            <pc:sldMk cId="1613795287" sldId="294"/>
            <ac:graphicFrameMk id="2" creationId="{20D7FA51-2979-D947-68A8-964018AC4838}"/>
          </ac:graphicFrameMkLst>
        </pc:graphicFrameChg>
        <pc:graphicFrameChg chg="add mod modGraphic">
          <ac:chgData name="Astrid Lucero Hernandez Martinez" userId="d16621fd-296d-4f9d-ab44-ced30efccfe3" providerId="ADAL" clId="{41E3DFC8-83E2-45CE-9774-3835BAD88144}" dt="2024-07-06T00:58:39.588" v="692" actId="14734"/>
          <ac:graphicFrameMkLst>
            <pc:docMk/>
            <pc:sldMk cId="1613795287" sldId="294"/>
            <ac:graphicFrameMk id="5" creationId="{D4C4D8DD-607B-CB44-C253-C0190C9E41A1}"/>
          </ac:graphicFrameMkLst>
        </pc:graphicFrameChg>
        <pc:picChg chg="del">
          <ac:chgData name="Astrid Lucero Hernandez Martinez" userId="d16621fd-296d-4f9d-ab44-ced30efccfe3" providerId="ADAL" clId="{41E3DFC8-83E2-45CE-9774-3835BAD88144}" dt="2024-07-06T00:56:56.113" v="666" actId="478"/>
          <ac:picMkLst>
            <pc:docMk/>
            <pc:sldMk cId="1613795287" sldId="294"/>
            <ac:picMk id="3" creationId="{B4B7DAED-327F-9591-5089-EE2B751C0E9B}"/>
          </ac:picMkLst>
        </pc:picChg>
        <pc:picChg chg="mod">
          <ac:chgData name="Astrid Lucero Hernandez Martinez" userId="d16621fd-296d-4f9d-ab44-ced30efccfe3" providerId="ADAL" clId="{41E3DFC8-83E2-45CE-9774-3835BAD88144}" dt="2024-07-06T00:57:14.116" v="674" actId="14100"/>
          <ac:picMkLst>
            <pc:docMk/>
            <pc:sldMk cId="1613795287" sldId="294"/>
            <ac:picMk id="9" creationId="{E9F1F50A-8E97-3512-3166-1C76D44CFAE4}"/>
          </ac:picMkLst>
        </pc:picChg>
      </pc:sldChg>
      <pc:sldChg chg="modSp mod">
        <pc:chgData name="Astrid Lucero Hernandez Martinez" userId="d16621fd-296d-4f9d-ab44-ced30efccfe3" providerId="ADAL" clId="{41E3DFC8-83E2-45CE-9774-3835BAD88144}" dt="2024-07-06T00:29:11.447" v="659" actId="20577"/>
        <pc:sldMkLst>
          <pc:docMk/>
          <pc:sldMk cId="4239758551" sldId="295"/>
        </pc:sldMkLst>
        <pc:spChg chg="mod">
          <ac:chgData name="Astrid Lucero Hernandez Martinez" userId="d16621fd-296d-4f9d-ab44-ced30efccfe3" providerId="ADAL" clId="{41E3DFC8-83E2-45CE-9774-3835BAD88144}" dt="2024-07-06T00:29:11.447" v="659" actId="20577"/>
          <ac:spMkLst>
            <pc:docMk/>
            <pc:sldMk cId="4239758551" sldId="295"/>
            <ac:spMk id="5" creationId="{B35DB0C7-3A20-39A0-C449-AAD5294AD7CD}"/>
          </ac:spMkLst>
        </pc:spChg>
      </pc:sldChg>
      <pc:sldChg chg="modSp mod">
        <pc:chgData name="Astrid Lucero Hernandez Martinez" userId="d16621fd-296d-4f9d-ab44-ced30efccfe3" providerId="ADAL" clId="{41E3DFC8-83E2-45CE-9774-3835BAD88144}" dt="2024-07-06T00:29:31.992" v="660"/>
        <pc:sldMkLst>
          <pc:docMk/>
          <pc:sldMk cId="2202548061" sldId="296"/>
        </pc:sldMkLst>
        <pc:spChg chg="mod">
          <ac:chgData name="Astrid Lucero Hernandez Martinez" userId="d16621fd-296d-4f9d-ab44-ced30efccfe3" providerId="ADAL" clId="{41E3DFC8-83E2-45CE-9774-3835BAD88144}" dt="2024-07-06T00:29:31.992" v="660"/>
          <ac:spMkLst>
            <pc:docMk/>
            <pc:sldMk cId="2202548061" sldId="296"/>
            <ac:spMk id="4" creationId="{0592F0E6-12E2-8C83-740F-EED2946C284F}"/>
          </ac:spMkLst>
        </pc:spChg>
      </pc:sldChg>
      <pc:sldChg chg="delSp modSp del mod">
        <pc:chgData name="Astrid Lucero Hernandez Martinez" userId="d16621fd-296d-4f9d-ab44-ced30efccfe3" providerId="ADAL" clId="{41E3DFC8-83E2-45CE-9774-3835BAD88144}" dt="2024-07-06T14:03:43.947" v="703" actId="2696"/>
        <pc:sldMkLst>
          <pc:docMk/>
          <pc:sldMk cId="2129439834" sldId="297"/>
        </pc:sldMkLst>
        <pc:spChg chg="mod">
          <ac:chgData name="Astrid Lucero Hernandez Martinez" userId="d16621fd-296d-4f9d-ab44-ced30efccfe3" providerId="ADAL" clId="{41E3DFC8-83E2-45CE-9774-3835BAD88144}" dt="2024-07-06T00:29:41.967" v="665" actId="20577"/>
          <ac:spMkLst>
            <pc:docMk/>
            <pc:sldMk cId="2129439834" sldId="297"/>
            <ac:spMk id="5" creationId="{95D17324-42C8-DFE4-A6B1-731434215693}"/>
          </ac:spMkLst>
        </pc:spChg>
        <pc:picChg chg="del">
          <ac:chgData name="Astrid Lucero Hernandez Martinez" userId="d16621fd-296d-4f9d-ab44-ced30efccfe3" providerId="ADAL" clId="{41E3DFC8-83E2-45CE-9774-3835BAD88144}" dt="2024-07-06T14:02:51.653" v="702" actId="478"/>
          <ac:picMkLst>
            <pc:docMk/>
            <pc:sldMk cId="2129439834" sldId="297"/>
            <ac:picMk id="2" creationId="{EAADD488-750F-3D36-D32C-44FDEB3E47F4}"/>
          </ac:picMkLst>
        </pc:picChg>
      </pc:sldChg>
    </pc:docChg>
  </pc:docChgLst>
  <pc:docChgLst>
    <pc:chgData name="Astrid Lucero Hernandez Martinez" userId="d16621fd-296d-4f9d-ab44-ced30efccfe3" providerId="ADAL" clId="{0FC08625-9A16-4184-B836-D1ADD999DE2B}"/>
    <pc:docChg chg="undo redo custSel modSld">
      <pc:chgData name="Astrid Lucero Hernandez Martinez" userId="d16621fd-296d-4f9d-ab44-ced30efccfe3" providerId="ADAL" clId="{0FC08625-9A16-4184-B836-D1ADD999DE2B}" dt="2024-11-06T23:02:06.136" v="726" actId="13926"/>
      <pc:docMkLst>
        <pc:docMk/>
      </pc:docMkLst>
      <pc:sldChg chg="addSp delSp modSp mod">
        <pc:chgData name="Astrid Lucero Hernandez Martinez" userId="d16621fd-296d-4f9d-ab44-ced30efccfe3" providerId="ADAL" clId="{0FC08625-9A16-4184-B836-D1ADD999DE2B}" dt="2024-11-06T22:28:31.124" v="172" actId="20577"/>
        <pc:sldMkLst>
          <pc:docMk/>
          <pc:sldMk cId="721350290" sldId="274"/>
        </pc:sldMkLst>
        <pc:spChg chg="mod">
          <ac:chgData name="Astrid Lucero Hernandez Martinez" userId="d16621fd-296d-4f9d-ab44-ced30efccfe3" providerId="ADAL" clId="{0FC08625-9A16-4184-B836-D1ADD999DE2B}" dt="2024-11-06T22:28:09.959" v="144" actId="14100"/>
          <ac:spMkLst>
            <pc:docMk/>
            <pc:sldMk cId="721350290" sldId="274"/>
            <ac:spMk id="7" creationId="{DA956362-CDF9-B6F4-93D4-948135E8B577}"/>
          </ac:spMkLst>
        </pc:spChg>
        <pc:spChg chg="mod">
          <ac:chgData name="Astrid Lucero Hernandez Martinez" userId="d16621fd-296d-4f9d-ab44-ced30efccfe3" providerId="ADAL" clId="{0FC08625-9A16-4184-B836-D1ADD999DE2B}" dt="2024-11-06T22:28:31.124" v="172" actId="20577"/>
          <ac:spMkLst>
            <pc:docMk/>
            <pc:sldMk cId="721350290" sldId="274"/>
            <ac:spMk id="9" creationId="{FED35954-7D90-C85F-4911-D7DFA6FF4182}"/>
          </ac:spMkLst>
        </pc:spChg>
        <pc:graphicFrameChg chg="add mod">
          <ac:chgData name="Astrid Lucero Hernandez Martinez" userId="d16621fd-296d-4f9d-ab44-ced30efccfe3" providerId="ADAL" clId="{0FC08625-9A16-4184-B836-D1ADD999DE2B}" dt="2024-11-06T22:20:30.527" v="22"/>
          <ac:graphicFrameMkLst>
            <pc:docMk/>
            <pc:sldMk cId="721350290" sldId="274"/>
            <ac:graphicFrameMk id="3" creationId="{54BFFE1B-ADD2-F3C5-6BA6-A60DE0EAB5C1}"/>
          </ac:graphicFrameMkLst>
        </pc:graphicFrameChg>
        <pc:graphicFrameChg chg="add mod modGraphic">
          <ac:chgData name="Astrid Lucero Hernandez Martinez" userId="d16621fd-296d-4f9d-ab44-ced30efccfe3" providerId="ADAL" clId="{0FC08625-9A16-4184-B836-D1ADD999DE2B}" dt="2024-11-06T22:28:02.677" v="142" actId="20577"/>
          <ac:graphicFrameMkLst>
            <pc:docMk/>
            <pc:sldMk cId="721350290" sldId="274"/>
            <ac:graphicFrameMk id="4" creationId="{5CA4FC3E-BEAC-7690-CA7A-4C8210199F86}"/>
          </ac:graphicFrameMkLst>
        </pc:graphicFrameChg>
        <pc:graphicFrameChg chg="del">
          <ac:chgData name="Astrid Lucero Hernandez Martinez" userId="d16621fd-296d-4f9d-ab44-ced30efccfe3" providerId="ADAL" clId="{0FC08625-9A16-4184-B836-D1ADD999DE2B}" dt="2024-11-06T22:20:14.335" v="21" actId="478"/>
          <ac:graphicFrameMkLst>
            <pc:docMk/>
            <pc:sldMk cId="721350290" sldId="274"/>
            <ac:graphicFrameMk id="5" creationId="{94C63321-D76B-881B-564A-AD878F8693E2}"/>
          </ac:graphicFrameMkLst>
        </pc:graphicFrameChg>
        <pc:picChg chg="del mod">
          <ac:chgData name="Astrid Lucero Hernandez Martinez" userId="d16621fd-296d-4f9d-ab44-ced30efccfe3" providerId="ADAL" clId="{0FC08625-9A16-4184-B836-D1ADD999DE2B}" dt="2024-11-06T22:21:05.577" v="31" actId="478"/>
          <ac:picMkLst>
            <pc:docMk/>
            <pc:sldMk cId="721350290" sldId="274"/>
            <ac:picMk id="10" creationId="{3565073E-0569-B969-1A5E-418C3FEE18C2}"/>
          </ac:picMkLst>
        </pc:picChg>
        <pc:picChg chg="del mod">
          <ac:chgData name="Astrid Lucero Hernandez Martinez" userId="d16621fd-296d-4f9d-ab44-ced30efccfe3" providerId="ADAL" clId="{0FC08625-9A16-4184-B836-D1ADD999DE2B}" dt="2024-11-06T22:21:03.367" v="30" actId="478"/>
          <ac:picMkLst>
            <pc:docMk/>
            <pc:sldMk cId="721350290" sldId="274"/>
            <ac:picMk id="16" creationId="{1802D5CD-C3DC-593F-7E6C-09889EDAA5FF}"/>
          </ac:picMkLst>
        </pc:picChg>
      </pc:sldChg>
      <pc:sldChg chg="modSp mod">
        <pc:chgData name="Astrid Lucero Hernandez Martinez" userId="d16621fd-296d-4f9d-ab44-ced30efccfe3" providerId="ADAL" clId="{0FC08625-9A16-4184-B836-D1ADD999DE2B}" dt="2024-11-06T22:18:02.457" v="9" actId="20577"/>
        <pc:sldMkLst>
          <pc:docMk/>
          <pc:sldMk cId="1610350232" sldId="277"/>
        </pc:sldMkLst>
        <pc:spChg chg="mod">
          <ac:chgData name="Astrid Lucero Hernandez Martinez" userId="d16621fd-296d-4f9d-ab44-ced30efccfe3" providerId="ADAL" clId="{0FC08625-9A16-4184-B836-D1ADD999DE2B}" dt="2024-11-06T22:18:02.457" v="9" actId="20577"/>
          <ac:spMkLst>
            <pc:docMk/>
            <pc:sldMk cId="1610350232" sldId="277"/>
            <ac:spMk id="6" creationId="{B2F2D106-82B9-0335-7236-4CF3863660F7}"/>
          </ac:spMkLst>
        </pc:spChg>
      </pc:sldChg>
      <pc:sldChg chg="addSp delSp modSp mod">
        <pc:chgData name="Astrid Lucero Hernandez Martinez" userId="d16621fd-296d-4f9d-ab44-ced30efccfe3" providerId="ADAL" clId="{0FC08625-9A16-4184-B836-D1ADD999DE2B}" dt="2024-11-06T22:47:36.990" v="688" actId="20577"/>
        <pc:sldMkLst>
          <pc:docMk/>
          <pc:sldMk cId="3827677764" sldId="283"/>
        </pc:sldMkLst>
        <pc:spChg chg="mod">
          <ac:chgData name="Astrid Lucero Hernandez Martinez" userId="d16621fd-296d-4f9d-ab44-ced30efccfe3" providerId="ADAL" clId="{0FC08625-9A16-4184-B836-D1ADD999DE2B}" dt="2024-11-06T22:47:36.990" v="688" actId="20577"/>
          <ac:spMkLst>
            <pc:docMk/>
            <pc:sldMk cId="3827677764" sldId="283"/>
            <ac:spMk id="19" creationId="{F3B3F893-37EB-1B24-5F58-30A8CB7927B3}"/>
          </ac:spMkLst>
        </pc:spChg>
        <pc:spChg chg="mod">
          <ac:chgData name="Astrid Lucero Hernandez Martinez" userId="d16621fd-296d-4f9d-ab44-ced30efccfe3" providerId="ADAL" clId="{0FC08625-9A16-4184-B836-D1ADD999DE2B}" dt="2024-11-06T22:38:33.005" v="266" actId="1076"/>
          <ac:spMkLst>
            <pc:docMk/>
            <pc:sldMk cId="3827677764" sldId="283"/>
            <ac:spMk id="27" creationId="{BE7C2FC2-7124-6194-2937-8D0F227ACE7E}"/>
          </ac:spMkLst>
        </pc:spChg>
        <pc:graphicFrameChg chg="add del mod">
          <ac:chgData name="Astrid Lucero Hernandez Martinez" userId="d16621fd-296d-4f9d-ab44-ced30efccfe3" providerId="ADAL" clId="{0FC08625-9A16-4184-B836-D1ADD999DE2B}" dt="2024-11-06T22:39:58.149" v="271" actId="21"/>
          <ac:graphicFrameMkLst>
            <pc:docMk/>
            <pc:sldMk cId="3827677764" sldId="283"/>
            <ac:graphicFrameMk id="2" creationId="{F9B8FB31-62B6-4B75-B7CC-3919D152FDA0}"/>
          </ac:graphicFrameMkLst>
        </pc:graphicFrameChg>
        <pc:picChg chg="del">
          <ac:chgData name="Astrid Lucero Hernandez Martinez" userId="d16621fd-296d-4f9d-ab44-ced30efccfe3" providerId="ADAL" clId="{0FC08625-9A16-4184-B836-D1ADD999DE2B}" dt="2024-11-06T22:39:47.936" v="267" actId="478"/>
          <ac:picMkLst>
            <pc:docMk/>
            <pc:sldMk cId="3827677764" sldId="283"/>
            <ac:picMk id="4" creationId="{0A347976-D89F-0480-CD02-7275633D3380}"/>
          </ac:picMkLst>
        </pc:picChg>
        <pc:picChg chg="add mod">
          <ac:chgData name="Astrid Lucero Hernandez Martinez" userId="d16621fd-296d-4f9d-ab44-ced30efccfe3" providerId="ADAL" clId="{0FC08625-9A16-4184-B836-D1ADD999DE2B}" dt="2024-11-06T22:40:58.138" v="274" actId="14100"/>
          <ac:picMkLst>
            <pc:docMk/>
            <pc:sldMk cId="3827677764" sldId="283"/>
            <ac:picMk id="5" creationId="{4BA74944-9CAD-5777-5354-D13F8A23C2AA}"/>
          </ac:picMkLst>
        </pc:picChg>
      </pc:sldChg>
      <pc:sldChg chg="addSp delSp modSp mod">
        <pc:chgData name="Astrid Lucero Hernandez Martinez" userId="d16621fd-296d-4f9d-ab44-ced30efccfe3" providerId="ADAL" clId="{0FC08625-9A16-4184-B836-D1ADD999DE2B}" dt="2024-11-06T22:34:29.942" v="243" actId="20577"/>
        <pc:sldMkLst>
          <pc:docMk/>
          <pc:sldMk cId="2284358386" sldId="285"/>
        </pc:sldMkLst>
        <pc:spChg chg="mod">
          <ac:chgData name="Astrid Lucero Hernandez Martinez" userId="d16621fd-296d-4f9d-ab44-ced30efccfe3" providerId="ADAL" clId="{0FC08625-9A16-4184-B836-D1ADD999DE2B}" dt="2024-11-06T22:34:29.942" v="243" actId="20577"/>
          <ac:spMkLst>
            <pc:docMk/>
            <pc:sldMk cId="2284358386" sldId="285"/>
            <ac:spMk id="5" creationId="{4A250405-93B5-B986-98C3-DB903B6A74C9}"/>
          </ac:spMkLst>
        </pc:spChg>
        <pc:spChg chg="mod">
          <ac:chgData name="Astrid Lucero Hernandez Martinez" userId="d16621fd-296d-4f9d-ab44-ced30efccfe3" providerId="ADAL" clId="{0FC08625-9A16-4184-B836-D1ADD999DE2B}" dt="2024-11-06T22:33:54.754" v="225" actId="1076"/>
          <ac:spMkLst>
            <pc:docMk/>
            <pc:sldMk cId="2284358386" sldId="285"/>
            <ac:spMk id="6" creationId="{C97D797A-F40D-540F-F047-BBCD38B3BE6C}"/>
          </ac:spMkLst>
        </pc:spChg>
        <pc:spChg chg="mod">
          <ac:chgData name="Astrid Lucero Hernandez Martinez" userId="d16621fd-296d-4f9d-ab44-ced30efccfe3" providerId="ADAL" clId="{0FC08625-9A16-4184-B836-D1ADD999DE2B}" dt="2024-11-06T22:33:51.482" v="224" actId="1076"/>
          <ac:spMkLst>
            <pc:docMk/>
            <pc:sldMk cId="2284358386" sldId="285"/>
            <ac:spMk id="7" creationId="{5BF842DB-B007-F600-9DD6-F9ACC500848D}"/>
          </ac:spMkLst>
        </pc:spChg>
        <pc:spChg chg="mod">
          <ac:chgData name="Astrid Lucero Hernandez Martinez" userId="d16621fd-296d-4f9d-ab44-ced30efccfe3" providerId="ADAL" clId="{0FC08625-9A16-4184-B836-D1ADD999DE2B}" dt="2024-11-06T22:32:50.223" v="210" actId="1076"/>
          <ac:spMkLst>
            <pc:docMk/>
            <pc:sldMk cId="2284358386" sldId="285"/>
            <ac:spMk id="8" creationId="{5A0ECABF-9B27-3B3C-196D-FD094186E7AA}"/>
          </ac:spMkLst>
        </pc:spChg>
        <pc:graphicFrameChg chg="add mod">
          <ac:chgData name="Astrid Lucero Hernandez Martinez" userId="d16621fd-296d-4f9d-ab44-ced30efccfe3" providerId="ADAL" clId="{0FC08625-9A16-4184-B836-D1ADD999DE2B}" dt="2024-11-06T22:29:50.020" v="175"/>
          <ac:graphicFrameMkLst>
            <pc:docMk/>
            <pc:sldMk cId="2284358386" sldId="285"/>
            <ac:graphicFrameMk id="3" creationId="{F88FB766-694A-B940-E103-942FE15094A8}"/>
          </ac:graphicFrameMkLst>
        </pc:graphicFrameChg>
        <pc:graphicFrameChg chg="del modGraphic">
          <ac:chgData name="Astrid Lucero Hernandez Martinez" userId="d16621fd-296d-4f9d-ab44-ced30efccfe3" providerId="ADAL" clId="{0FC08625-9A16-4184-B836-D1ADD999DE2B}" dt="2024-11-06T22:29:47.852" v="174" actId="478"/>
          <ac:graphicFrameMkLst>
            <pc:docMk/>
            <pc:sldMk cId="2284358386" sldId="285"/>
            <ac:graphicFrameMk id="4" creationId="{00685F0F-D051-C56E-37BC-7EF6522B2B4E}"/>
          </ac:graphicFrameMkLst>
        </pc:graphicFrameChg>
        <pc:graphicFrameChg chg="add mod modGraphic">
          <ac:chgData name="Astrid Lucero Hernandez Martinez" userId="d16621fd-296d-4f9d-ab44-ced30efccfe3" providerId="ADAL" clId="{0FC08625-9A16-4184-B836-D1ADD999DE2B}" dt="2024-11-06T22:33:47.443" v="223" actId="1076"/>
          <ac:graphicFrameMkLst>
            <pc:docMk/>
            <pc:sldMk cId="2284358386" sldId="285"/>
            <ac:graphicFrameMk id="9" creationId="{B1F09311-47EF-4781-B948-EBEB314CA217}"/>
          </ac:graphicFrameMkLst>
        </pc:graphicFrameChg>
        <pc:graphicFrameChg chg="add mod">
          <ac:chgData name="Astrid Lucero Hernandez Martinez" userId="d16621fd-296d-4f9d-ab44-ced30efccfe3" providerId="ADAL" clId="{0FC08625-9A16-4184-B836-D1ADD999DE2B}" dt="2024-11-06T22:32:05.463" v="200"/>
          <ac:graphicFrameMkLst>
            <pc:docMk/>
            <pc:sldMk cId="2284358386" sldId="285"/>
            <ac:graphicFrameMk id="10" creationId="{A38665B5-3D6F-5C12-CE26-6B476752AB16}"/>
          </ac:graphicFrameMkLst>
        </pc:graphicFrameChg>
        <pc:graphicFrameChg chg="add mod modGraphic">
          <ac:chgData name="Astrid Lucero Hernandez Martinez" userId="d16621fd-296d-4f9d-ab44-ced30efccfe3" providerId="ADAL" clId="{0FC08625-9A16-4184-B836-D1ADD999DE2B}" dt="2024-11-06T22:32:44.047" v="209" actId="1076"/>
          <ac:graphicFrameMkLst>
            <pc:docMk/>
            <pc:sldMk cId="2284358386" sldId="285"/>
            <ac:graphicFrameMk id="11" creationId="{4C81AAA6-492B-3D15-7F41-F2DDB428F604}"/>
          </ac:graphicFrameMkLst>
        </pc:graphicFrameChg>
        <pc:graphicFrameChg chg="del">
          <ac:chgData name="Astrid Lucero Hernandez Martinez" userId="d16621fd-296d-4f9d-ab44-ced30efccfe3" providerId="ADAL" clId="{0FC08625-9A16-4184-B836-D1ADD999DE2B}" dt="2024-11-06T22:31:39.568" v="199" actId="478"/>
          <ac:graphicFrameMkLst>
            <pc:docMk/>
            <pc:sldMk cId="2284358386" sldId="285"/>
            <ac:graphicFrameMk id="13" creationId="{F1D0BC53-0984-8ED6-F3E0-513EC1917076}"/>
          </ac:graphicFrameMkLst>
        </pc:graphicFrameChg>
      </pc:sldChg>
      <pc:sldChg chg="addSp delSp modSp mod">
        <pc:chgData name="Astrid Lucero Hernandez Martinez" userId="d16621fd-296d-4f9d-ab44-ced30efccfe3" providerId="ADAL" clId="{0FC08625-9A16-4184-B836-D1ADD999DE2B}" dt="2024-11-06T23:02:06.136" v="726" actId="13926"/>
        <pc:sldMkLst>
          <pc:docMk/>
          <pc:sldMk cId="649828499" sldId="287"/>
        </pc:sldMkLst>
        <pc:spChg chg="mod">
          <ac:chgData name="Astrid Lucero Hernandez Martinez" userId="d16621fd-296d-4f9d-ab44-ced30efccfe3" providerId="ADAL" clId="{0FC08625-9A16-4184-B836-D1ADD999DE2B}" dt="2024-11-06T23:02:06.136" v="726" actId="13926"/>
          <ac:spMkLst>
            <pc:docMk/>
            <pc:sldMk cId="649828499" sldId="287"/>
            <ac:spMk id="3" creationId="{69C1B9E4-D195-AAF8-CFF3-32E283E11CC5}"/>
          </ac:spMkLst>
        </pc:spChg>
        <pc:picChg chg="del mod">
          <ac:chgData name="Astrid Lucero Hernandez Martinez" userId="d16621fd-296d-4f9d-ab44-ced30efccfe3" providerId="ADAL" clId="{0FC08625-9A16-4184-B836-D1ADD999DE2B}" dt="2024-11-06T22:53:29.761" v="691" actId="478"/>
          <ac:picMkLst>
            <pc:docMk/>
            <pc:sldMk cId="649828499" sldId="287"/>
            <ac:picMk id="5" creationId="{4EF52A10-3DE2-979A-9C21-1829200D7265}"/>
          </ac:picMkLst>
        </pc:picChg>
        <pc:picChg chg="add mod">
          <ac:chgData name="Astrid Lucero Hernandez Martinez" userId="d16621fd-296d-4f9d-ab44-ced30efccfe3" providerId="ADAL" clId="{0FC08625-9A16-4184-B836-D1ADD999DE2B}" dt="2024-11-06T22:53:36.008" v="694" actId="14100"/>
          <ac:picMkLst>
            <pc:docMk/>
            <pc:sldMk cId="649828499" sldId="287"/>
            <ac:picMk id="6" creationId="{C2BC7EBF-C936-C39D-4902-BA3FC49FF7F7}"/>
          </ac:picMkLst>
        </pc:picChg>
      </pc:sldChg>
      <pc:sldChg chg="modSp">
        <pc:chgData name="Astrid Lucero Hernandez Martinez" userId="d16621fd-296d-4f9d-ab44-ced30efccfe3" providerId="ADAL" clId="{0FC08625-9A16-4184-B836-D1ADD999DE2B}" dt="2024-11-06T22:34:54.865" v="244"/>
        <pc:sldMkLst>
          <pc:docMk/>
          <pc:sldMk cId="756526457" sldId="288"/>
        </pc:sldMkLst>
        <pc:spChg chg="mod">
          <ac:chgData name="Astrid Lucero Hernandez Martinez" userId="d16621fd-296d-4f9d-ab44-ced30efccfe3" providerId="ADAL" clId="{0FC08625-9A16-4184-B836-D1ADD999DE2B}" dt="2024-11-06T22:34:54.865" v="244"/>
          <ac:spMkLst>
            <pc:docMk/>
            <pc:sldMk cId="756526457" sldId="288"/>
            <ac:spMk id="4" creationId="{B1C022A3-BBCF-B714-4581-99F248C821BE}"/>
          </ac:spMkLst>
        </pc:spChg>
      </pc:sldChg>
      <pc:sldChg chg="modSp">
        <pc:chgData name="Astrid Lucero Hernandez Martinez" userId="d16621fd-296d-4f9d-ab44-ced30efccfe3" providerId="ADAL" clId="{0FC08625-9A16-4184-B836-D1ADD999DE2B}" dt="2024-11-06T22:34:54.865" v="244"/>
        <pc:sldMkLst>
          <pc:docMk/>
          <pc:sldMk cId="1850455820" sldId="289"/>
        </pc:sldMkLst>
        <pc:spChg chg="mod">
          <ac:chgData name="Astrid Lucero Hernandez Martinez" userId="d16621fd-296d-4f9d-ab44-ced30efccfe3" providerId="ADAL" clId="{0FC08625-9A16-4184-B836-D1ADD999DE2B}" dt="2024-11-06T22:34:54.865" v="244"/>
          <ac:spMkLst>
            <pc:docMk/>
            <pc:sldMk cId="1850455820" sldId="289"/>
            <ac:spMk id="3" creationId="{63F3E368-E78D-4B31-F5C8-49060C3AF8A5}"/>
          </ac:spMkLst>
        </pc:spChg>
      </pc:sldChg>
      <pc:sldChg chg="modSp">
        <pc:chgData name="Astrid Lucero Hernandez Martinez" userId="d16621fd-296d-4f9d-ab44-ced30efccfe3" providerId="ADAL" clId="{0FC08625-9A16-4184-B836-D1ADD999DE2B}" dt="2024-11-06T22:34:54.865" v="244"/>
        <pc:sldMkLst>
          <pc:docMk/>
          <pc:sldMk cId="2123245595" sldId="290"/>
        </pc:sldMkLst>
        <pc:spChg chg="mod">
          <ac:chgData name="Astrid Lucero Hernandez Martinez" userId="d16621fd-296d-4f9d-ab44-ced30efccfe3" providerId="ADAL" clId="{0FC08625-9A16-4184-B836-D1ADD999DE2B}" dt="2024-11-06T22:34:54.865" v="244"/>
          <ac:spMkLst>
            <pc:docMk/>
            <pc:sldMk cId="2123245595" sldId="290"/>
            <ac:spMk id="4" creationId="{B60B00F2-B004-95E3-9D76-F664C7D6A801}"/>
          </ac:spMkLst>
        </pc:spChg>
      </pc:sldChg>
      <pc:sldChg chg="modSp">
        <pc:chgData name="Astrid Lucero Hernandez Martinez" userId="d16621fd-296d-4f9d-ab44-ced30efccfe3" providerId="ADAL" clId="{0FC08625-9A16-4184-B836-D1ADD999DE2B}" dt="2024-11-06T22:34:54.865" v="244"/>
        <pc:sldMkLst>
          <pc:docMk/>
          <pc:sldMk cId="244336464" sldId="291"/>
        </pc:sldMkLst>
        <pc:spChg chg="mod">
          <ac:chgData name="Astrid Lucero Hernandez Martinez" userId="d16621fd-296d-4f9d-ab44-ced30efccfe3" providerId="ADAL" clId="{0FC08625-9A16-4184-B836-D1ADD999DE2B}" dt="2024-11-06T22:34:54.865" v="244"/>
          <ac:spMkLst>
            <pc:docMk/>
            <pc:sldMk cId="244336464" sldId="291"/>
            <ac:spMk id="6" creationId="{6EC5BA0C-330A-F4A3-F3A6-0E1DC232D869}"/>
          </ac:spMkLst>
        </pc:spChg>
      </pc:sldChg>
      <pc:sldChg chg="modSp">
        <pc:chgData name="Astrid Lucero Hernandez Martinez" userId="d16621fd-296d-4f9d-ab44-ced30efccfe3" providerId="ADAL" clId="{0FC08625-9A16-4184-B836-D1ADD999DE2B}" dt="2024-11-06T22:34:54.865" v="244"/>
        <pc:sldMkLst>
          <pc:docMk/>
          <pc:sldMk cId="300037228" sldId="293"/>
        </pc:sldMkLst>
        <pc:spChg chg="mod">
          <ac:chgData name="Astrid Lucero Hernandez Martinez" userId="d16621fd-296d-4f9d-ab44-ced30efccfe3" providerId="ADAL" clId="{0FC08625-9A16-4184-B836-D1ADD999DE2B}" dt="2024-11-06T22:34:54.865" v="244"/>
          <ac:spMkLst>
            <pc:docMk/>
            <pc:sldMk cId="300037228" sldId="293"/>
            <ac:spMk id="6" creationId="{46C12128-4BD9-5A86-E69A-27C5F5D9CD1B}"/>
          </ac:spMkLst>
        </pc:spChg>
        <pc:graphicFrameChg chg="mod">
          <ac:chgData name="Astrid Lucero Hernandez Martinez" userId="d16621fd-296d-4f9d-ab44-ced30efccfe3" providerId="ADAL" clId="{0FC08625-9A16-4184-B836-D1ADD999DE2B}" dt="2024-11-06T22:34:54.865" v="244"/>
          <ac:graphicFrameMkLst>
            <pc:docMk/>
            <pc:sldMk cId="300037228" sldId="293"/>
            <ac:graphicFrameMk id="9" creationId="{1E5DF023-EE32-5831-2F37-C953A298910E}"/>
          </ac:graphicFrameMkLst>
        </pc:graphicFrameChg>
      </pc:sldChg>
      <pc:sldChg chg="modSp">
        <pc:chgData name="Astrid Lucero Hernandez Martinez" userId="d16621fd-296d-4f9d-ab44-ced30efccfe3" providerId="ADAL" clId="{0FC08625-9A16-4184-B836-D1ADD999DE2B}" dt="2024-11-06T22:34:54.865" v="244"/>
        <pc:sldMkLst>
          <pc:docMk/>
          <pc:sldMk cId="1613795287" sldId="294"/>
        </pc:sldMkLst>
        <pc:spChg chg="mod">
          <ac:chgData name="Astrid Lucero Hernandez Martinez" userId="d16621fd-296d-4f9d-ab44-ced30efccfe3" providerId="ADAL" clId="{0FC08625-9A16-4184-B836-D1ADD999DE2B}" dt="2024-11-06T22:34:54.865" v="244"/>
          <ac:spMkLst>
            <pc:docMk/>
            <pc:sldMk cId="1613795287" sldId="294"/>
            <ac:spMk id="4" creationId="{E2ED6047-E2BA-1780-4152-E4CDF01D4589}"/>
          </ac:spMkLst>
        </pc:spChg>
      </pc:sldChg>
      <pc:sldChg chg="modSp">
        <pc:chgData name="Astrid Lucero Hernandez Martinez" userId="d16621fd-296d-4f9d-ab44-ced30efccfe3" providerId="ADAL" clId="{0FC08625-9A16-4184-B836-D1ADD999DE2B}" dt="2024-11-06T22:34:54.865" v="244"/>
        <pc:sldMkLst>
          <pc:docMk/>
          <pc:sldMk cId="4239758551" sldId="295"/>
        </pc:sldMkLst>
        <pc:spChg chg="mod">
          <ac:chgData name="Astrid Lucero Hernandez Martinez" userId="d16621fd-296d-4f9d-ab44-ced30efccfe3" providerId="ADAL" clId="{0FC08625-9A16-4184-B836-D1ADD999DE2B}" dt="2024-11-06T22:34:54.865" v="244"/>
          <ac:spMkLst>
            <pc:docMk/>
            <pc:sldMk cId="4239758551" sldId="295"/>
            <ac:spMk id="5" creationId="{B35DB0C7-3A20-39A0-C449-AAD5294AD7CD}"/>
          </ac:spMkLst>
        </pc:spChg>
      </pc:sldChg>
      <pc:sldChg chg="modSp">
        <pc:chgData name="Astrid Lucero Hernandez Martinez" userId="d16621fd-296d-4f9d-ab44-ced30efccfe3" providerId="ADAL" clId="{0FC08625-9A16-4184-B836-D1ADD999DE2B}" dt="2024-11-06T22:34:54.865" v="244"/>
        <pc:sldMkLst>
          <pc:docMk/>
          <pc:sldMk cId="2202548061" sldId="296"/>
        </pc:sldMkLst>
        <pc:spChg chg="mod">
          <ac:chgData name="Astrid Lucero Hernandez Martinez" userId="d16621fd-296d-4f9d-ab44-ced30efccfe3" providerId="ADAL" clId="{0FC08625-9A16-4184-B836-D1ADD999DE2B}" dt="2024-11-06T22:34:54.865" v="244"/>
          <ac:spMkLst>
            <pc:docMk/>
            <pc:sldMk cId="2202548061" sldId="296"/>
            <ac:spMk id="4" creationId="{0592F0E6-12E2-8C83-740F-EED2946C284F}"/>
          </ac:spMkLst>
        </pc:spChg>
      </pc:sldChg>
    </pc:docChg>
  </pc:docChgLst>
  <pc:docChgLst>
    <pc:chgData name="Astrid Lucero Hernandez Martinez" userId="d16621fd-296d-4f9d-ab44-ced30efccfe3" providerId="ADAL" clId="{79C7125D-66F1-42A5-ACED-17A5CB948A5B}"/>
    <pc:docChg chg="custSel modSld">
      <pc:chgData name="Astrid Lucero Hernandez Martinez" userId="d16621fd-296d-4f9d-ab44-ced30efccfe3" providerId="ADAL" clId="{79C7125D-66F1-42A5-ACED-17A5CB948A5B}" dt="2024-08-12T20:40:34.728" v="8" actId="20577"/>
      <pc:docMkLst>
        <pc:docMk/>
      </pc:docMkLst>
      <pc:sldChg chg="modSp mod">
        <pc:chgData name="Astrid Lucero Hernandez Martinez" userId="d16621fd-296d-4f9d-ab44-ced30efccfe3" providerId="ADAL" clId="{79C7125D-66F1-42A5-ACED-17A5CB948A5B}" dt="2024-08-12T20:35:29" v="3" actId="20577"/>
        <pc:sldMkLst>
          <pc:docMk/>
          <pc:sldMk cId="2284358386" sldId="285"/>
        </pc:sldMkLst>
        <pc:spChg chg="mod">
          <ac:chgData name="Astrid Lucero Hernandez Martinez" userId="d16621fd-296d-4f9d-ab44-ced30efccfe3" providerId="ADAL" clId="{79C7125D-66F1-42A5-ACED-17A5CB948A5B}" dt="2024-08-12T20:35:29" v="3" actId="20577"/>
          <ac:spMkLst>
            <pc:docMk/>
            <pc:sldMk cId="2284358386" sldId="285"/>
            <ac:spMk id="5" creationId="{4A250405-93B5-B986-98C3-DB903B6A74C9}"/>
          </ac:spMkLst>
        </pc:spChg>
      </pc:sldChg>
      <pc:sldChg chg="modSp mod">
        <pc:chgData name="Astrid Lucero Hernandez Martinez" userId="d16621fd-296d-4f9d-ab44-ced30efccfe3" providerId="ADAL" clId="{79C7125D-66F1-42A5-ACED-17A5CB948A5B}" dt="2024-08-12T20:40:34.728" v="8" actId="20577"/>
        <pc:sldMkLst>
          <pc:docMk/>
          <pc:sldMk cId="244336464" sldId="291"/>
        </pc:sldMkLst>
        <pc:spChg chg="mod">
          <ac:chgData name="Astrid Lucero Hernandez Martinez" userId="d16621fd-296d-4f9d-ab44-ced30efccfe3" providerId="ADAL" clId="{79C7125D-66F1-42A5-ACED-17A5CB948A5B}" dt="2024-08-12T20:40:34.728" v="8" actId="20577"/>
          <ac:spMkLst>
            <pc:docMk/>
            <pc:sldMk cId="244336464" sldId="291"/>
            <ac:spMk id="6" creationId="{6EC5BA0C-330A-F4A3-F3A6-0E1DC232D869}"/>
          </ac:spMkLst>
        </pc:spChg>
      </pc:sldChg>
      <pc:sldChg chg="delSp modSp mod">
        <pc:chgData name="Astrid Lucero Hernandez Martinez" userId="d16621fd-296d-4f9d-ab44-ced30efccfe3" providerId="ADAL" clId="{79C7125D-66F1-42A5-ACED-17A5CB948A5B}" dt="2024-08-12T20:38:50.828" v="6" actId="1076"/>
        <pc:sldMkLst>
          <pc:docMk/>
          <pc:sldMk cId="1883064273" sldId="292"/>
        </pc:sldMkLst>
        <pc:spChg chg="del">
          <ac:chgData name="Astrid Lucero Hernandez Martinez" userId="d16621fd-296d-4f9d-ab44-ced30efccfe3" providerId="ADAL" clId="{79C7125D-66F1-42A5-ACED-17A5CB948A5B}" dt="2024-08-12T20:38:42.410" v="4" actId="478"/>
          <ac:spMkLst>
            <pc:docMk/>
            <pc:sldMk cId="1883064273" sldId="292"/>
            <ac:spMk id="4" creationId="{FB401411-B705-40A8-1D3E-0C6FA0A4D0C5}"/>
          </ac:spMkLst>
        </pc:spChg>
        <pc:graphicFrameChg chg="mod">
          <ac:chgData name="Astrid Lucero Hernandez Martinez" userId="d16621fd-296d-4f9d-ab44-ced30efccfe3" providerId="ADAL" clId="{79C7125D-66F1-42A5-ACED-17A5CB948A5B}" dt="2024-08-12T20:38:50.828" v="6" actId="1076"/>
          <ac:graphicFrameMkLst>
            <pc:docMk/>
            <pc:sldMk cId="1883064273" sldId="292"/>
            <ac:graphicFrameMk id="3" creationId="{B2D5B8AA-17CD-DC2D-FE76-62D9B7652327}"/>
          </ac:graphicFrameMkLst>
        </pc:graphicFrameChg>
        <pc:picChg chg="del">
          <ac:chgData name="Astrid Lucero Hernandez Martinez" userId="d16621fd-296d-4f9d-ab44-ced30efccfe3" providerId="ADAL" clId="{79C7125D-66F1-42A5-ACED-17A5CB948A5B}" dt="2024-08-12T20:38:44.710" v="5" actId="478"/>
          <ac:picMkLst>
            <pc:docMk/>
            <pc:sldMk cId="1883064273" sldId="292"/>
            <ac:picMk id="22" creationId="{FB3FC1FE-48C3-865D-5E52-B231984CD4AE}"/>
          </ac:picMkLst>
        </pc:picChg>
      </pc:sldChg>
    </pc:docChg>
  </pc:docChgLst>
  <pc:docChgLst>
    <pc:chgData name="Astrid Lucero Hernandez Martinez" userId="d16621fd-296d-4f9d-ab44-ced30efccfe3" providerId="ADAL" clId="{A236F559-D618-4FC4-9F46-48D9FFBB4DB4}"/>
    <pc:docChg chg="modSld">
      <pc:chgData name="Astrid Lucero Hernandez Martinez" userId="d16621fd-296d-4f9d-ab44-ced30efccfe3" providerId="ADAL" clId="{A236F559-D618-4FC4-9F46-48D9FFBB4DB4}" dt="2024-06-24T18:30:29.358" v="5" actId="20577"/>
      <pc:docMkLst>
        <pc:docMk/>
      </pc:docMkLst>
      <pc:sldChg chg="modSp mod">
        <pc:chgData name="Astrid Lucero Hernandez Martinez" userId="d16621fd-296d-4f9d-ab44-ced30efccfe3" providerId="ADAL" clId="{A236F559-D618-4FC4-9F46-48D9FFBB4DB4}" dt="2024-06-24T18:30:29.358" v="5" actId="20577"/>
        <pc:sldMkLst>
          <pc:docMk/>
          <pc:sldMk cId="3675170584" sldId="279"/>
        </pc:sldMkLst>
        <pc:spChg chg="mod">
          <ac:chgData name="Astrid Lucero Hernandez Martinez" userId="d16621fd-296d-4f9d-ab44-ced30efccfe3" providerId="ADAL" clId="{A236F559-D618-4FC4-9F46-48D9FFBB4DB4}" dt="2024-06-24T18:30:29.358" v="5" actId="20577"/>
          <ac:spMkLst>
            <pc:docMk/>
            <pc:sldMk cId="3675170584" sldId="279"/>
            <ac:spMk id="6" creationId="{783A7814-D512-A1BE-B54E-F9943C3A8169}"/>
          </ac:spMkLst>
        </pc:spChg>
      </pc:sldChg>
    </pc:docChg>
  </pc:docChgLst>
  <pc:docChgLst>
    <pc:chgData name="Astrid Lucero Hernandez Martinez" userId="d16621fd-296d-4f9d-ab44-ced30efccfe3" providerId="ADAL" clId="{95CDA339-8FDE-4532-8739-F076A8CD08CE}"/>
    <pc:docChg chg="undo redo custSel addSld delSld modSld">
      <pc:chgData name="Astrid Lucero Hernandez Martinez" userId="d16621fd-296d-4f9d-ab44-ced30efccfe3" providerId="ADAL" clId="{95CDA339-8FDE-4532-8739-F076A8CD08CE}" dt="2024-12-06T01:02:26.259" v="2482" actId="1076"/>
      <pc:docMkLst>
        <pc:docMk/>
      </pc:docMkLst>
      <pc:sldChg chg="addSp delSp modSp mod">
        <pc:chgData name="Astrid Lucero Hernandez Martinez" userId="d16621fd-296d-4f9d-ab44-ced30efccfe3" providerId="ADAL" clId="{95CDA339-8FDE-4532-8739-F076A8CD08CE}" dt="2024-12-06T01:01:06.782" v="2478" actId="1076"/>
        <pc:sldMkLst>
          <pc:docMk/>
          <pc:sldMk cId="721350290" sldId="274"/>
        </pc:sldMkLst>
        <pc:spChg chg="mod">
          <ac:chgData name="Astrid Lucero Hernandez Martinez" userId="d16621fd-296d-4f9d-ab44-ced30efccfe3" providerId="ADAL" clId="{95CDA339-8FDE-4532-8739-F076A8CD08CE}" dt="2024-12-06T01:01:06.782" v="2478" actId="1076"/>
          <ac:spMkLst>
            <pc:docMk/>
            <pc:sldMk cId="721350290" sldId="274"/>
            <ac:spMk id="7" creationId="{DA956362-CDF9-B6F4-93D4-948135E8B577}"/>
          </ac:spMkLst>
        </pc:spChg>
        <pc:spChg chg="mod">
          <ac:chgData name="Astrid Lucero Hernandez Martinez" userId="d16621fd-296d-4f9d-ab44-ced30efccfe3" providerId="ADAL" clId="{95CDA339-8FDE-4532-8739-F076A8CD08CE}" dt="2024-12-06T01:01:00.951" v="2477" actId="1076"/>
          <ac:spMkLst>
            <pc:docMk/>
            <pc:sldMk cId="721350290" sldId="274"/>
            <ac:spMk id="9" creationId="{FED35954-7D90-C85F-4911-D7DFA6FF4182}"/>
          </ac:spMkLst>
        </pc:spChg>
        <pc:graphicFrameChg chg="add mod">
          <ac:chgData name="Astrid Lucero Hernandez Martinez" userId="d16621fd-296d-4f9d-ab44-ced30efccfe3" providerId="ADAL" clId="{95CDA339-8FDE-4532-8739-F076A8CD08CE}" dt="2024-12-05T20:37:56.651" v="2"/>
          <ac:graphicFrameMkLst>
            <pc:docMk/>
            <pc:sldMk cId="721350290" sldId="274"/>
            <ac:graphicFrameMk id="3" creationId="{632C937F-255A-9CE7-07DD-30B02A7B2008}"/>
          </ac:graphicFrameMkLst>
        </pc:graphicFrameChg>
        <pc:graphicFrameChg chg="del">
          <ac:chgData name="Astrid Lucero Hernandez Martinez" userId="d16621fd-296d-4f9d-ab44-ced30efccfe3" providerId="ADAL" clId="{95CDA339-8FDE-4532-8739-F076A8CD08CE}" dt="2024-12-05T20:37:56.036" v="1" actId="478"/>
          <ac:graphicFrameMkLst>
            <pc:docMk/>
            <pc:sldMk cId="721350290" sldId="274"/>
            <ac:graphicFrameMk id="4" creationId="{5CA4FC3E-BEAC-7690-CA7A-4C8210199F86}"/>
          </ac:graphicFrameMkLst>
        </pc:graphicFrameChg>
        <pc:graphicFrameChg chg="add mod modGraphic">
          <ac:chgData name="Astrid Lucero Hernandez Martinez" userId="d16621fd-296d-4f9d-ab44-ced30efccfe3" providerId="ADAL" clId="{95CDA339-8FDE-4532-8739-F076A8CD08CE}" dt="2024-12-06T01:00:49.201" v="2476" actId="255"/>
          <ac:graphicFrameMkLst>
            <pc:docMk/>
            <pc:sldMk cId="721350290" sldId="274"/>
            <ac:graphicFrameMk id="5" creationId="{367CE151-1C9E-F165-37F4-9BE90CEC8B80}"/>
          </ac:graphicFrameMkLst>
        </pc:graphicFrameChg>
      </pc:sldChg>
      <pc:sldChg chg="modSp mod">
        <pc:chgData name="Astrid Lucero Hernandez Martinez" userId="d16621fd-296d-4f9d-ab44-ced30efccfe3" providerId="ADAL" clId="{95CDA339-8FDE-4532-8739-F076A8CD08CE}" dt="2024-12-06T00:59:03.452" v="2474" actId="20577"/>
        <pc:sldMkLst>
          <pc:docMk/>
          <pc:sldMk cId="1610350232" sldId="277"/>
        </pc:sldMkLst>
        <pc:spChg chg="mod">
          <ac:chgData name="Astrid Lucero Hernandez Martinez" userId="d16621fd-296d-4f9d-ab44-ced30efccfe3" providerId="ADAL" clId="{95CDA339-8FDE-4532-8739-F076A8CD08CE}" dt="2024-12-06T00:59:03.452" v="2474" actId="20577"/>
          <ac:spMkLst>
            <pc:docMk/>
            <pc:sldMk cId="1610350232" sldId="277"/>
            <ac:spMk id="6" creationId="{B2F2D106-82B9-0335-7236-4CF3863660F7}"/>
          </ac:spMkLst>
        </pc:spChg>
      </pc:sldChg>
      <pc:sldChg chg="modSp mod">
        <pc:chgData name="Astrid Lucero Hernandez Martinez" userId="d16621fd-296d-4f9d-ab44-ced30efccfe3" providerId="ADAL" clId="{95CDA339-8FDE-4532-8739-F076A8CD08CE}" dt="2024-12-06T00:58:57.281" v="2473" actId="20577"/>
        <pc:sldMkLst>
          <pc:docMk/>
          <pc:sldMk cId="3675170584" sldId="279"/>
        </pc:sldMkLst>
        <pc:spChg chg="mod">
          <ac:chgData name="Astrid Lucero Hernandez Martinez" userId="d16621fd-296d-4f9d-ab44-ced30efccfe3" providerId="ADAL" clId="{95CDA339-8FDE-4532-8739-F076A8CD08CE}" dt="2024-12-06T00:58:57.281" v="2473"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95CDA339-8FDE-4532-8739-F076A8CD08CE}" dt="2024-12-06T01:02:17.037" v="2481" actId="1076"/>
        <pc:sldMkLst>
          <pc:docMk/>
          <pc:sldMk cId="3827677764" sldId="283"/>
        </pc:sldMkLst>
        <pc:spChg chg="mod">
          <ac:chgData name="Astrid Lucero Hernandez Martinez" userId="d16621fd-296d-4f9d-ab44-ced30efccfe3" providerId="ADAL" clId="{95CDA339-8FDE-4532-8739-F076A8CD08CE}" dt="2024-12-06T01:02:17.037" v="2481" actId="1076"/>
          <ac:spMkLst>
            <pc:docMk/>
            <pc:sldMk cId="3827677764" sldId="283"/>
            <ac:spMk id="19" creationId="{F3B3F893-37EB-1B24-5F58-30A8CB7927B3}"/>
          </ac:spMkLst>
        </pc:spChg>
        <pc:picChg chg="add mod">
          <ac:chgData name="Astrid Lucero Hernandez Martinez" userId="d16621fd-296d-4f9d-ab44-ced30efccfe3" providerId="ADAL" clId="{95CDA339-8FDE-4532-8739-F076A8CD08CE}" dt="2024-12-05T20:50:31.235" v="102"/>
          <ac:picMkLst>
            <pc:docMk/>
            <pc:sldMk cId="3827677764" sldId="283"/>
            <ac:picMk id="3" creationId="{DD71053A-64D0-CFA2-19E9-E9661CE15B03}"/>
          </ac:picMkLst>
        </pc:picChg>
        <pc:picChg chg="add del">
          <ac:chgData name="Astrid Lucero Hernandez Martinez" userId="d16621fd-296d-4f9d-ab44-ced30efccfe3" providerId="ADAL" clId="{95CDA339-8FDE-4532-8739-F076A8CD08CE}" dt="2024-12-05T20:49:50.065" v="97" actId="478"/>
          <ac:picMkLst>
            <pc:docMk/>
            <pc:sldMk cId="3827677764" sldId="283"/>
            <ac:picMk id="5" creationId="{4BA74944-9CAD-5777-5354-D13F8A23C2AA}"/>
          </ac:picMkLst>
        </pc:picChg>
        <pc:picChg chg="mod">
          <ac:chgData name="Astrid Lucero Hernandez Martinez" userId="d16621fd-296d-4f9d-ab44-ced30efccfe3" providerId="ADAL" clId="{95CDA339-8FDE-4532-8739-F076A8CD08CE}" dt="2024-12-05T22:13:21.061" v="735" actId="14100"/>
          <ac:picMkLst>
            <pc:docMk/>
            <pc:sldMk cId="3827677764" sldId="283"/>
            <ac:picMk id="15" creationId="{BE1BAB8A-9B20-89B8-192A-FB911D98956E}"/>
          </ac:picMkLst>
        </pc:picChg>
      </pc:sldChg>
      <pc:sldChg chg="addSp delSp modSp mod">
        <pc:chgData name="Astrid Lucero Hernandez Martinez" userId="d16621fd-296d-4f9d-ab44-ced30efccfe3" providerId="ADAL" clId="{95CDA339-8FDE-4532-8739-F076A8CD08CE}" dt="2024-12-05T20:47:36.842" v="94" actId="20577"/>
        <pc:sldMkLst>
          <pc:docMk/>
          <pc:sldMk cId="2284358386" sldId="285"/>
        </pc:sldMkLst>
        <pc:spChg chg="mod">
          <ac:chgData name="Astrid Lucero Hernandez Martinez" userId="d16621fd-296d-4f9d-ab44-ced30efccfe3" providerId="ADAL" clId="{95CDA339-8FDE-4532-8739-F076A8CD08CE}" dt="2024-12-05T20:47:36.842" v="94" actId="20577"/>
          <ac:spMkLst>
            <pc:docMk/>
            <pc:sldMk cId="2284358386" sldId="285"/>
            <ac:spMk id="5" creationId="{4A250405-93B5-B986-98C3-DB903B6A74C9}"/>
          </ac:spMkLst>
        </pc:spChg>
        <pc:spChg chg="mod">
          <ac:chgData name="Astrid Lucero Hernandez Martinez" userId="d16621fd-296d-4f9d-ab44-ced30efccfe3" providerId="ADAL" clId="{95CDA339-8FDE-4532-8739-F076A8CD08CE}" dt="2024-12-05T20:44:55.510" v="53" actId="1076"/>
          <ac:spMkLst>
            <pc:docMk/>
            <pc:sldMk cId="2284358386" sldId="285"/>
            <ac:spMk id="6" creationId="{C97D797A-F40D-540F-F047-BBCD38B3BE6C}"/>
          </ac:spMkLst>
        </pc:spChg>
        <pc:spChg chg="mod">
          <ac:chgData name="Astrid Lucero Hernandez Martinez" userId="d16621fd-296d-4f9d-ab44-ced30efccfe3" providerId="ADAL" clId="{95CDA339-8FDE-4532-8739-F076A8CD08CE}" dt="2024-12-05T20:44:49.091" v="52" actId="1076"/>
          <ac:spMkLst>
            <pc:docMk/>
            <pc:sldMk cId="2284358386" sldId="285"/>
            <ac:spMk id="7" creationId="{5BF842DB-B007-F600-9DD6-F9ACC500848D}"/>
          </ac:spMkLst>
        </pc:spChg>
        <pc:spChg chg="mod">
          <ac:chgData name="Astrid Lucero Hernandez Martinez" userId="d16621fd-296d-4f9d-ab44-ced30efccfe3" providerId="ADAL" clId="{95CDA339-8FDE-4532-8739-F076A8CD08CE}" dt="2024-12-05T20:46:54.391" v="61" actId="1076"/>
          <ac:spMkLst>
            <pc:docMk/>
            <pc:sldMk cId="2284358386" sldId="285"/>
            <ac:spMk id="8" creationId="{5A0ECABF-9B27-3B3C-196D-FD094186E7AA}"/>
          </ac:spMkLst>
        </pc:spChg>
        <pc:graphicFrameChg chg="add mod">
          <ac:chgData name="Astrid Lucero Hernandez Martinez" userId="d16621fd-296d-4f9d-ab44-ced30efccfe3" providerId="ADAL" clId="{95CDA339-8FDE-4532-8739-F076A8CD08CE}" dt="2024-12-05T20:42:04.987" v="8"/>
          <ac:graphicFrameMkLst>
            <pc:docMk/>
            <pc:sldMk cId="2284358386" sldId="285"/>
            <ac:graphicFrameMk id="3" creationId="{36A8DA17-6252-A5CC-3D1D-C4D225473982}"/>
          </ac:graphicFrameMkLst>
        </pc:graphicFrameChg>
        <pc:graphicFrameChg chg="add mod modGraphic">
          <ac:chgData name="Astrid Lucero Hernandez Martinez" userId="d16621fd-296d-4f9d-ab44-ced30efccfe3" providerId="ADAL" clId="{95CDA339-8FDE-4532-8739-F076A8CD08CE}" dt="2024-12-05T20:46:42.577" v="60" actId="14734"/>
          <ac:graphicFrameMkLst>
            <pc:docMk/>
            <pc:sldMk cId="2284358386" sldId="285"/>
            <ac:graphicFrameMk id="4" creationId="{DF80FB43-200F-12B3-EC86-01FB853389C7}"/>
          </ac:graphicFrameMkLst>
        </pc:graphicFrameChg>
        <pc:graphicFrameChg chg="del">
          <ac:chgData name="Astrid Lucero Hernandez Martinez" userId="d16621fd-296d-4f9d-ab44-ced30efccfe3" providerId="ADAL" clId="{95CDA339-8FDE-4532-8739-F076A8CD08CE}" dt="2024-12-05T20:41:15.630" v="7" actId="478"/>
          <ac:graphicFrameMkLst>
            <pc:docMk/>
            <pc:sldMk cId="2284358386" sldId="285"/>
            <ac:graphicFrameMk id="9" creationId="{B1F09311-47EF-4781-B948-EBEB314CA217}"/>
          </ac:graphicFrameMkLst>
        </pc:graphicFrameChg>
        <pc:graphicFrameChg chg="add mod">
          <ac:chgData name="Astrid Lucero Hernandez Martinez" userId="d16621fd-296d-4f9d-ab44-ced30efccfe3" providerId="ADAL" clId="{95CDA339-8FDE-4532-8739-F076A8CD08CE}" dt="2024-12-05T20:46:18.041" v="56"/>
          <ac:graphicFrameMkLst>
            <pc:docMk/>
            <pc:sldMk cId="2284358386" sldId="285"/>
            <ac:graphicFrameMk id="10" creationId="{F76C2033-DBEB-1D4E-CA3C-ACA1A33FD7EE}"/>
          </ac:graphicFrameMkLst>
        </pc:graphicFrameChg>
        <pc:graphicFrameChg chg="del">
          <ac:chgData name="Astrid Lucero Hernandez Martinez" userId="d16621fd-296d-4f9d-ab44-ced30efccfe3" providerId="ADAL" clId="{95CDA339-8FDE-4532-8739-F076A8CD08CE}" dt="2024-12-05T20:45:40.027" v="54" actId="478"/>
          <ac:graphicFrameMkLst>
            <pc:docMk/>
            <pc:sldMk cId="2284358386" sldId="285"/>
            <ac:graphicFrameMk id="11" creationId="{4C81AAA6-492B-3D15-7F41-F2DDB428F604}"/>
          </ac:graphicFrameMkLst>
        </pc:graphicFrameChg>
        <pc:graphicFrameChg chg="add mod">
          <ac:chgData name="Astrid Lucero Hernandez Martinez" userId="d16621fd-296d-4f9d-ab44-ced30efccfe3" providerId="ADAL" clId="{95CDA339-8FDE-4532-8739-F076A8CD08CE}" dt="2024-12-05T20:46:35.927" v="59" actId="1076"/>
          <ac:graphicFrameMkLst>
            <pc:docMk/>
            <pc:sldMk cId="2284358386" sldId="285"/>
            <ac:graphicFrameMk id="13" creationId="{647E523D-C566-3E77-7867-61752A58E7C0}"/>
          </ac:graphicFrameMkLst>
        </pc:graphicFrameChg>
      </pc:sldChg>
      <pc:sldChg chg="addSp delSp modSp mod">
        <pc:chgData name="Astrid Lucero Hernandez Martinez" userId="d16621fd-296d-4f9d-ab44-ced30efccfe3" providerId="ADAL" clId="{95CDA339-8FDE-4532-8739-F076A8CD08CE}" dt="2024-12-06T01:02:26.259" v="2482" actId="1076"/>
        <pc:sldMkLst>
          <pc:docMk/>
          <pc:sldMk cId="649828499" sldId="287"/>
        </pc:sldMkLst>
        <pc:spChg chg="mod">
          <ac:chgData name="Astrid Lucero Hernandez Martinez" userId="d16621fd-296d-4f9d-ab44-ced30efccfe3" providerId="ADAL" clId="{95CDA339-8FDE-4532-8739-F076A8CD08CE}" dt="2024-12-06T01:02:26.259" v="2482" actId="1076"/>
          <ac:spMkLst>
            <pc:docMk/>
            <pc:sldMk cId="649828499" sldId="287"/>
            <ac:spMk id="3" creationId="{69C1B9E4-D195-AAF8-CFF3-32E283E11CC5}"/>
          </ac:spMkLst>
        </pc:spChg>
        <pc:picChg chg="add del mod">
          <ac:chgData name="Astrid Lucero Hernandez Martinez" userId="d16621fd-296d-4f9d-ab44-ced30efccfe3" providerId="ADAL" clId="{95CDA339-8FDE-4532-8739-F076A8CD08CE}" dt="2024-12-05T22:23:24.760" v="831" actId="14100"/>
          <ac:picMkLst>
            <pc:docMk/>
            <pc:sldMk cId="649828499" sldId="287"/>
            <ac:picMk id="5" creationId="{5085E6FA-19C2-2C70-E950-E2273B7AA34D}"/>
          </ac:picMkLst>
        </pc:picChg>
        <pc:picChg chg="add del">
          <ac:chgData name="Astrid Lucero Hernandez Martinez" userId="d16621fd-296d-4f9d-ab44-ced30efccfe3" providerId="ADAL" clId="{95CDA339-8FDE-4532-8739-F076A8CD08CE}" dt="2024-12-05T22:23:21.711" v="827" actId="478"/>
          <ac:picMkLst>
            <pc:docMk/>
            <pc:sldMk cId="649828499" sldId="287"/>
            <ac:picMk id="6" creationId="{C2BC7EBF-C936-C39D-4902-BA3FC49FF7F7}"/>
          </ac:picMkLst>
        </pc:picChg>
      </pc:sldChg>
      <pc:sldChg chg="addSp delSp modSp mod">
        <pc:chgData name="Astrid Lucero Hernandez Martinez" userId="d16621fd-296d-4f9d-ab44-ced30efccfe3" providerId="ADAL" clId="{95CDA339-8FDE-4532-8739-F076A8CD08CE}" dt="2024-12-06T00:29:00.748" v="2282" actId="5793"/>
        <pc:sldMkLst>
          <pc:docMk/>
          <pc:sldMk cId="756526457" sldId="288"/>
        </pc:sldMkLst>
        <pc:spChg chg="mod">
          <ac:chgData name="Astrid Lucero Hernandez Martinez" userId="d16621fd-296d-4f9d-ab44-ced30efccfe3" providerId="ADAL" clId="{95CDA339-8FDE-4532-8739-F076A8CD08CE}" dt="2024-12-06T00:29:00.748" v="2282" actId="5793"/>
          <ac:spMkLst>
            <pc:docMk/>
            <pc:sldMk cId="756526457" sldId="288"/>
            <ac:spMk id="4" creationId="{B1C022A3-BBCF-B714-4581-99F248C821BE}"/>
          </ac:spMkLst>
        </pc:spChg>
        <pc:picChg chg="add mod">
          <ac:chgData name="Astrid Lucero Hernandez Martinez" userId="d16621fd-296d-4f9d-ab44-ced30efccfe3" providerId="ADAL" clId="{95CDA339-8FDE-4532-8739-F076A8CD08CE}" dt="2024-12-05T23:46:12.622" v="1445" actId="14100"/>
          <ac:picMkLst>
            <pc:docMk/>
            <pc:sldMk cId="756526457" sldId="288"/>
            <ac:picMk id="5" creationId="{C1AF1782-F318-83DB-5A2A-B8B848108735}"/>
          </ac:picMkLst>
        </pc:picChg>
        <pc:picChg chg="del">
          <ac:chgData name="Astrid Lucero Hernandez Martinez" userId="d16621fd-296d-4f9d-ab44-ced30efccfe3" providerId="ADAL" clId="{95CDA339-8FDE-4532-8739-F076A8CD08CE}" dt="2024-12-05T23:44:43.442" v="1441" actId="478"/>
          <ac:picMkLst>
            <pc:docMk/>
            <pc:sldMk cId="756526457" sldId="288"/>
            <ac:picMk id="6" creationId="{E8093B7F-7FC5-BFF7-4195-1294A386F4F3}"/>
          </ac:picMkLst>
        </pc:picChg>
        <pc:picChg chg="mod">
          <ac:chgData name="Astrid Lucero Hernandez Martinez" userId="d16621fd-296d-4f9d-ab44-ced30efccfe3" providerId="ADAL" clId="{95CDA339-8FDE-4532-8739-F076A8CD08CE}" dt="2024-12-05T23:49:59.813" v="1806" actId="14100"/>
          <ac:picMkLst>
            <pc:docMk/>
            <pc:sldMk cId="756526457" sldId="288"/>
            <ac:picMk id="15" creationId="{BE1BAB8A-9B20-89B8-192A-FB911D98956E}"/>
          </ac:picMkLst>
        </pc:picChg>
      </pc:sldChg>
      <pc:sldChg chg="addSp delSp modSp mod">
        <pc:chgData name="Astrid Lucero Hernandez Martinez" userId="d16621fd-296d-4f9d-ab44-ced30efccfe3" providerId="ADAL" clId="{95CDA339-8FDE-4532-8739-F076A8CD08CE}" dt="2024-12-06T00:30:53.479" v="2302" actId="14100"/>
        <pc:sldMkLst>
          <pc:docMk/>
          <pc:sldMk cId="1850455820" sldId="289"/>
        </pc:sldMkLst>
        <pc:spChg chg="mod">
          <ac:chgData name="Astrid Lucero Hernandez Martinez" userId="d16621fd-296d-4f9d-ab44-ced30efccfe3" providerId="ADAL" clId="{95CDA339-8FDE-4532-8739-F076A8CD08CE}" dt="2024-12-06T00:30:53.479" v="2302" actId="14100"/>
          <ac:spMkLst>
            <pc:docMk/>
            <pc:sldMk cId="1850455820" sldId="289"/>
            <ac:spMk id="3" creationId="{63F3E368-E78D-4B31-F5C8-49060C3AF8A5}"/>
          </ac:spMkLst>
        </pc:spChg>
        <pc:picChg chg="add mod">
          <ac:chgData name="Astrid Lucero Hernandez Martinez" userId="d16621fd-296d-4f9d-ab44-ced30efccfe3" providerId="ADAL" clId="{95CDA339-8FDE-4532-8739-F076A8CD08CE}" dt="2024-12-05T23:41:11.750" v="1283" actId="1076"/>
          <ac:picMkLst>
            <pc:docMk/>
            <pc:sldMk cId="1850455820" sldId="289"/>
            <ac:picMk id="5" creationId="{B3EAAC4F-78AF-6358-9B7E-EAFFCD548ACE}"/>
          </ac:picMkLst>
        </pc:picChg>
        <pc:picChg chg="del">
          <ac:chgData name="Astrid Lucero Hernandez Martinez" userId="d16621fd-296d-4f9d-ab44-ced30efccfe3" providerId="ADAL" clId="{95CDA339-8FDE-4532-8739-F076A8CD08CE}" dt="2024-12-05T23:40:26.884" v="1278" actId="478"/>
          <ac:picMkLst>
            <pc:docMk/>
            <pc:sldMk cId="1850455820" sldId="289"/>
            <ac:picMk id="6" creationId="{D902076E-42E9-4558-954E-A73F05ADB5E7}"/>
          </ac:picMkLst>
        </pc:picChg>
      </pc:sldChg>
      <pc:sldChg chg="addSp delSp modSp mod">
        <pc:chgData name="Astrid Lucero Hernandez Martinez" userId="d16621fd-296d-4f9d-ab44-ced30efccfe3" providerId="ADAL" clId="{95CDA339-8FDE-4532-8739-F076A8CD08CE}" dt="2024-12-06T00:32:05.844" v="2344" actId="1076"/>
        <pc:sldMkLst>
          <pc:docMk/>
          <pc:sldMk cId="2123245595" sldId="290"/>
        </pc:sldMkLst>
        <pc:spChg chg="mod">
          <ac:chgData name="Astrid Lucero Hernandez Martinez" userId="d16621fd-296d-4f9d-ab44-ced30efccfe3" providerId="ADAL" clId="{95CDA339-8FDE-4532-8739-F076A8CD08CE}" dt="2024-12-06T00:32:05.844" v="2344" actId="1076"/>
          <ac:spMkLst>
            <pc:docMk/>
            <pc:sldMk cId="2123245595" sldId="290"/>
            <ac:spMk id="4" creationId="{B60B00F2-B004-95E3-9D76-F664C7D6A801}"/>
          </ac:spMkLst>
        </pc:spChg>
        <pc:picChg chg="add mod">
          <ac:chgData name="Astrid Lucero Hernandez Martinez" userId="d16621fd-296d-4f9d-ab44-ced30efccfe3" providerId="ADAL" clId="{95CDA339-8FDE-4532-8739-F076A8CD08CE}" dt="2024-12-05T23:50:55.850" v="1812" actId="14100"/>
          <ac:picMkLst>
            <pc:docMk/>
            <pc:sldMk cId="2123245595" sldId="290"/>
            <ac:picMk id="5" creationId="{EAABF565-6A4F-5CB6-EF8A-EB7CBF8541D9}"/>
          </ac:picMkLst>
        </pc:picChg>
        <pc:picChg chg="del">
          <ac:chgData name="Astrid Lucero Hernandez Martinez" userId="d16621fd-296d-4f9d-ab44-ced30efccfe3" providerId="ADAL" clId="{95CDA339-8FDE-4532-8739-F076A8CD08CE}" dt="2024-12-05T23:50:18.122" v="1808" actId="478"/>
          <ac:picMkLst>
            <pc:docMk/>
            <pc:sldMk cId="2123245595" sldId="290"/>
            <ac:picMk id="6" creationId="{98514A7B-7528-0DFE-7021-5363844DBD75}"/>
          </ac:picMkLst>
        </pc:picChg>
        <pc:picChg chg="mod">
          <ac:chgData name="Astrid Lucero Hernandez Martinez" userId="d16621fd-296d-4f9d-ab44-ced30efccfe3" providerId="ADAL" clId="{95CDA339-8FDE-4532-8739-F076A8CD08CE}" dt="2024-12-05T23:59:18.853" v="1825" actId="14100"/>
          <ac:picMkLst>
            <pc:docMk/>
            <pc:sldMk cId="2123245595" sldId="290"/>
            <ac:picMk id="15" creationId="{BE1BAB8A-9B20-89B8-192A-FB911D98956E}"/>
          </ac:picMkLst>
        </pc:picChg>
      </pc:sldChg>
      <pc:sldChg chg="addSp delSp modSp mod">
        <pc:chgData name="Astrid Lucero Hernandez Martinez" userId="d16621fd-296d-4f9d-ab44-ced30efccfe3" providerId="ADAL" clId="{95CDA339-8FDE-4532-8739-F076A8CD08CE}" dt="2024-12-06T00:31:59.607" v="2343" actId="255"/>
        <pc:sldMkLst>
          <pc:docMk/>
          <pc:sldMk cId="244336464" sldId="291"/>
        </pc:sldMkLst>
        <pc:spChg chg="mod">
          <ac:chgData name="Astrid Lucero Hernandez Martinez" userId="d16621fd-296d-4f9d-ab44-ced30efccfe3" providerId="ADAL" clId="{95CDA339-8FDE-4532-8739-F076A8CD08CE}" dt="2024-12-06T00:31:59.607" v="2343" actId="255"/>
          <ac:spMkLst>
            <pc:docMk/>
            <pc:sldMk cId="244336464" sldId="291"/>
            <ac:spMk id="6" creationId="{6EC5BA0C-330A-F4A3-F3A6-0E1DC232D869}"/>
          </ac:spMkLst>
        </pc:spChg>
        <pc:picChg chg="add mod">
          <ac:chgData name="Astrid Lucero Hernandez Martinez" userId="d16621fd-296d-4f9d-ab44-ced30efccfe3" providerId="ADAL" clId="{95CDA339-8FDE-4532-8739-F076A8CD08CE}" dt="2024-12-06T00:26:43.233" v="2260" actId="14100"/>
          <ac:picMkLst>
            <pc:docMk/>
            <pc:sldMk cId="244336464" sldId="291"/>
            <ac:picMk id="4" creationId="{C6A1EC91-6649-7D7B-ADA4-E2A10BD6E0EA}"/>
          </ac:picMkLst>
        </pc:picChg>
        <pc:picChg chg="del">
          <ac:chgData name="Astrid Lucero Hernandez Martinez" userId="d16621fd-296d-4f9d-ab44-ced30efccfe3" providerId="ADAL" clId="{95CDA339-8FDE-4532-8739-F076A8CD08CE}" dt="2024-12-05T23:59:35.259" v="1828" actId="478"/>
          <ac:picMkLst>
            <pc:docMk/>
            <pc:sldMk cId="244336464" sldId="291"/>
            <ac:picMk id="5" creationId="{17FCA8D8-14A6-846D-0D45-60D3A6F9DD65}"/>
          </ac:picMkLst>
        </pc:picChg>
      </pc:sldChg>
      <pc:sldChg chg="addSp delSp modSp mod">
        <pc:chgData name="Astrid Lucero Hernandez Martinez" userId="d16621fd-296d-4f9d-ab44-ced30efccfe3" providerId="ADAL" clId="{95CDA339-8FDE-4532-8739-F076A8CD08CE}" dt="2024-12-06T00:33:48.340" v="2360" actId="1076"/>
        <pc:sldMkLst>
          <pc:docMk/>
          <pc:sldMk cId="1883064273" sldId="292"/>
        </pc:sldMkLst>
        <pc:graphicFrameChg chg="add mod">
          <ac:chgData name="Astrid Lucero Hernandez Martinez" userId="d16621fd-296d-4f9d-ab44-ced30efccfe3" providerId="ADAL" clId="{95CDA339-8FDE-4532-8739-F076A8CD08CE}" dt="2024-12-06T00:32:40.005" v="2346"/>
          <ac:graphicFrameMkLst>
            <pc:docMk/>
            <pc:sldMk cId="1883064273" sldId="292"/>
            <ac:graphicFrameMk id="2" creationId="{D5DC9CA1-2550-CAD1-4028-0D619FE151A0}"/>
          </ac:graphicFrameMkLst>
        </pc:graphicFrameChg>
        <pc:graphicFrameChg chg="del">
          <ac:chgData name="Astrid Lucero Hernandez Martinez" userId="d16621fd-296d-4f9d-ab44-ced30efccfe3" providerId="ADAL" clId="{95CDA339-8FDE-4532-8739-F076A8CD08CE}" dt="2024-12-06T00:32:17.404" v="2345" actId="478"/>
          <ac:graphicFrameMkLst>
            <pc:docMk/>
            <pc:sldMk cId="1883064273" sldId="292"/>
            <ac:graphicFrameMk id="3" creationId="{7A92CC2C-B160-C76C-4BFD-4FE6C328B4EA}"/>
          </ac:graphicFrameMkLst>
        </pc:graphicFrameChg>
        <pc:graphicFrameChg chg="add mod modGraphic">
          <ac:chgData name="Astrid Lucero Hernandez Martinez" userId="d16621fd-296d-4f9d-ab44-ced30efccfe3" providerId="ADAL" clId="{95CDA339-8FDE-4532-8739-F076A8CD08CE}" dt="2024-12-06T00:33:48.340" v="2360" actId="1076"/>
          <ac:graphicFrameMkLst>
            <pc:docMk/>
            <pc:sldMk cId="1883064273" sldId="292"/>
            <ac:graphicFrameMk id="4" creationId="{9FA552F8-8A93-17FC-5129-FEECB32B5CBC}"/>
          </ac:graphicFrameMkLst>
        </pc:graphicFrameChg>
      </pc:sldChg>
      <pc:sldChg chg="addSp delSp modSp mod">
        <pc:chgData name="Astrid Lucero Hernandez Martinez" userId="d16621fd-296d-4f9d-ab44-ced30efccfe3" providerId="ADAL" clId="{95CDA339-8FDE-4532-8739-F076A8CD08CE}" dt="2024-12-06T00:46:23.891" v="2395" actId="20577"/>
        <pc:sldMkLst>
          <pc:docMk/>
          <pc:sldMk cId="300037228" sldId="293"/>
        </pc:sldMkLst>
        <pc:spChg chg="mod">
          <ac:chgData name="Astrid Lucero Hernandez Martinez" userId="d16621fd-296d-4f9d-ab44-ced30efccfe3" providerId="ADAL" clId="{95CDA339-8FDE-4532-8739-F076A8CD08CE}" dt="2024-12-06T00:46:23.891" v="2395" actId="20577"/>
          <ac:spMkLst>
            <pc:docMk/>
            <pc:sldMk cId="300037228" sldId="293"/>
            <ac:spMk id="6" creationId="{46C12128-4BD9-5A86-E69A-27C5F5D9CD1B}"/>
          </ac:spMkLst>
        </pc:spChg>
        <pc:graphicFrameChg chg="add mod">
          <ac:chgData name="Astrid Lucero Hernandez Martinez" userId="d16621fd-296d-4f9d-ab44-ced30efccfe3" providerId="ADAL" clId="{95CDA339-8FDE-4532-8739-F076A8CD08CE}" dt="2024-12-06T00:43:46.236" v="2362"/>
          <ac:graphicFrameMkLst>
            <pc:docMk/>
            <pc:sldMk cId="300037228" sldId="293"/>
            <ac:graphicFrameMk id="2" creationId="{7442B5AD-E182-0969-23A8-E72527FA2475}"/>
          </ac:graphicFrameMkLst>
        </pc:graphicFrameChg>
        <pc:graphicFrameChg chg="del">
          <ac:chgData name="Astrid Lucero Hernandez Martinez" userId="d16621fd-296d-4f9d-ab44-ced30efccfe3" providerId="ADAL" clId="{95CDA339-8FDE-4532-8739-F076A8CD08CE}" dt="2024-12-06T00:43:44.373" v="2361" actId="478"/>
          <ac:graphicFrameMkLst>
            <pc:docMk/>
            <pc:sldMk cId="300037228" sldId="293"/>
            <ac:graphicFrameMk id="3" creationId="{4FF1E148-CA11-4DE2-60E0-6300B855631C}"/>
          </ac:graphicFrameMkLst>
        </pc:graphicFrameChg>
        <pc:graphicFrameChg chg="add mod modGraphic">
          <ac:chgData name="Astrid Lucero Hernandez Martinez" userId="d16621fd-296d-4f9d-ab44-ced30efccfe3" providerId="ADAL" clId="{95CDA339-8FDE-4532-8739-F076A8CD08CE}" dt="2024-12-06T00:45:33.169" v="2382" actId="14734"/>
          <ac:graphicFrameMkLst>
            <pc:docMk/>
            <pc:sldMk cId="300037228" sldId="293"/>
            <ac:graphicFrameMk id="4" creationId="{E3B4BA43-E552-6D2F-1F71-B1363BAC9A9E}"/>
          </ac:graphicFrameMkLst>
        </pc:graphicFrameChg>
        <pc:graphicFrameChg chg="add mod modGraphic">
          <ac:chgData name="Astrid Lucero Hernandez Martinez" userId="d16621fd-296d-4f9d-ab44-ced30efccfe3" providerId="ADAL" clId="{95CDA339-8FDE-4532-8739-F076A8CD08CE}" dt="2024-12-06T00:46:05.869" v="2389"/>
          <ac:graphicFrameMkLst>
            <pc:docMk/>
            <pc:sldMk cId="300037228" sldId="293"/>
            <ac:graphicFrameMk id="5" creationId="{27DE34A9-E434-3899-D47E-3D1BED97F36F}"/>
          </ac:graphicFrameMkLst>
        </pc:graphicFrameChg>
        <pc:graphicFrameChg chg="add del mod">
          <ac:chgData name="Astrid Lucero Hernandez Martinez" userId="d16621fd-296d-4f9d-ab44-ced30efccfe3" providerId="ADAL" clId="{95CDA339-8FDE-4532-8739-F076A8CD08CE}" dt="2024-12-06T00:45:36.376" v="2383" actId="478"/>
          <ac:graphicFrameMkLst>
            <pc:docMk/>
            <pc:sldMk cId="300037228" sldId="293"/>
            <ac:graphicFrameMk id="16" creationId="{2B15DCDD-81CC-1BCD-56FB-82839203E51C}"/>
          </ac:graphicFrameMkLst>
        </pc:graphicFrameChg>
      </pc:sldChg>
      <pc:sldChg chg="addSp delSp modSp mod">
        <pc:chgData name="Astrid Lucero Hernandez Martinez" userId="d16621fd-296d-4f9d-ab44-ced30efccfe3" providerId="ADAL" clId="{95CDA339-8FDE-4532-8739-F076A8CD08CE}" dt="2024-12-06T00:55:30.675" v="2442" actId="20577"/>
        <pc:sldMkLst>
          <pc:docMk/>
          <pc:sldMk cId="1613795287" sldId="294"/>
        </pc:sldMkLst>
        <pc:spChg chg="mod">
          <ac:chgData name="Astrid Lucero Hernandez Martinez" userId="d16621fd-296d-4f9d-ab44-ced30efccfe3" providerId="ADAL" clId="{95CDA339-8FDE-4532-8739-F076A8CD08CE}" dt="2024-12-06T00:55:30.675" v="2442" actId="20577"/>
          <ac:spMkLst>
            <pc:docMk/>
            <pc:sldMk cId="1613795287" sldId="294"/>
            <ac:spMk id="4" creationId="{E2ED6047-E2BA-1780-4152-E4CDF01D4589}"/>
          </ac:spMkLst>
        </pc:spChg>
        <pc:graphicFrameChg chg="add mod">
          <ac:chgData name="Astrid Lucero Hernandez Martinez" userId="d16621fd-296d-4f9d-ab44-ced30efccfe3" providerId="ADAL" clId="{95CDA339-8FDE-4532-8739-F076A8CD08CE}" dt="2024-12-06T00:47:52.329" v="2397"/>
          <ac:graphicFrameMkLst>
            <pc:docMk/>
            <pc:sldMk cId="1613795287" sldId="294"/>
            <ac:graphicFrameMk id="2" creationId="{6C26E73A-7B9B-8DA8-ADED-9174D85362EA}"/>
          </ac:graphicFrameMkLst>
        </pc:graphicFrameChg>
        <pc:graphicFrameChg chg="del">
          <ac:chgData name="Astrid Lucero Hernandez Martinez" userId="d16621fd-296d-4f9d-ab44-ced30efccfe3" providerId="ADAL" clId="{95CDA339-8FDE-4532-8739-F076A8CD08CE}" dt="2024-12-06T00:47:51.184" v="2396" actId="478"/>
          <ac:graphicFrameMkLst>
            <pc:docMk/>
            <pc:sldMk cId="1613795287" sldId="294"/>
            <ac:graphicFrameMk id="3" creationId="{229A6F4C-E019-45E0-7727-372B10C773E4}"/>
          </ac:graphicFrameMkLst>
        </pc:graphicFrameChg>
        <pc:graphicFrameChg chg="add mod modGraphic">
          <ac:chgData name="Astrid Lucero Hernandez Martinez" userId="d16621fd-296d-4f9d-ab44-ced30efccfe3" providerId="ADAL" clId="{95CDA339-8FDE-4532-8739-F076A8CD08CE}" dt="2024-12-06T00:55:19.590" v="2439" actId="255"/>
          <ac:graphicFrameMkLst>
            <pc:docMk/>
            <pc:sldMk cId="1613795287" sldId="294"/>
            <ac:graphicFrameMk id="5" creationId="{0EF34080-64A2-AA74-6A25-961D530C003E}"/>
          </ac:graphicFrameMkLst>
        </pc:graphicFrameChg>
      </pc:sldChg>
      <pc:sldChg chg="modSp">
        <pc:chgData name="Astrid Lucero Hernandez Martinez" userId="d16621fd-296d-4f9d-ab44-ced30efccfe3" providerId="ADAL" clId="{95CDA339-8FDE-4532-8739-F076A8CD08CE}" dt="2024-12-05T20:50:31.235" v="102"/>
        <pc:sldMkLst>
          <pc:docMk/>
          <pc:sldMk cId="4239758551" sldId="295"/>
        </pc:sldMkLst>
        <pc:spChg chg="mod">
          <ac:chgData name="Astrid Lucero Hernandez Martinez" userId="d16621fd-296d-4f9d-ab44-ced30efccfe3" providerId="ADAL" clId="{95CDA339-8FDE-4532-8739-F076A8CD08CE}" dt="2024-12-05T20:50:31.235" v="102"/>
          <ac:spMkLst>
            <pc:docMk/>
            <pc:sldMk cId="4239758551" sldId="295"/>
            <ac:spMk id="5" creationId="{B35DB0C7-3A20-39A0-C449-AAD5294AD7CD}"/>
          </ac:spMkLst>
        </pc:spChg>
      </pc:sldChg>
      <pc:sldChg chg="modSp">
        <pc:chgData name="Astrid Lucero Hernandez Martinez" userId="d16621fd-296d-4f9d-ab44-ced30efccfe3" providerId="ADAL" clId="{95CDA339-8FDE-4532-8739-F076A8CD08CE}" dt="2024-12-05T20:50:31.235" v="102"/>
        <pc:sldMkLst>
          <pc:docMk/>
          <pc:sldMk cId="2202548061" sldId="296"/>
        </pc:sldMkLst>
        <pc:spChg chg="mod">
          <ac:chgData name="Astrid Lucero Hernandez Martinez" userId="d16621fd-296d-4f9d-ab44-ced30efccfe3" providerId="ADAL" clId="{95CDA339-8FDE-4532-8739-F076A8CD08CE}" dt="2024-12-05T20:50:31.235" v="102"/>
          <ac:spMkLst>
            <pc:docMk/>
            <pc:sldMk cId="2202548061" sldId="296"/>
            <ac:spMk id="4" creationId="{0592F0E6-12E2-8C83-740F-EED2946C284F}"/>
          </ac:spMkLst>
        </pc:spChg>
      </pc:sldChg>
      <pc:sldChg chg="addSp delSp modSp mod">
        <pc:chgData name="Astrid Lucero Hernandez Martinez" userId="d16621fd-296d-4f9d-ab44-ced30efccfe3" providerId="ADAL" clId="{95CDA339-8FDE-4532-8739-F076A8CD08CE}" dt="2024-12-06T00:58:49.382" v="2472" actId="20577"/>
        <pc:sldMkLst>
          <pc:docMk/>
          <pc:sldMk cId="2129439834" sldId="298"/>
        </pc:sldMkLst>
        <pc:spChg chg="mod">
          <ac:chgData name="Astrid Lucero Hernandez Martinez" userId="d16621fd-296d-4f9d-ab44-ced30efccfe3" providerId="ADAL" clId="{95CDA339-8FDE-4532-8739-F076A8CD08CE}" dt="2024-12-06T00:58:49.382" v="2472" actId="20577"/>
          <ac:spMkLst>
            <pc:docMk/>
            <pc:sldMk cId="2129439834" sldId="298"/>
            <ac:spMk id="5" creationId="{95D17324-42C8-DFE4-A6B1-731434215693}"/>
          </ac:spMkLst>
        </pc:spChg>
        <pc:graphicFrameChg chg="add mod">
          <ac:chgData name="Astrid Lucero Hernandez Martinez" userId="d16621fd-296d-4f9d-ab44-ced30efccfe3" providerId="ADAL" clId="{95CDA339-8FDE-4532-8739-F076A8CD08CE}" dt="2024-12-06T00:57:06.737" v="2445"/>
          <ac:graphicFrameMkLst>
            <pc:docMk/>
            <pc:sldMk cId="2129439834" sldId="298"/>
            <ac:graphicFrameMk id="2" creationId="{CF77ABA8-408C-DF3C-CB4B-C234D4015CEC}"/>
          </ac:graphicFrameMkLst>
        </pc:graphicFrameChg>
        <pc:graphicFrameChg chg="del modGraphic">
          <ac:chgData name="Astrid Lucero Hernandez Martinez" userId="d16621fd-296d-4f9d-ab44-ced30efccfe3" providerId="ADAL" clId="{95CDA339-8FDE-4532-8739-F076A8CD08CE}" dt="2024-12-06T00:56:47.148" v="2444" actId="478"/>
          <ac:graphicFrameMkLst>
            <pc:docMk/>
            <pc:sldMk cId="2129439834" sldId="298"/>
            <ac:graphicFrameMk id="3" creationId="{52F46268-5166-4432-FC92-B9C52717FF3C}"/>
          </ac:graphicFrameMkLst>
        </pc:graphicFrameChg>
        <pc:graphicFrameChg chg="add mod modGraphic">
          <ac:chgData name="Astrid Lucero Hernandez Martinez" userId="d16621fd-296d-4f9d-ab44-ced30efccfe3" providerId="ADAL" clId="{95CDA339-8FDE-4532-8739-F076A8CD08CE}" dt="2024-12-06T00:58:38.594" v="2463" actId="14734"/>
          <ac:graphicFrameMkLst>
            <pc:docMk/>
            <pc:sldMk cId="2129439834" sldId="298"/>
            <ac:graphicFrameMk id="4" creationId="{8E1280C7-8109-CE08-7111-6DDC943C0881}"/>
          </ac:graphicFrameMkLst>
        </pc:graphicFrameChg>
      </pc:sldChg>
      <pc:sldChg chg="new del">
        <pc:chgData name="Astrid Lucero Hernandez Martinez" userId="d16621fd-296d-4f9d-ab44-ced30efccfe3" providerId="ADAL" clId="{95CDA339-8FDE-4532-8739-F076A8CD08CE}" dt="2024-12-06T00:27:30.513" v="2264" actId="680"/>
        <pc:sldMkLst>
          <pc:docMk/>
          <pc:sldMk cId="4187461160" sldId="299"/>
        </pc:sldMkLst>
      </pc:sldChg>
    </pc:docChg>
  </pc:docChgLst>
  <pc:docChgLst>
    <pc:chgData name="Astrid Lucero Hernández Martinez" userId="d16621fd-296d-4f9d-ab44-ced30efccfe3" providerId="ADAL" clId="{82C884BF-AF73-4E95-B6AC-2C464AEEA118}"/>
    <pc:docChg chg="undo custSel addSld delSld modSld">
      <pc:chgData name="Astrid Lucero Hernández Martinez" userId="d16621fd-296d-4f9d-ab44-ced30efccfe3" providerId="ADAL" clId="{82C884BF-AF73-4E95-B6AC-2C464AEEA118}" dt="2025-02-01T22:59:35.755" v="1135" actId="20577"/>
      <pc:docMkLst>
        <pc:docMk/>
      </pc:docMkLst>
      <pc:sldChg chg="modSp mod">
        <pc:chgData name="Astrid Lucero Hernández Martinez" userId="d16621fd-296d-4f9d-ab44-ced30efccfe3" providerId="ADAL" clId="{82C884BF-AF73-4E95-B6AC-2C464AEEA118}" dt="2025-01-31T20:23:24.740" v="360" actId="20577"/>
        <pc:sldMkLst>
          <pc:docMk/>
          <pc:sldMk cId="178122350" sldId="273"/>
        </pc:sldMkLst>
        <pc:spChg chg="mod">
          <ac:chgData name="Astrid Lucero Hernández Martinez" userId="d16621fd-296d-4f9d-ab44-ced30efccfe3" providerId="ADAL" clId="{82C884BF-AF73-4E95-B6AC-2C464AEEA118}" dt="2025-01-31T20:23:24.740" v="360" actId="20577"/>
          <ac:spMkLst>
            <pc:docMk/>
            <pc:sldMk cId="178122350" sldId="273"/>
            <ac:spMk id="9" creationId="{1AE106BF-1CCF-0607-88AB-49E7CF77F39B}"/>
          </ac:spMkLst>
        </pc:spChg>
      </pc:sldChg>
      <pc:sldChg chg="modSp mod">
        <pc:chgData name="Astrid Lucero Hernández Martinez" userId="d16621fd-296d-4f9d-ab44-ced30efccfe3" providerId="ADAL" clId="{82C884BF-AF73-4E95-B6AC-2C464AEEA118}" dt="2025-01-31T21:58:21.569" v="1122" actId="20577"/>
        <pc:sldMkLst>
          <pc:docMk/>
          <pc:sldMk cId="3827677764" sldId="283"/>
        </pc:sldMkLst>
        <pc:spChg chg="mod">
          <ac:chgData name="Astrid Lucero Hernández Martinez" userId="d16621fd-296d-4f9d-ab44-ced30efccfe3" providerId="ADAL" clId="{82C884BF-AF73-4E95-B6AC-2C464AEEA118}" dt="2025-01-31T21:58:21.569" v="1122" actId="20577"/>
          <ac:spMkLst>
            <pc:docMk/>
            <pc:sldMk cId="3827677764" sldId="283"/>
            <ac:spMk id="19" creationId="{F3B3F893-37EB-1B24-5F58-30A8CB7927B3}"/>
          </ac:spMkLst>
        </pc:spChg>
      </pc:sldChg>
      <pc:sldChg chg="modSp mod">
        <pc:chgData name="Astrid Lucero Hernández Martinez" userId="d16621fd-296d-4f9d-ab44-ced30efccfe3" providerId="ADAL" clId="{82C884BF-AF73-4E95-B6AC-2C464AEEA118}" dt="2025-01-31T21:59:45.849" v="1123" actId="20577"/>
        <pc:sldMkLst>
          <pc:docMk/>
          <pc:sldMk cId="756526457" sldId="288"/>
        </pc:sldMkLst>
        <pc:spChg chg="mod">
          <ac:chgData name="Astrid Lucero Hernández Martinez" userId="d16621fd-296d-4f9d-ab44-ced30efccfe3" providerId="ADAL" clId="{82C884BF-AF73-4E95-B6AC-2C464AEEA118}" dt="2025-01-31T21:59:45.849" v="1123" actId="20577"/>
          <ac:spMkLst>
            <pc:docMk/>
            <pc:sldMk cId="756526457" sldId="288"/>
            <ac:spMk id="4" creationId="{B1C022A3-BBCF-B714-4581-99F248C821BE}"/>
          </ac:spMkLst>
        </pc:spChg>
      </pc:sldChg>
      <pc:sldChg chg="modSp mod">
        <pc:chgData name="Astrid Lucero Hernández Martinez" userId="d16621fd-296d-4f9d-ab44-ced30efccfe3" providerId="ADAL" clId="{82C884BF-AF73-4E95-B6AC-2C464AEEA118}" dt="2025-02-01T22:59:35.755" v="1135" actId="20577"/>
        <pc:sldMkLst>
          <pc:docMk/>
          <pc:sldMk cId="244336464" sldId="291"/>
        </pc:sldMkLst>
        <pc:spChg chg="mod">
          <ac:chgData name="Astrid Lucero Hernández Martinez" userId="d16621fd-296d-4f9d-ab44-ced30efccfe3" providerId="ADAL" clId="{82C884BF-AF73-4E95-B6AC-2C464AEEA118}" dt="2025-02-01T22:59:35.755" v="1135" actId="20577"/>
          <ac:spMkLst>
            <pc:docMk/>
            <pc:sldMk cId="244336464" sldId="291"/>
            <ac:spMk id="6" creationId="{6EC5BA0C-330A-F4A3-F3A6-0E1DC232D869}"/>
          </ac:spMkLst>
        </pc:spChg>
      </pc:sldChg>
      <pc:sldChg chg="modSp mod">
        <pc:chgData name="Astrid Lucero Hernández Martinez" userId="d16621fd-296d-4f9d-ab44-ced30efccfe3" providerId="ADAL" clId="{82C884BF-AF73-4E95-B6AC-2C464AEEA118}" dt="2025-01-31T22:01:33.663" v="1127" actId="20577"/>
        <pc:sldMkLst>
          <pc:docMk/>
          <pc:sldMk cId="300037228" sldId="293"/>
        </pc:sldMkLst>
        <pc:spChg chg="mod">
          <ac:chgData name="Astrid Lucero Hernández Martinez" userId="d16621fd-296d-4f9d-ab44-ced30efccfe3" providerId="ADAL" clId="{82C884BF-AF73-4E95-B6AC-2C464AEEA118}" dt="2025-01-31T22:01:33.663" v="1127" actId="20577"/>
          <ac:spMkLst>
            <pc:docMk/>
            <pc:sldMk cId="300037228" sldId="293"/>
            <ac:spMk id="6" creationId="{46C12128-4BD9-5A86-E69A-27C5F5D9CD1B}"/>
          </ac:spMkLst>
        </pc:spChg>
        <pc:graphicFrameChg chg="modGraphic">
          <ac:chgData name="Astrid Lucero Hernández Martinez" userId="d16621fd-296d-4f9d-ab44-ced30efccfe3" providerId="ADAL" clId="{82C884BF-AF73-4E95-B6AC-2C464AEEA118}" dt="2025-01-31T19:18:34.479" v="154" actId="121"/>
          <ac:graphicFrameMkLst>
            <pc:docMk/>
            <pc:sldMk cId="300037228" sldId="293"/>
            <ac:graphicFrameMk id="3" creationId="{A49B160A-ECD2-79FF-3B6F-43F39592CC8F}"/>
          </ac:graphicFrameMkLst>
        </pc:graphicFrameChg>
      </pc:sldChg>
      <pc:sldChg chg="addSp delSp modSp mod">
        <pc:chgData name="Astrid Lucero Hernández Martinez" userId="d16621fd-296d-4f9d-ab44-ced30efccfe3" providerId="ADAL" clId="{82C884BF-AF73-4E95-B6AC-2C464AEEA118}" dt="2025-01-31T22:03:38.817" v="1129" actId="20577"/>
        <pc:sldMkLst>
          <pc:docMk/>
          <pc:sldMk cId="1613795287" sldId="294"/>
        </pc:sldMkLst>
        <pc:spChg chg="mod">
          <ac:chgData name="Astrid Lucero Hernández Martinez" userId="d16621fd-296d-4f9d-ab44-ced30efccfe3" providerId="ADAL" clId="{82C884BF-AF73-4E95-B6AC-2C464AEEA118}" dt="2025-01-31T22:03:38.817" v="1129" actId="20577"/>
          <ac:spMkLst>
            <pc:docMk/>
            <pc:sldMk cId="1613795287" sldId="294"/>
            <ac:spMk id="4" creationId="{E2ED6047-E2BA-1780-4152-E4CDF01D4589}"/>
          </ac:spMkLst>
        </pc:spChg>
        <pc:graphicFrameChg chg="add mod">
          <ac:chgData name="Astrid Lucero Hernández Martinez" userId="d16621fd-296d-4f9d-ab44-ced30efccfe3" providerId="ADAL" clId="{82C884BF-AF73-4E95-B6AC-2C464AEEA118}" dt="2025-01-31T19:14:15.292" v="6"/>
          <ac:graphicFrameMkLst>
            <pc:docMk/>
            <pc:sldMk cId="1613795287" sldId="294"/>
            <ac:graphicFrameMk id="2" creationId="{02F1B386-1118-E421-BCDC-8D86E2AE6E0C}"/>
          </ac:graphicFrameMkLst>
        </pc:graphicFrameChg>
        <pc:graphicFrameChg chg="del modGraphic">
          <ac:chgData name="Astrid Lucero Hernández Martinez" userId="d16621fd-296d-4f9d-ab44-ced30efccfe3" providerId="ADAL" clId="{82C884BF-AF73-4E95-B6AC-2C464AEEA118}" dt="2025-01-31T19:14:14.210" v="5" actId="478"/>
          <ac:graphicFrameMkLst>
            <pc:docMk/>
            <pc:sldMk cId="1613795287" sldId="294"/>
            <ac:graphicFrameMk id="3" creationId="{33542E9E-914E-13DB-5ECD-75057FF91462}"/>
          </ac:graphicFrameMkLst>
        </pc:graphicFrameChg>
        <pc:graphicFrameChg chg="add mod modGraphic">
          <ac:chgData name="Astrid Lucero Hernández Martinez" userId="d16621fd-296d-4f9d-ab44-ced30efccfe3" providerId="ADAL" clId="{82C884BF-AF73-4E95-B6AC-2C464AEEA118}" dt="2025-01-31T19:18:16.895" v="153"/>
          <ac:graphicFrameMkLst>
            <pc:docMk/>
            <pc:sldMk cId="1613795287" sldId="294"/>
            <ac:graphicFrameMk id="5" creationId="{2E74043D-B956-8024-4621-EFE0DF91E357}"/>
          </ac:graphicFrameMkLst>
        </pc:graphicFrameChg>
      </pc:sldChg>
      <pc:sldChg chg="modSp mod">
        <pc:chgData name="Astrid Lucero Hernández Martinez" userId="d16621fd-296d-4f9d-ab44-ced30efccfe3" providerId="ADAL" clId="{82C884BF-AF73-4E95-B6AC-2C464AEEA118}" dt="2025-01-31T18:24:04.145" v="3" actId="20577"/>
        <pc:sldMkLst>
          <pc:docMk/>
          <pc:sldMk cId="2202548061" sldId="296"/>
        </pc:sldMkLst>
        <pc:spChg chg="mod">
          <ac:chgData name="Astrid Lucero Hernández Martinez" userId="d16621fd-296d-4f9d-ab44-ced30efccfe3" providerId="ADAL" clId="{82C884BF-AF73-4E95-B6AC-2C464AEEA118}" dt="2025-01-31T18:24:04.145" v="3" actId="20577"/>
          <ac:spMkLst>
            <pc:docMk/>
            <pc:sldMk cId="2202548061" sldId="296"/>
            <ac:spMk id="4" creationId="{0592F0E6-12E2-8C83-740F-EED2946C284F}"/>
          </ac:spMkLst>
        </pc:spChg>
      </pc:sldChg>
      <pc:sldChg chg="addSp delSp modSp mod">
        <pc:chgData name="Astrid Lucero Hernández Martinez" userId="d16621fd-296d-4f9d-ab44-ced30efccfe3" providerId="ADAL" clId="{82C884BF-AF73-4E95-B6AC-2C464AEEA118}" dt="2025-01-31T20:22:22.896" v="349" actId="20577"/>
        <pc:sldMkLst>
          <pc:docMk/>
          <pc:sldMk cId="2129439834" sldId="298"/>
        </pc:sldMkLst>
        <pc:spChg chg="mod">
          <ac:chgData name="Astrid Lucero Hernández Martinez" userId="d16621fd-296d-4f9d-ab44-ced30efccfe3" providerId="ADAL" clId="{82C884BF-AF73-4E95-B6AC-2C464AEEA118}" dt="2025-01-31T20:22:22.896" v="349" actId="20577"/>
          <ac:spMkLst>
            <pc:docMk/>
            <pc:sldMk cId="2129439834" sldId="298"/>
            <ac:spMk id="5" creationId="{95D17324-42C8-DFE4-A6B1-731434215693}"/>
          </ac:spMkLst>
        </pc:spChg>
        <pc:graphicFrameChg chg="add mod">
          <ac:chgData name="Astrid Lucero Hernández Martinez" userId="d16621fd-296d-4f9d-ab44-ced30efccfe3" providerId="ADAL" clId="{82C884BF-AF73-4E95-B6AC-2C464AEEA118}" dt="2025-01-31T20:17:43.139" v="155"/>
          <ac:graphicFrameMkLst>
            <pc:docMk/>
            <pc:sldMk cId="2129439834" sldId="298"/>
            <ac:graphicFrameMk id="2" creationId="{0E6E1E76-99FE-7426-D6DB-8990F7D4E02A}"/>
          </ac:graphicFrameMkLst>
        </pc:graphicFrameChg>
        <pc:graphicFrameChg chg="add del mod">
          <ac:chgData name="Astrid Lucero Hernández Martinez" userId="d16621fd-296d-4f9d-ab44-ced30efccfe3" providerId="ADAL" clId="{82C884BF-AF73-4E95-B6AC-2C464AEEA118}" dt="2025-01-31T20:18:06.361" v="158" actId="478"/>
          <ac:graphicFrameMkLst>
            <pc:docMk/>
            <pc:sldMk cId="2129439834" sldId="298"/>
            <ac:graphicFrameMk id="3" creationId="{3ABA68AD-F552-37DE-96C0-121B2EAFD08C}"/>
          </ac:graphicFrameMkLst>
        </pc:graphicFrameChg>
        <pc:graphicFrameChg chg="del">
          <ac:chgData name="Astrid Lucero Hernández Martinez" userId="d16621fd-296d-4f9d-ab44-ced30efccfe3" providerId="ADAL" clId="{82C884BF-AF73-4E95-B6AC-2C464AEEA118}" dt="2025-01-31T18:23:53.977" v="0" actId="478"/>
          <ac:graphicFrameMkLst>
            <pc:docMk/>
            <pc:sldMk cId="2129439834" sldId="298"/>
            <ac:graphicFrameMk id="4" creationId="{8E1280C7-8109-CE08-7111-6DDC943C0881}"/>
          </ac:graphicFrameMkLst>
        </pc:graphicFrameChg>
        <pc:graphicFrameChg chg="add mod">
          <ac:chgData name="Astrid Lucero Hernández Martinez" userId="d16621fd-296d-4f9d-ab44-ced30efccfe3" providerId="ADAL" clId="{82C884BF-AF73-4E95-B6AC-2C464AEEA118}" dt="2025-01-31T20:18:06.959" v="159"/>
          <ac:graphicFrameMkLst>
            <pc:docMk/>
            <pc:sldMk cId="2129439834" sldId="298"/>
            <ac:graphicFrameMk id="6" creationId="{A1282FCC-AB4E-B17A-2A75-556A419AA048}"/>
          </ac:graphicFrameMkLst>
        </pc:graphicFrameChg>
        <pc:graphicFrameChg chg="add mod modGraphic">
          <ac:chgData name="Astrid Lucero Hernández Martinez" userId="d16621fd-296d-4f9d-ab44-ced30efccfe3" providerId="ADAL" clId="{82C884BF-AF73-4E95-B6AC-2C464AEEA118}" dt="2025-01-31T20:19:56.380" v="176" actId="404"/>
          <ac:graphicFrameMkLst>
            <pc:docMk/>
            <pc:sldMk cId="2129439834" sldId="298"/>
            <ac:graphicFrameMk id="7" creationId="{5E4AAB79-6E6E-0BF4-24F6-A204EF778CA0}"/>
          </ac:graphicFrameMkLst>
        </pc:graphicFrameChg>
      </pc:sldChg>
      <pc:sldChg chg="new del">
        <pc:chgData name="Astrid Lucero Hernández Martinez" userId="d16621fd-296d-4f9d-ab44-ced30efccfe3" providerId="ADAL" clId="{82C884BF-AF73-4E95-B6AC-2C464AEEA118}" dt="2025-01-31T20:22:55.133" v="351" actId="2696"/>
        <pc:sldMkLst>
          <pc:docMk/>
          <pc:sldMk cId="1092741147" sldId="299"/>
        </pc:sldMkLst>
      </pc:sldChg>
      <pc:sldChg chg="addSp delSp modSp add mod">
        <pc:chgData name="Astrid Lucero Hernández Martinez" userId="d16621fd-296d-4f9d-ab44-ced30efccfe3" providerId="ADAL" clId="{82C884BF-AF73-4E95-B6AC-2C464AEEA118}" dt="2025-01-31T21:56:25.018" v="1107" actId="1076"/>
        <pc:sldMkLst>
          <pc:docMk/>
          <pc:sldMk cId="1281703750" sldId="299"/>
        </pc:sldMkLst>
        <pc:spChg chg="add del mod">
          <ac:chgData name="Astrid Lucero Hernández Martinez" userId="d16621fd-296d-4f9d-ab44-ced30efccfe3" providerId="ADAL" clId="{82C884BF-AF73-4E95-B6AC-2C464AEEA118}" dt="2025-01-31T21:56:15.355" v="1104" actId="14100"/>
          <ac:spMkLst>
            <pc:docMk/>
            <pc:sldMk cId="1281703750" sldId="299"/>
            <ac:spMk id="4" creationId="{0592F0E6-12E2-8C83-740F-EED2946C284F}"/>
          </ac:spMkLst>
        </pc:spChg>
        <pc:spChg chg="add del mod">
          <ac:chgData name="Astrid Lucero Hernández Martinez" userId="d16621fd-296d-4f9d-ab44-ced30efccfe3" providerId="ADAL" clId="{82C884BF-AF73-4E95-B6AC-2C464AEEA118}" dt="2025-01-31T21:45:28.879" v="451" actId="478"/>
          <ac:spMkLst>
            <pc:docMk/>
            <pc:sldMk cId="1281703750" sldId="299"/>
            <ac:spMk id="6" creationId="{CA6F4E12-45E5-9CEE-1797-FF7DB89A79F1}"/>
          </ac:spMkLst>
        </pc:spChg>
        <pc:spChg chg="mod">
          <ac:chgData name="Astrid Lucero Hernández Martinez" userId="d16621fd-296d-4f9d-ab44-ced30efccfe3" providerId="ADAL" clId="{82C884BF-AF73-4E95-B6AC-2C464AEEA118}" dt="2025-01-31T20:23:50.919" v="368" actId="20577"/>
          <ac:spMkLst>
            <pc:docMk/>
            <pc:sldMk cId="1281703750" sldId="299"/>
            <ac:spMk id="17" creationId="{34A696FD-3857-C3E9-DB95-2A8D050319EF}"/>
          </ac:spMkLst>
        </pc:spChg>
        <pc:graphicFrameChg chg="add mod">
          <ac:chgData name="Astrid Lucero Hernández Martinez" userId="d16621fd-296d-4f9d-ab44-ced30efccfe3" providerId="ADAL" clId="{82C884BF-AF73-4E95-B6AC-2C464AEEA118}" dt="2025-01-31T21:41:18.126" v="436"/>
          <ac:graphicFrameMkLst>
            <pc:docMk/>
            <pc:sldMk cId="1281703750" sldId="299"/>
            <ac:graphicFrameMk id="2" creationId="{9C0D45A8-D811-240B-B9DB-475979887DA3}"/>
          </ac:graphicFrameMkLst>
        </pc:graphicFrameChg>
        <pc:graphicFrameChg chg="add del mod">
          <ac:chgData name="Astrid Lucero Hernández Martinez" userId="d16621fd-296d-4f9d-ab44-ced30efccfe3" providerId="ADAL" clId="{82C884BF-AF73-4E95-B6AC-2C464AEEA118}" dt="2025-01-31T21:42:25.234" v="442" actId="478"/>
          <ac:graphicFrameMkLst>
            <pc:docMk/>
            <pc:sldMk cId="1281703750" sldId="299"/>
            <ac:graphicFrameMk id="5" creationId="{F6F720FF-8E9E-9669-E96A-7390095FA0CB}"/>
          </ac:graphicFrameMkLst>
        </pc:graphicFrameChg>
        <pc:graphicFrameChg chg="add mod">
          <ac:chgData name="Astrid Lucero Hernández Martinez" userId="d16621fd-296d-4f9d-ab44-ced30efccfe3" providerId="ADAL" clId="{82C884BF-AF73-4E95-B6AC-2C464AEEA118}" dt="2025-01-31T21:44:46.337" v="443"/>
          <ac:graphicFrameMkLst>
            <pc:docMk/>
            <pc:sldMk cId="1281703750" sldId="299"/>
            <ac:graphicFrameMk id="7" creationId="{0C527CB4-4DBC-4D32-C4AE-41E81E51D4D1}"/>
          </ac:graphicFrameMkLst>
        </pc:graphicFrameChg>
        <pc:graphicFrameChg chg="add mod modGraphic">
          <ac:chgData name="Astrid Lucero Hernández Martinez" userId="d16621fd-296d-4f9d-ab44-ced30efccfe3" providerId="ADAL" clId="{82C884BF-AF73-4E95-B6AC-2C464AEEA118}" dt="2025-01-31T21:56:04.187" v="1103" actId="1076"/>
          <ac:graphicFrameMkLst>
            <pc:docMk/>
            <pc:sldMk cId="1281703750" sldId="299"/>
            <ac:graphicFrameMk id="8" creationId="{376ABAAF-5888-DD86-E87E-8ED70AB24067}"/>
          </ac:graphicFrameMkLst>
        </pc:graphicFrameChg>
        <pc:picChg chg="del">
          <ac:chgData name="Astrid Lucero Hernández Martinez" userId="d16621fd-296d-4f9d-ab44-ced30efccfe3" providerId="ADAL" clId="{82C884BF-AF73-4E95-B6AC-2C464AEEA118}" dt="2025-01-31T20:23:56.047" v="369" actId="478"/>
          <ac:picMkLst>
            <pc:docMk/>
            <pc:sldMk cId="1281703750" sldId="299"/>
            <ac:picMk id="3" creationId="{299FF694-C2A3-16CD-DA1B-829591A00DEF}"/>
          </ac:picMkLst>
        </pc:picChg>
        <pc:picChg chg="add mod">
          <ac:chgData name="Astrid Lucero Hernández Martinez" userId="d16621fd-296d-4f9d-ab44-ced30efccfe3" providerId="ADAL" clId="{82C884BF-AF73-4E95-B6AC-2C464AEEA118}" dt="2025-01-31T21:56:25.018" v="1107" actId="1076"/>
          <ac:picMkLst>
            <pc:docMk/>
            <pc:sldMk cId="1281703750" sldId="299"/>
            <ac:picMk id="9" creationId="{10DFFB16-C40D-FFF2-6F74-9C6DA3425F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7/02/2025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10</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2/7/2025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2/7/2025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2/7/2025</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2531158"/>
            <a:ext cx="5115455" cy="3837603"/>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4.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6916504" y="2169522"/>
            <a:ext cx="4966703"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a:t>Con corte al 31 de enero de 2025 se ha comprometido el 35,1% de los recursos asignados para ejecutar el proyecto de inversión C-1704-1100-11 - CONSO</a:t>
            </a:r>
            <a:endParaRPr lang="es-CO" sz="1600" dirty="0"/>
          </a:p>
          <a:p>
            <a:pPr algn="just"/>
            <a:endParaRPr lang="es-CO" sz="1600" dirty="0"/>
          </a:p>
          <a:p>
            <a:pPr marL="285750" indent="-285750" algn="just">
              <a:buFont typeface="Arial" panose="020B0604020202020204" pitchFamily="34" charset="0"/>
              <a:buChar char="•"/>
            </a:pPr>
            <a:r>
              <a:rPr lang="es-CO" sz="1600"/>
              <a:t> El 64,8% del presupuesto certificado del proyecto CONSO al corte del presente informe aún se encuentra sin afectación presupuestal, esto debido a que la entidad se encuentra en el proceso de contratación de los profesionales que adelantaran la ejecución de las actividades misionales de la dependencia, de igual manera parte de estos recursos están disponibles para atender los gastos de desplazamiento y viáticos que serán ejecutados conforme avanza la vigencia</a:t>
            </a:r>
            <a:r>
              <a:rPr lang="es-CO" sz="1600" dirty="0"/>
              <a:t>.</a:t>
            </a:r>
          </a:p>
        </p:txBody>
      </p:sp>
      <p:pic>
        <p:nvPicPr>
          <p:cNvPr id="5" name="Imagen 4">
            <a:extLst>
              <a:ext uri="{FF2B5EF4-FFF2-40B4-BE49-F238E27FC236}">
                <a16:creationId xmlns:a16="http://schemas.microsoft.com/office/drawing/2014/main" id="{02C594BB-1824-9AD0-5020-0B0A87AA1BA9}"/>
              </a:ext>
            </a:extLst>
          </p:cNvPr>
          <p:cNvPicPr>
            <a:picLocks noChangeAspect="1"/>
          </p:cNvPicPr>
          <p:nvPr/>
        </p:nvPicPr>
        <p:blipFill>
          <a:blip r:embed="rId5"/>
          <a:stretch>
            <a:fillRect/>
          </a:stretch>
        </p:blipFill>
        <p:spPr>
          <a:xfrm>
            <a:off x="341867" y="2169522"/>
            <a:ext cx="6507126" cy="3944116"/>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593666" y="2169522"/>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a:solidFill>
                  <a:schemeClr val="tx1"/>
                </a:solidFill>
              </a:rPr>
              <a:t>Apropiación vigente</a:t>
            </a:r>
            <a:endParaRPr lang="es-ES" dirty="0">
              <a:solidFill>
                <a:schemeClr val="tx1"/>
              </a:solidFill>
            </a:endParaRPr>
          </a:p>
          <a:p>
            <a:pPr algn="just"/>
            <a:r>
              <a:rPr lang="es-ES" dirty="0">
                <a:solidFill>
                  <a:schemeClr val="tx1"/>
                </a:solidFill>
              </a:rPr>
              <a:t>$6.000.000.000,00</a:t>
            </a:r>
            <a:endParaRPr lang="es-CO" dirty="0"/>
          </a:p>
        </p:txBody>
      </p:sp>
    </p:spTree>
    <p:extLst>
      <p:ext uri="{BB962C8B-B14F-4D97-AF65-F5344CB8AC3E}">
        <p14:creationId xmlns:p14="http://schemas.microsoft.com/office/powerpoint/2010/main" val="212324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4.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927083" y="1868309"/>
            <a:ext cx="4661770" cy="4708981"/>
          </a:xfrm>
          <a:prstGeom prst="rect">
            <a:avLst/>
          </a:prstGeom>
          <a:noFill/>
        </p:spPr>
        <p:txBody>
          <a:bodyPr wrap="square" rtlCol="0">
            <a:spAutoFit/>
          </a:bodyPr>
          <a:lstStyle/>
          <a:p>
            <a:pPr marL="285750" indent="-285750" algn="just">
              <a:buFont typeface="Arial" panose="020B0604020202020204" pitchFamily="34" charset="0"/>
              <a:buChar char="•"/>
            </a:pPr>
            <a:r>
              <a:rPr lang="es-CO" sz="1500"/>
              <a:t>Con corte al 31 de enero de 2025 logró comprometer el 44,4% de los recursos asignados para el proyecto de inversión </a:t>
            </a:r>
            <a:r>
              <a:rPr lang="es-ES" sz="1500"/>
              <a:t>C-1799-1100-3 </a:t>
            </a:r>
            <a:r>
              <a:rPr lang="es-CO" sz="1500"/>
              <a:t>– FORTA</a:t>
            </a:r>
            <a:r>
              <a:rPr lang="es-CO" sz="1500" dirty="0"/>
              <a:t>.</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r>
              <a:rPr lang="es-CO" sz="1500"/>
              <a:t>El 54,6% del presupuesto certificado del proyecto FORTA al corte del presente informe aún se encuentra sin afectación presupuestal, esto debido a que los recursos certificados son para atender los gastos de desplazamiento y viáticos que serán ejecutados conforme avanza la vigencia, así  actualmente la UPRA continúa adelantando los procesos de contratación de los diferentes profesionales que atenderán las actividades misionales de las dependencias en las que se encuentra asignado el presupuesto</a:t>
            </a:r>
            <a:r>
              <a:rPr lang="es-CO" sz="1500" dirty="0"/>
              <a:t>.</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MX" sz="1500" dirty="0"/>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CO" sz="1500" dirty="0"/>
          </a:p>
        </p:txBody>
      </p:sp>
      <p:pic>
        <p:nvPicPr>
          <p:cNvPr id="5" name="Imagen 4">
            <a:extLst>
              <a:ext uri="{FF2B5EF4-FFF2-40B4-BE49-F238E27FC236}">
                <a16:creationId xmlns:a16="http://schemas.microsoft.com/office/drawing/2014/main" id="{DCD1E52C-D867-4D14-9F51-931376807C71}"/>
              </a:ext>
            </a:extLst>
          </p:cNvPr>
          <p:cNvPicPr>
            <a:picLocks noChangeAspect="1"/>
          </p:cNvPicPr>
          <p:nvPr/>
        </p:nvPicPr>
        <p:blipFill>
          <a:blip r:embed="rId5"/>
          <a:stretch>
            <a:fillRect/>
          </a:stretch>
        </p:blipFill>
        <p:spPr>
          <a:xfrm>
            <a:off x="262549" y="2259615"/>
            <a:ext cx="6437691" cy="4109146"/>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912380" y="1687231"/>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a:solidFill>
                  <a:schemeClr val="tx1"/>
                </a:solidFill>
              </a:rPr>
              <a:t>Apropiación vigente</a:t>
            </a:r>
            <a:endParaRPr lang="es-ES" dirty="0">
              <a:solidFill>
                <a:schemeClr val="tx1"/>
              </a:solidFill>
            </a:endParaRPr>
          </a:p>
          <a:p>
            <a:r>
              <a:rPr lang="es-ES" dirty="0">
                <a:solidFill>
                  <a:schemeClr val="tx1"/>
                </a:solidFill>
              </a:rPr>
              <a:t>$12.200.283.224,00</a:t>
            </a:r>
            <a:endParaRPr lang="es-CO" dirty="0"/>
          </a:p>
        </p:txBody>
      </p:sp>
    </p:spTree>
    <p:extLst>
      <p:ext uri="{BB962C8B-B14F-4D97-AF65-F5344CB8AC3E}">
        <p14:creationId xmlns:p14="http://schemas.microsoft.com/office/powerpoint/2010/main" val="24433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6" y="403218"/>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5. Ejecución presupuestal VS Acuerdo de gestión</a:t>
            </a:r>
            <a:endParaRPr lang="es-CO" dirty="0"/>
          </a:p>
        </p:txBody>
      </p:sp>
      <p:graphicFrame>
        <p:nvGraphicFramePr>
          <p:cNvPr id="4" name="Tabla 3">
            <a:extLst>
              <a:ext uri="{FF2B5EF4-FFF2-40B4-BE49-F238E27FC236}">
                <a16:creationId xmlns:a16="http://schemas.microsoft.com/office/drawing/2014/main" id="{ADACA87F-B9C2-6FAA-7270-0EC39CD00B3D}"/>
              </a:ext>
            </a:extLst>
          </p:cNvPr>
          <p:cNvGraphicFramePr>
            <a:graphicFrameLocks noGrp="1"/>
          </p:cNvGraphicFramePr>
          <p:nvPr>
            <p:extLst>
              <p:ext uri="{D42A27DB-BD31-4B8C-83A1-F6EECF244321}">
                <p14:modId xmlns:p14="http://schemas.microsoft.com/office/powerpoint/2010/main" val="3725094980"/>
              </p:ext>
            </p:extLst>
          </p:nvPr>
        </p:nvGraphicFramePr>
        <p:xfrm>
          <a:off x="341537" y="1756613"/>
          <a:ext cx="11508926" cy="3344773"/>
        </p:xfrm>
        <a:graphic>
          <a:graphicData uri="http://schemas.openxmlformats.org/drawingml/2006/table">
            <a:tbl>
              <a:tblPr/>
              <a:tblGrid>
                <a:gridCol w="453201">
                  <a:extLst>
                    <a:ext uri="{9D8B030D-6E8A-4147-A177-3AD203B41FA5}">
                      <a16:colId xmlns:a16="http://schemas.microsoft.com/office/drawing/2014/main" val="1769390714"/>
                    </a:ext>
                  </a:extLst>
                </a:gridCol>
                <a:gridCol w="703654">
                  <a:extLst>
                    <a:ext uri="{9D8B030D-6E8A-4147-A177-3AD203B41FA5}">
                      <a16:colId xmlns:a16="http://schemas.microsoft.com/office/drawing/2014/main" val="635823559"/>
                    </a:ext>
                  </a:extLst>
                </a:gridCol>
                <a:gridCol w="942181">
                  <a:extLst>
                    <a:ext uri="{9D8B030D-6E8A-4147-A177-3AD203B41FA5}">
                      <a16:colId xmlns:a16="http://schemas.microsoft.com/office/drawing/2014/main" val="880732220"/>
                    </a:ext>
                  </a:extLst>
                </a:gridCol>
                <a:gridCol w="1246056">
                  <a:extLst>
                    <a:ext uri="{9D8B030D-6E8A-4147-A177-3AD203B41FA5}">
                      <a16:colId xmlns:a16="http://schemas.microsoft.com/office/drawing/2014/main" val="4213920598"/>
                    </a:ext>
                  </a:extLst>
                </a:gridCol>
                <a:gridCol w="1132114">
                  <a:extLst>
                    <a:ext uri="{9D8B030D-6E8A-4147-A177-3AD203B41FA5}">
                      <a16:colId xmlns:a16="http://schemas.microsoft.com/office/drawing/2014/main" val="941967179"/>
                    </a:ext>
                  </a:extLst>
                </a:gridCol>
                <a:gridCol w="580571">
                  <a:extLst>
                    <a:ext uri="{9D8B030D-6E8A-4147-A177-3AD203B41FA5}">
                      <a16:colId xmlns:a16="http://schemas.microsoft.com/office/drawing/2014/main" val="2881564493"/>
                    </a:ext>
                  </a:extLst>
                </a:gridCol>
                <a:gridCol w="1233715">
                  <a:extLst>
                    <a:ext uri="{9D8B030D-6E8A-4147-A177-3AD203B41FA5}">
                      <a16:colId xmlns:a16="http://schemas.microsoft.com/office/drawing/2014/main" val="590912049"/>
                    </a:ext>
                  </a:extLst>
                </a:gridCol>
                <a:gridCol w="580571">
                  <a:extLst>
                    <a:ext uri="{9D8B030D-6E8A-4147-A177-3AD203B41FA5}">
                      <a16:colId xmlns:a16="http://schemas.microsoft.com/office/drawing/2014/main" val="1008445904"/>
                    </a:ext>
                  </a:extLst>
                </a:gridCol>
                <a:gridCol w="566057">
                  <a:extLst>
                    <a:ext uri="{9D8B030D-6E8A-4147-A177-3AD203B41FA5}">
                      <a16:colId xmlns:a16="http://schemas.microsoft.com/office/drawing/2014/main" val="1005210787"/>
                    </a:ext>
                  </a:extLst>
                </a:gridCol>
                <a:gridCol w="1132114">
                  <a:extLst>
                    <a:ext uri="{9D8B030D-6E8A-4147-A177-3AD203B41FA5}">
                      <a16:colId xmlns:a16="http://schemas.microsoft.com/office/drawing/2014/main" val="1270581519"/>
                    </a:ext>
                  </a:extLst>
                </a:gridCol>
                <a:gridCol w="508000">
                  <a:extLst>
                    <a:ext uri="{9D8B030D-6E8A-4147-A177-3AD203B41FA5}">
                      <a16:colId xmlns:a16="http://schemas.microsoft.com/office/drawing/2014/main" val="3197792265"/>
                    </a:ext>
                  </a:extLst>
                </a:gridCol>
                <a:gridCol w="1240518">
                  <a:extLst>
                    <a:ext uri="{9D8B030D-6E8A-4147-A177-3AD203B41FA5}">
                      <a16:colId xmlns:a16="http://schemas.microsoft.com/office/drawing/2014/main" val="4052638531"/>
                    </a:ext>
                  </a:extLst>
                </a:gridCol>
                <a:gridCol w="593856">
                  <a:extLst>
                    <a:ext uri="{9D8B030D-6E8A-4147-A177-3AD203B41FA5}">
                      <a16:colId xmlns:a16="http://schemas.microsoft.com/office/drawing/2014/main" val="105254632"/>
                    </a:ext>
                  </a:extLst>
                </a:gridCol>
                <a:gridCol w="596318">
                  <a:extLst>
                    <a:ext uri="{9D8B030D-6E8A-4147-A177-3AD203B41FA5}">
                      <a16:colId xmlns:a16="http://schemas.microsoft.com/office/drawing/2014/main" val="3092218177"/>
                    </a:ext>
                  </a:extLst>
                </a:gridCol>
              </a:tblGrid>
              <a:tr h="721192">
                <a:tc gridSpan="3">
                  <a:txBody>
                    <a:bodyPr/>
                    <a:lstStyle/>
                    <a:p>
                      <a:pPr algn="ctr" rtl="0" fontAlgn="ctr"/>
                      <a:r>
                        <a:rPr lang="es-CO" sz="1050" b="1" i="0" u="none" strike="noStrike" dirty="0">
                          <a:solidFill>
                            <a:srgbClr val="FFFFFF"/>
                          </a:solidFill>
                          <a:effectLst/>
                          <a:highlight>
                            <a:srgbClr val="A4D153"/>
                          </a:highligh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APR. VIGENTE</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COMPROMISO META</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COMPROMISO REAL</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REAL / META</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OBLIGACIÓN / PAGO META</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OBLIGACIÓN / PAGO REAL</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REAL / META</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828774874"/>
                  </a:ext>
                </a:extLst>
              </a:tr>
              <a:tr h="436614">
                <a:tc gridSpan="3">
                  <a:txBody>
                    <a:bodyPr/>
                    <a:lstStyle/>
                    <a:p>
                      <a:pPr algn="ctr" rtl="0" fontAlgn="ctr"/>
                      <a:r>
                        <a:rPr lang="es-CO" sz="1050" b="1" i="0" u="none" strike="noStrike" dirty="0">
                          <a:solidFill>
                            <a:srgbClr val="000000"/>
                          </a:solidFill>
                          <a:effectLst/>
                          <a:latin typeface="Times New Roman" panose="02020603050405020304" pitchFamily="18" charset="0"/>
                        </a:rPr>
                        <a:t>FUNCIONAMIENTO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r>
                        <a:rPr lang="es-CO" sz="1050" b="0" i="0" u="none" strike="noStrike" dirty="0">
                          <a:solidFill>
                            <a:srgbClr val="000000"/>
                          </a:solidFill>
                          <a:effectLst/>
                          <a:latin typeface="Times New Roman" panose="02020603050405020304" pitchFamily="18" charset="0"/>
                        </a:rPr>
                        <a:t>14.000.585.000,00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2.855.520.276,67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2.698.864.384,00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19,28%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s-CO" sz="1050" b="0" i="0" u="none" strike="noStrike" dirty="0">
                          <a:solidFill>
                            <a:srgbClr val="000000"/>
                          </a:solidFill>
                          <a:effectLst/>
                          <a:latin typeface="Times New Roman" panose="02020603050405020304" pitchFamily="18" charset="0"/>
                        </a:rPr>
                        <a:t>1.035.535.916,67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861.299.451,00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-1,24%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81239835"/>
                  </a:ext>
                </a:extLst>
              </a:tr>
              <a:tr h="436614">
                <a:tc rowSpan="4">
                  <a:txBody>
                    <a:bodyPr/>
                    <a:lstStyle/>
                    <a:p>
                      <a:pPr algn="ctr" rtl="0" fontAlgn="ctr"/>
                      <a:r>
                        <a:rPr lang="es-CO" sz="105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15.000.000.000,00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1.016.675.000,00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4.018.106.208,00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20,01%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12.400.000,00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-0,08%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33773518"/>
                  </a:ext>
                </a:extLst>
              </a:tr>
              <a:tr h="467800">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8.000.000.000,00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1.680.250.000,00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21,00%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757429"/>
                  </a:ext>
                </a:extLst>
              </a:tr>
              <a:tr h="436614">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6.000.000.000,00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390.325.000,00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2.104.537.500,00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35,08%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28,57%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795919"/>
                  </a:ext>
                </a:extLst>
              </a:tr>
              <a:tr h="436614">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12.200.283.224,00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3.322.258.331,00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5.419.152.714,00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44,42%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17,19%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047632"/>
                  </a:ext>
                </a:extLst>
              </a:tr>
              <a:tr h="409325">
                <a:tc gridSpan="3">
                  <a:txBody>
                    <a:bodyPr/>
                    <a:lstStyle/>
                    <a:p>
                      <a:pPr algn="ctr" rtl="0" fontAlgn="ctr"/>
                      <a:r>
                        <a:rPr lang="es-CO" sz="105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r>
                        <a:rPr lang="es-CO" sz="1100" b="1" i="0" u="none" strike="noStrike" dirty="0">
                          <a:solidFill>
                            <a:srgbClr val="000000"/>
                          </a:solidFill>
                          <a:effectLst/>
                          <a:latin typeface="Times New Roman" panose="02020603050405020304" pitchFamily="18" charset="0"/>
                        </a:rPr>
                        <a:t>55.200.868.224,00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000000"/>
                          </a:solidFill>
                          <a:effectLst/>
                          <a:latin typeface="Times New Roman" panose="02020603050405020304" pitchFamily="18" charset="0"/>
                        </a:rPr>
                        <a:t>7.584.778.607,67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13,74%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000000"/>
                          </a:solidFill>
                          <a:effectLst/>
                          <a:latin typeface="Times New Roman" panose="02020603050405020304" pitchFamily="18" charset="0"/>
                        </a:rPr>
                        <a:t>15.920.910.806,00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28,84%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000000"/>
                          </a:solidFill>
                          <a:effectLst/>
                          <a:latin typeface="Times New Roman" panose="02020603050405020304" pitchFamily="18" charset="0"/>
                        </a:rPr>
                        <a:t>15,10%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1.047.935.916,67 </a:t>
                      </a:r>
                      <a:endParaRPr lang="es-CO" sz="11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000000"/>
                          </a:solidFill>
                          <a:effectLst/>
                          <a:latin typeface="Times New Roman" panose="02020603050405020304" pitchFamily="18"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        861.299.451,00 </a:t>
                      </a:r>
                      <a:endParaRPr lang="es-CO" sz="11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000000"/>
                          </a:solidFill>
                          <a:effectLst/>
                          <a:latin typeface="Times New Roman" panose="02020603050405020304" pitchFamily="18"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9C0006"/>
                          </a:solidFill>
                          <a:effectLst/>
                          <a:highlight>
                            <a:srgbClr val="FFC7CE"/>
                          </a:highlight>
                          <a:latin typeface="Times New Roman" panose="02020603050405020304" pitchFamily="18" charset="0"/>
                        </a:rPr>
                        <a:t>-0,34%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29868622"/>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a:t>6. Gastos de viaje y manutención</a:t>
            </a:r>
            <a:endParaRPr lang="es-ES" dirty="0"/>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569752" y="5149365"/>
            <a:ext cx="2568916" cy="1323439"/>
          </a:xfrm>
          <a:prstGeom prst="rect">
            <a:avLst/>
          </a:prstGeom>
          <a:noFill/>
        </p:spPr>
        <p:txBody>
          <a:bodyPr wrap="square" rtlCol="0">
            <a:spAutoFit/>
          </a:bodyPr>
          <a:lstStyle/>
          <a:p>
            <a:pPr algn="just"/>
            <a:r>
              <a:rPr lang="es-ES" sz="1600" dirty="0"/>
              <a:t>Al corte del 31 de enero de 2025 se encuentra 1 comisión pendiente por legalizar por valor de $25.000,00.</a:t>
            </a:r>
            <a:endParaRPr lang="es-CO" sz="1600" dirty="0"/>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218" y="4929303"/>
            <a:ext cx="1669031" cy="1669031"/>
          </a:xfrm>
          <a:prstGeom prst="rect">
            <a:avLst/>
          </a:prstGeom>
        </p:spPr>
      </p:pic>
      <p:graphicFrame>
        <p:nvGraphicFramePr>
          <p:cNvPr id="7" name="Tabla 6">
            <a:extLst>
              <a:ext uri="{FF2B5EF4-FFF2-40B4-BE49-F238E27FC236}">
                <a16:creationId xmlns:a16="http://schemas.microsoft.com/office/drawing/2014/main" id="{0A53D7DB-0C76-F5B0-0385-71DEDF827211}"/>
              </a:ext>
            </a:extLst>
          </p:cNvPr>
          <p:cNvGraphicFramePr>
            <a:graphicFrameLocks noGrp="1"/>
          </p:cNvGraphicFramePr>
          <p:nvPr>
            <p:extLst>
              <p:ext uri="{D42A27DB-BD31-4B8C-83A1-F6EECF244321}">
                <p14:modId xmlns:p14="http://schemas.microsoft.com/office/powerpoint/2010/main" val="999176938"/>
              </p:ext>
            </p:extLst>
          </p:nvPr>
        </p:nvGraphicFramePr>
        <p:xfrm>
          <a:off x="532492" y="1127509"/>
          <a:ext cx="10461106" cy="3543188"/>
        </p:xfrm>
        <a:graphic>
          <a:graphicData uri="http://schemas.openxmlformats.org/drawingml/2006/table">
            <a:tbl>
              <a:tblPr/>
              <a:tblGrid>
                <a:gridCol w="2591192">
                  <a:extLst>
                    <a:ext uri="{9D8B030D-6E8A-4147-A177-3AD203B41FA5}">
                      <a16:colId xmlns:a16="http://schemas.microsoft.com/office/drawing/2014/main" val="2865331239"/>
                    </a:ext>
                  </a:extLst>
                </a:gridCol>
                <a:gridCol w="2046377">
                  <a:extLst>
                    <a:ext uri="{9D8B030D-6E8A-4147-A177-3AD203B41FA5}">
                      <a16:colId xmlns:a16="http://schemas.microsoft.com/office/drawing/2014/main" val="1052258483"/>
                    </a:ext>
                  </a:extLst>
                </a:gridCol>
                <a:gridCol w="1425155">
                  <a:extLst>
                    <a:ext uri="{9D8B030D-6E8A-4147-A177-3AD203B41FA5}">
                      <a16:colId xmlns:a16="http://schemas.microsoft.com/office/drawing/2014/main" val="1140349344"/>
                    </a:ext>
                  </a:extLst>
                </a:gridCol>
                <a:gridCol w="1421833">
                  <a:extLst>
                    <a:ext uri="{9D8B030D-6E8A-4147-A177-3AD203B41FA5}">
                      <a16:colId xmlns:a16="http://schemas.microsoft.com/office/drawing/2014/main" val="3165730774"/>
                    </a:ext>
                  </a:extLst>
                </a:gridCol>
                <a:gridCol w="1767326">
                  <a:extLst>
                    <a:ext uri="{9D8B030D-6E8A-4147-A177-3AD203B41FA5}">
                      <a16:colId xmlns:a16="http://schemas.microsoft.com/office/drawing/2014/main" val="3495114879"/>
                    </a:ext>
                  </a:extLst>
                </a:gridCol>
                <a:gridCol w="1209223">
                  <a:extLst>
                    <a:ext uri="{9D8B030D-6E8A-4147-A177-3AD203B41FA5}">
                      <a16:colId xmlns:a16="http://schemas.microsoft.com/office/drawing/2014/main" val="2041176356"/>
                    </a:ext>
                  </a:extLst>
                </a:gridCol>
              </a:tblGrid>
              <a:tr h="367462">
                <a:tc gridSpan="6">
                  <a:txBody>
                    <a:bodyPr/>
                    <a:lstStyle/>
                    <a:p>
                      <a:pPr algn="ctr" fontAlgn="ctr"/>
                      <a:r>
                        <a:rPr lang="es-MX" sz="1400" b="1" i="0" u="none" strike="noStrike" dirty="0">
                          <a:solidFill>
                            <a:srgbClr val="FFFFFF"/>
                          </a:solidFill>
                          <a:effectLst/>
                          <a:highlight>
                            <a:srgbClr val="A4D153"/>
                          </a:highlight>
                          <a:latin typeface="Aptos Narrow" panose="020B0004020202020204" pitchFamily="34" charset="0"/>
                        </a:rPr>
                        <a:t>EJECUCIÓN DE VIATICOS A 31 DE ENERO DE 2025</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20830452"/>
                  </a:ext>
                </a:extLst>
              </a:tr>
              <a:tr h="493486">
                <a:tc gridSpan="2">
                  <a:txBody>
                    <a:bodyPr/>
                    <a:lstStyle/>
                    <a:p>
                      <a:pPr algn="ctr" fontAlgn="ctr"/>
                      <a:r>
                        <a:rPr lang="es-CO" sz="1400" b="1" i="0" u="none" strike="noStrike" dirty="0">
                          <a:solidFill>
                            <a:srgbClr val="FFFFFF"/>
                          </a:solidFill>
                          <a:effectLst/>
                          <a:highlight>
                            <a:srgbClr val="A4D153"/>
                          </a:highligh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400" b="1" i="0" u="none" strike="noStrike" dirty="0">
                          <a:solidFill>
                            <a:srgbClr val="FFFFFF"/>
                          </a:solidFill>
                          <a:effectLst/>
                          <a:highlight>
                            <a:srgbClr val="A4D153"/>
                          </a:highligh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400" b="1" i="0" u="none" strike="noStrike" dirty="0">
                          <a:solidFill>
                            <a:srgbClr val="FFFFFF"/>
                          </a:solidFill>
                          <a:effectLst/>
                          <a:highlight>
                            <a:srgbClr val="A4D153"/>
                          </a:highligh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400" b="1" i="0" u="none" strike="noStrike" dirty="0">
                          <a:solidFill>
                            <a:srgbClr val="FFFFFF"/>
                          </a:solidFill>
                          <a:effectLst/>
                          <a:highlight>
                            <a:srgbClr val="A4D153"/>
                          </a:highligh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400" b="1" i="0" u="none" strike="noStrike" dirty="0">
                          <a:solidFill>
                            <a:srgbClr val="FFFFFF"/>
                          </a:solidFill>
                          <a:effectLst/>
                          <a:highlight>
                            <a:srgbClr val="A4D153"/>
                          </a:highlight>
                          <a:latin typeface="Aptos Narrow" panose="020B0004020202020204" pitchFamily="34" charset="0"/>
                        </a:rPr>
                        <a:t> %Ejecución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902653290"/>
                  </a:ext>
                </a:extLst>
              </a:tr>
              <a:tr h="320175">
                <a:tc>
                  <a:txBody>
                    <a:bodyPr/>
                    <a:lstStyle/>
                    <a:p>
                      <a:pPr algn="ctr" fontAlgn="ctr"/>
                      <a:r>
                        <a:rPr lang="es-CO" sz="1100" b="0" i="0" u="none" strike="noStrike" dirty="0">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100" b="0" i="0" u="none" strike="noStrike" dirty="0">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595.000,00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5.405.000,00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9,92%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815356"/>
                  </a:ext>
                </a:extLst>
              </a:tr>
              <a:tr h="320175">
                <a:tc>
                  <a:txBody>
                    <a:bodyPr/>
                    <a:lstStyle/>
                    <a:p>
                      <a:pPr algn="ctr" fontAlgn="ctr"/>
                      <a:r>
                        <a:rPr lang="es-CO" sz="1100" b="0" i="0" u="none" strike="noStrike" dirty="0">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100" b="0" i="0" u="none" strike="noStrike" dirty="0">
                          <a:solidFill>
                            <a:srgbClr val="000000"/>
                          </a:solidFill>
                          <a:effectLst/>
                          <a:latin typeface="Aptos Narrow" panose="020B0004020202020204" pitchFamily="34" charset="0"/>
                        </a:rPr>
                        <a:t>                            40.000.000,00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1.701.178,00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38.298.822,00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23916"/>
                  </a:ext>
                </a:extLst>
              </a:tr>
              <a:tr h="320175">
                <a:tc>
                  <a:txBody>
                    <a:bodyPr/>
                    <a:lstStyle/>
                    <a:p>
                      <a:pPr algn="ctr" fontAlgn="ctr"/>
                      <a:r>
                        <a:rPr lang="es-CO" sz="1100" b="0" i="0" u="none" strike="noStrike" dirty="0">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3400574"/>
                  </a:ext>
                </a:extLst>
              </a:tr>
              <a:tr h="320175">
                <a:tc>
                  <a:txBody>
                    <a:bodyPr/>
                    <a:lstStyle/>
                    <a:p>
                      <a:pPr algn="ctr" fontAlgn="ctr"/>
                      <a:r>
                        <a:rPr lang="es-CO" sz="11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430439"/>
                  </a:ext>
                </a:extLst>
              </a:tr>
              <a:tr h="320175">
                <a:tc>
                  <a:txBody>
                    <a:bodyPr/>
                    <a:lstStyle/>
                    <a:p>
                      <a:pPr algn="ctr" fontAlgn="ctr"/>
                      <a:r>
                        <a:rPr lang="es-CO" sz="11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100" b="0" i="0" u="none" strike="noStrike" dirty="0">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185.600.000,00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433.493,00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185.166.507,00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90542"/>
                  </a:ext>
                </a:extLst>
              </a:tr>
              <a:tr h="320175">
                <a:tc>
                  <a:txBody>
                    <a:bodyPr/>
                    <a:lstStyle/>
                    <a:p>
                      <a:pPr algn="ctr" fontAlgn="ctr"/>
                      <a:r>
                        <a:rPr lang="es-CO" sz="1100" b="0" i="0" u="none" strike="noStrike" dirty="0">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100" b="0" i="0" u="none" strike="noStrike">
                          <a:solidFill>
                            <a:srgbClr val="000000"/>
                          </a:solidFill>
                          <a:effectLst/>
                          <a:latin typeface="Aptos Narrow" panose="020B0004020202020204" pitchFamily="34" charset="0"/>
                        </a:rPr>
                        <a:t>                         319.925.000,00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3.142.715,00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316.782.285,00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1299778"/>
                  </a:ext>
                </a:extLst>
              </a:tr>
              <a:tr h="320175">
                <a:tc>
                  <a:txBody>
                    <a:bodyPr/>
                    <a:lstStyle/>
                    <a:p>
                      <a:pPr algn="ctr" fontAlgn="ctr"/>
                      <a:r>
                        <a:rPr lang="es-CO" sz="11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308.000.000,00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1.272.715,00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306.727.285,00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3054094"/>
                  </a:ext>
                </a:extLst>
              </a:tr>
              <a:tr h="320175">
                <a:tc gridSpan="2">
                  <a:txBody>
                    <a:bodyPr/>
                    <a:lstStyle/>
                    <a:p>
                      <a:pPr algn="ctr" fontAlgn="ctr"/>
                      <a:r>
                        <a:rPr lang="es-CO" sz="1100" b="1" i="0" u="none" strike="noStrike" dirty="0">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1100" b="1" i="0" u="none" strike="noStrike">
                          <a:solidFill>
                            <a:srgbClr val="000000"/>
                          </a:solidFill>
                          <a:effectLst/>
                          <a:latin typeface="Aptos Narrow" panose="020B0004020202020204" pitchFamily="34" charset="0"/>
                        </a:rPr>
                        <a:t>                    1.141.557.500,00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7.145.101,00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1.134.412.399,00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0,63%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754575"/>
                  </a:ext>
                </a:extLst>
              </a:tr>
            </a:tbl>
          </a:graphicData>
        </a:graphic>
      </p:graphicFrame>
      <p:graphicFrame>
        <p:nvGraphicFramePr>
          <p:cNvPr id="11" name="Tabla 10">
            <a:extLst>
              <a:ext uri="{FF2B5EF4-FFF2-40B4-BE49-F238E27FC236}">
                <a16:creationId xmlns:a16="http://schemas.microsoft.com/office/drawing/2014/main" id="{BE0E70C2-74EC-6BCC-8AE4-C8E4D32626E7}"/>
              </a:ext>
            </a:extLst>
          </p:cNvPr>
          <p:cNvGraphicFramePr>
            <a:graphicFrameLocks noGrp="1"/>
          </p:cNvGraphicFramePr>
          <p:nvPr>
            <p:extLst>
              <p:ext uri="{D42A27DB-BD31-4B8C-83A1-F6EECF244321}">
                <p14:modId xmlns:p14="http://schemas.microsoft.com/office/powerpoint/2010/main" val="338308479"/>
              </p:ext>
            </p:extLst>
          </p:nvPr>
        </p:nvGraphicFramePr>
        <p:xfrm>
          <a:off x="4775201" y="4911582"/>
          <a:ext cx="3541484" cy="1440938"/>
        </p:xfrm>
        <a:graphic>
          <a:graphicData uri="http://schemas.openxmlformats.org/drawingml/2006/table">
            <a:tbl>
              <a:tblPr/>
              <a:tblGrid>
                <a:gridCol w="1036016">
                  <a:extLst>
                    <a:ext uri="{9D8B030D-6E8A-4147-A177-3AD203B41FA5}">
                      <a16:colId xmlns:a16="http://schemas.microsoft.com/office/drawing/2014/main" val="3150131112"/>
                    </a:ext>
                  </a:extLst>
                </a:gridCol>
                <a:gridCol w="1004302">
                  <a:extLst>
                    <a:ext uri="{9D8B030D-6E8A-4147-A177-3AD203B41FA5}">
                      <a16:colId xmlns:a16="http://schemas.microsoft.com/office/drawing/2014/main" val="2933936128"/>
                    </a:ext>
                  </a:extLst>
                </a:gridCol>
                <a:gridCol w="1501166">
                  <a:extLst>
                    <a:ext uri="{9D8B030D-6E8A-4147-A177-3AD203B41FA5}">
                      <a16:colId xmlns:a16="http://schemas.microsoft.com/office/drawing/2014/main" val="154001990"/>
                    </a:ext>
                  </a:extLst>
                </a:gridCol>
              </a:tblGrid>
              <a:tr h="482088">
                <a:tc gridSpan="3">
                  <a:txBody>
                    <a:bodyPr/>
                    <a:lstStyle/>
                    <a:p>
                      <a:pPr algn="ctr" fontAlgn="ctr"/>
                      <a:r>
                        <a:rPr lang="es-CO" sz="1100" b="1" i="0" u="none" strike="noStrike" dirty="0">
                          <a:solidFill>
                            <a:srgbClr val="FFFFFF"/>
                          </a:solidFill>
                          <a:effectLst/>
                          <a:highlight>
                            <a:srgbClr val="A4D153"/>
                          </a:highlight>
                          <a:latin typeface="Calibri" panose="020F0502020204030204" pitchFamily="34" charset="0"/>
                        </a:rPr>
                        <a:t>VIATICOS PENDIENTES POR LEGALIZAR CORTE A 31 DE ENERO DE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39271080"/>
                  </a:ext>
                </a:extLst>
              </a:tr>
              <a:tr h="406400">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040909933"/>
                  </a:ext>
                </a:extLst>
              </a:tr>
              <a:tr h="276225">
                <a:tc>
                  <a:txBody>
                    <a:bodyPr/>
                    <a:lstStyle/>
                    <a:p>
                      <a:pPr algn="ctr" fontAlgn="ctr"/>
                      <a:r>
                        <a:rPr lang="es-CO" sz="1100" b="0" i="0" u="none" strike="noStrike">
                          <a:solidFill>
                            <a:srgbClr val="000000"/>
                          </a:solidFill>
                          <a:effectLst/>
                          <a:latin typeface="Calibri" panose="020F0502020204030204" pitchFamily="34" charset="0"/>
                        </a:rPr>
                        <a:t>ENERO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0" i="0" u="none" strike="noStrike">
                          <a:solidFill>
                            <a:srgbClr val="000000"/>
                          </a:solidFill>
                          <a:effectLst/>
                          <a:latin typeface="Calibri" panose="020F0502020204030204" pitchFamily="34" charset="0"/>
                        </a:rPr>
                        <a:t>$ 25.000,00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077381"/>
                  </a:ext>
                </a:extLst>
              </a:tr>
              <a:tr h="276225">
                <a:tc>
                  <a:txBody>
                    <a:bodyPr/>
                    <a:lstStyle/>
                    <a:p>
                      <a:pPr algn="ctr" fontAlgn="ctr"/>
                      <a:r>
                        <a:rPr lang="es-CO" sz="11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1" i="0" u="none" strike="noStrike" dirty="0">
                          <a:solidFill>
                            <a:srgbClr val="000000"/>
                          </a:solidFill>
                          <a:effectLst/>
                          <a:latin typeface="Calibri" panose="020F0502020204030204" pitchFamily="34" charset="0"/>
                        </a:rPr>
                        <a:t>$ 25.000,00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009311"/>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a:t>7. Ejecución Vigencias Futuras</a:t>
            </a:r>
            <a:endParaRPr lang="es-ES" dirty="0"/>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3" name="Tabla 2">
            <a:extLst>
              <a:ext uri="{FF2B5EF4-FFF2-40B4-BE49-F238E27FC236}">
                <a16:creationId xmlns:a16="http://schemas.microsoft.com/office/drawing/2014/main" id="{8442AF12-D4D9-A066-341D-366A6566CCA8}"/>
              </a:ext>
            </a:extLst>
          </p:cNvPr>
          <p:cNvGraphicFramePr>
            <a:graphicFrameLocks noGrp="1"/>
          </p:cNvGraphicFramePr>
          <p:nvPr>
            <p:extLst>
              <p:ext uri="{D42A27DB-BD31-4B8C-83A1-F6EECF244321}">
                <p14:modId xmlns:p14="http://schemas.microsoft.com/office/powerpoint/2010/main" val="2514555490"/>
              </p:ext>
            </p:extLst>
          </p:nvPr>
        </p:nvGraphicFramePr>
        <p:xfrm>
          <a:off x="1092201" y="1017055"/>
          <a:ext cx="9944099" cy="4005836"/>
        </p:xfrm>
        <a:graphic>
          <a:graphicData uri="http://schemas.openxmlformats.org/drawingml/2006/table">
            <a:tbl>
              <a:tblPr/>
              <a:tblGrid>
                <a:gridCol w="812281">
                  <a:extLst>
                    <a:ext uri="{9D8B030D-6E8A-4147-A177-3AD203B41FA5}">
                      <a16:colId xmlns:a16="http://schemas.microsoft.com/office/drawing/2014/main" val="2677181606"/>
                    </a:ext>
                  </a:extLst>
                </a:gridCol>
                <a:gridCol w="1421492">
                  <a:extLst>
                    <a:ext uri="{9D8B030D-6E8A-4147-A177-3AD203B41FA5}">
                      <a16:colId xmlns:a16="http://schemas.microsoft.com/office/drawing/2014/main" val="146795901"/>
                    </a:ext>
                  </a:extLst>
                </a:gridCol>
                <a:gridCol w="1243305">
                  <a:extLst>
                    <a:ext uri="{9D8B030D-6E8A-4147-A177-3AD203B41FA5}">
                      <a16:colId xmlns:a16="http://schemas.microsoft.com/office/drawing/2014/main" val="4221316683"/>
                    </a:ext>
                  </a:extLst>
                </a:gridCol>
                <a:gridCol w="1378857">
                  <a:extLst>
                    <a:ext uri="{9D8B030D-6E8A-4147-A177-3AD203B41FA5}">
                      <a16:colId xmlns:a16="http://schemas.microsoft.com/office/drawing/2014/main" val="1588786767"/>
                    </a:ext>
                  </a:extLst>
                </a:gridCol>
                <a:gridCol w="1030515">
                  <a:extLst>
                    <a:ext uri="{9D8B030D-6E8A-4147-A177-3AD203B41FA5}">
                      <a16:colId xmlns:a16="http://schemas.microsoft.com/office/drawing/2014/main" val="4101590215"/>
                    </a:ext>
                  </a:extLst>
                </a:gridCol>
                <a:gridCol w="1045028">
                  <a:extLst>
                    <a:ext uri="{9D8B030D-6E8A-4147-A177-3AD203B41FA5}">
                      <a16:colId xmlns:a16="http://schemas.microsoft.com/office/drawing/2014/main" val="1570765549"/>
                    </a:ext>
                  </a:extLst>
                </a:gridCol>
                <a:gridCol w="1074057">
                  <a:extLst>
                    <a:ext uri="{9D8B030D-6E8A-4147-A177-3AD203B41FA5}">
                      <a16:colId xmlns:a16="http://schemas.microsoft.com/office/drawing/2014/main" val="1037246222"/>
                    </a:ext>
                  </a:extLst>
                </a:gridCol>
                <a:gridCol w="1100899">
                  <a:extLst>
                    <a:ext uri="{9D8B030D-6E8A-4147-A177-3AD203B41FA5}">
                      <a16:colId xmlns:a16="http://schemas.microsoft.com/office/drawing/2014/main" val="785731881"/>
                    </a:ext>
                  </a:extLst>
                </a:gridCol>
                <a:gridCol w="837665">
                  <a:extLst>
                    <a:ext uri="{9D8B030D-6E8A-4147-A177-3AD203B41FA5}">
                      <a16:colId xmlns:a16="http://schemas.microsoft.com/office/drawing/2014/main" val="1283987116"/>
                    </a:ext>
                  </a:extLst>
                </a:gridCol>
              </a:tblGrid>
              <a:tr h="490433">
                <a:tc gridSpan="9">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EJECUCIÓN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69060638"/>
                  </a:ext>
                </a:extLst>
              </a:tr>
              <a:tr h="483457">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CUPO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VALOR COMPROMETIDO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1681263681"/>
                  </a:ext>
                </a:extLst>
              </a:tr>
              <a:tr h="540381">
                <a:tc>
                  <a:txBody>
                    <a:bodyPr/>
                    <a:lstStyle/>
                    <a:p>
                      <a:pPr algn="ctr" fontAlgn="ctr"/>
                      <a:r>
                        <a:rPr lang="es-CO" sz="11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BUSINESS MANAGEMENT SERVICES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155.900.000,00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1.714.900.000,00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6339797"/>
                  </a:ext>
                </a:extLst>
              </a:tr>
              <a:tr h="613158">
                <a:tc>
                  <a:txBody>
                    <a:bodyPr/>
                    <a:lstStyle/>
                    <a:p>
                      <a:pPr algn="ctr" fontAlgn="ctr"/>
                      <a:r>
                        <a:rPr lang="es-CO" sz="11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204862"/>
                  </a:ext>
                </a:extLst>
              </a:tr>
              <a:tr h="540381">
                <a:tc>
                  <a:txBody>
                    <a:bodyPr/>
                    <a:lstStyle/>
                    <a:p>
                      <a:pPr algn="ctr" fontAlgn="ctr"/>
                      <a:r>
                        <a:rPr lang="es-CO" sz="11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225700"/>
                  </a:ext>
                </a:extLst>
              </a:tr>
              <a:tr h="521959">
                <a:tc>
                  <a:txBody>
                    <a:bodyPr/>
                    <a:lstStyle/>
                    <a:p>
                      <a:pPr algn="ctr" fontAlgn="ctr"/>
                      <a:r>
                        <a:rPr lang="es-CO" sz="11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215.605,00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7.784.395,00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9814396"/>
                  </a:ext>
                </a:extLst>
              </a:tr>
              <a:tr h="455227">
                <a:tc>
                  <a:txBody>
                    <a:bodyPr/>
                    <a:lstStyle/>
                    <a:p>
                      <a:pPr algn="ctr" fontAlgn="ctr"/>
                      <a:r>
                        <a:rPr lang="es-CO" sz="11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108329"/>
                  </a:ext>
                </a:extLst>
              </a:tr>
              <a:tr h="360840">
                <a:tc gridSpan="3">
                  <a:txBody>
                    <a:bodyPr/>
                    <a:lstStyle/>
                    <a:p>
                      <a:pPr algn="ctr" fontAlgn="ctr"/>
                      <a:r>
                        <a:rPr lang="es-CO" sz="1100" b="1" i="0" u="none" strike="noStrike" dirty="0">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r>
                        <a:rPr lang="es-CO" sz="1100" b="1" i="0" u="none" strike="noStrike" dirty="0">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                   156.115.605,00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                      1.835.268.755,00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190119"/>
                  </a:ext>
                </a:extLst>
              </a:tr>
            </a:tbl>
          </a:graphicData>
        </a:graphic>
      </p:graphicFrame>
      <p:sp>
        <p:nvSpPr>
          <p:cNvPr id="7" name="CuadroTexto 6">
            <a:extLst>
              <a:ext uri="{FF2B5EF4-FFF2-40B4-BE49-F238E27FC236}">
                <a16:creationId xmlns:a16="http://schemas.microsoft.com/office/drawing/2014/main" id="{C555F12D-B2B0-B43C-CA4D-8BD102C1BB5F}"/>
              </a:ext>
            </a:extLst>
          </p:cNvPr>
          <p:cNvSpPr txBox="1"/>
          <p:nvPr/>
        </p:nvSpPr>
        <p:spPr>
          <a:xfrm>
            <a:off x="951532" y="5134451"/>
            <a:ext cx="9150411" cy="1877437"/>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31 de enero de 2025 se logra una ejecución acumulada del 7,84%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$2.004.584.364,00 no se comprometió el valor de $13.200.004,00 esto debido a que el valor del canon de arrendamiento estimado para el estudio y solicitud del cupo de vigencia futura fue superior al valor del canon contratado efectivamente.</a:t>
            </a:r>
            <a:endParaRPr lang="es-ES" sz="1800" dirty="0"/>
          </a:p>
          <a:p>
            <a:endParaRPr lang="es-ES" dirty="0"/>
          </a:p>
        </p:txBody>
      </p:sp>
    </p:spTree>
    <p:extLst>
      <p:ext uri="{BB962C8B-B14F-4D97-AF65-F5344CB8AC3E}">
        <p14:creationId xmlns:p14="http://schemas.microsoft.com/office/powerpoint/2010/main" val="161379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E07AF401-2F88-F2C1-7402-433AEB9772EE}"/>
              </a:ext>
            </a:extLst>
          </p:cNvPr>
          <p:cNvGraphicFramePr>
            <a:graphicFrameLocks noGrp="1"/>
          </p:cNvGraphicFramePr>
          <p:nvPr>
            <p:extLst>
              <p:ext uri="{D42A27DB-BD31-4B8C-83A1-F6EECF244321}">
                <p14:modId xmlns:p14="http://schemas.microsoft.com/office/powerpoint/2010/main" val="2389632802"/>
              </p:ext>
            </p:extLst>
          </p:nvPr>
        </p:nvGraphicFramePr>
        <p:xfrm>
          <a:off x="784985" y="3335235"/>
          <a:ext cx="10515601" cy="3205076"/>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0">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 CUENTAS POR PAGAR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para ser pagadas en la vigencia 2025, de acuerdo con el reporte del 31 de enero de 2025 se evidencia que estas cuentas fueron pagadas en su totalidad durante el mes de enero.</a:t>
            </a:r>
          </a:p>
        </p:txBody>
      </p:sp>
    </p:spTree>
    <p:extLst>
      <p:ext uri="{BB962C8B-B14F-4D97-AF65-F5344CB8AC3E}">
        <p14:creationId xmlns:p14="http://schemas.microsoft.com/office/powerpoint/2010/main" val="423975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a:t>9. Plan Anual Mensualizado de Caja PAC</a:t>
            </a:r>
            <a:endParaRPr lang="es-ES" dirty="0"/>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344774" y="5818115"/>
            <a:ext cx="11523362" cy="830997"/>
          </a:xfrm>
          <a:prstGeom prst="rect">
            <a:avLst/>
          </a:prstGeom>
          <a:noFill/>
        </p:spPr>
        <p:txBody>
          <a:bodyPr wrap="square" rtlCol="0">
            <a:spAutoFit/>
          </a:bodyPr>
          <a:lstStyle/>
          <a:p>
            <a:pPr algn="just"/>
            <a:r>
              <a:rPr lang="es-ES" sz="1600" dirty="0"/>
              <a:t>De acuerdo con la ejecución del PAC solicitado para el mes de enero de 2025 la UPRA logró mantenerse dentro de los parámetros establecidos del indicador INPANUT para gastos de personal y gastos generales, en cuanto a los gastos de inversión, no se solicitó ni se ejecutó PAC dado que no existían obligaciones a pagar por este rubro.</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0368" y="121432"/>
            <a:ext cx="1097768" cy="1097768"/>
          </a:xfrm>
          <a:prstGeom prst="rect">
            <a:avLst/>
          </a:prstGeom>
        </p:spPr>
      </p:pic>
      <p:graphicFrame>
        <p:nvGraphicFramePr>
          <p:cNvPr id="3" name="Tabla 2">
            <a:extLst>
              <a:ext uri="{FF2B5EF4-FFF2-40B4-BE49-F238E27FC236}">
                <a16:creationId xmlns:a16="http://schemas.microsoft.com/office/drawing/2014/main" id="{57CF2755-3095-27F5-48B6-2702154B60B0}"/>
              </a:ext>
            </a:extLst>
          </p:cNvPr>
          <p:cNvGraphicFramePr>
            <a:graphicFrameLocks noGrp="1"/>
          </p:cNvGraphicFramePr>
          <p:nvPr>
            <p:extLst>
              <p:ext uri="{D42A27DB-BD31-4B8C-83A1-F6EECF244321}">
                <p14:modId xmlns:p14="http://schemas.microsoft.com/office/powerpoint/2010/main" val="3829565727"/>
              </p:ext>
            </p:extLst>
          </p:nvPr>
        </p:nvGraphicFramePr>
        <p:xfrm>
          <a:off x="990902" y="1086707"/>
          <a:ext cx="10315725" cy="4597077"/>
        </p:xfrm>
        <a:graphic>
          <a:graphicData uri="http://schemas.openxmlformats.org/drawingml/2006/table">
            <a:tbl>
              <a:tblPr/>
              <a:tblGrid>
                <a:gridCol w="1616877">
                  <a:extLst>
                    <a:ext uri="{9D8B030D-6E8A-4147-A177-3AD203B41FA5}">
                      <a16:colId xmlns:a16="http://schemas.microsoft.com/office/drawing/2014/main" val="882981922"/>
                    </a:ext>
                  </a:extLst>
                </a:gridCol>
                <a:gridCol w="1593444">
                  <a:extLst>
                    <a:ext uri="{9D8B030D-6E8A-4147-A177-3AD203B41FA5}">
                      <a16:colId xmlns:a16="http://schemas.microsoft.com/office/drawing/2014/main" val="1785451941"/>
                    </a:ext>
                  </a:extLst>
                </a:gridCol>
                <a:gridCol w="1593444">
                  <a:extLst>
                    <a:ext uri="{9D8B030D-6E8A-4147-A177-3AD203B41FA5}">
                      <a16:colId xmlns:a16="http://schemas.microsoft.com/office/drawing/2014/main" val="150659194"/>
                    </a:ext>
                  </a:extLst>
                </a:gridCol>
                <a:gridCol w="1489297">
                  <a:extLst>
                    <a:ext uri="{9D8B030D-6E8A-4147-A177-3AD203B41FA5}">
                      <a16:colId xmlns:a16="http://schemas.microsoft.com/office/drawing/2014/main" val="2478209910"/>
                    </a:ext>
                  </a:extLst>
                </a:gridCol>
                <a:gridCol w="1460657">
                  <a:extLst>
                    <a:ext uri="{9D8B030D-6E8A-4147-A177-3AD203B41FA5}">
                      <a16:colId xmlns:a16="http://schemas.microsoft.com/office/drawing/2014/main" val="403325012"/>
                    </a:ext>
                  </a:extLst>
                </a:gridCol>
                <a:gridCol w="1281003">
                  <a:extLst>
                    <a:ext uri="{9D8B030D-6E8A-4147-A177-3AD203B41FA5}">
                      <a16:colId xmlns:a16="http://schemas.microsoft.com/office/drawing/2014/main" val="1472098876"/>
                    </a:ext>
                  </a:extLst>
                </a:gridCol>
                <a:gridCol w="1281003">
                  <a:extLst>
                    <a:ext uri="{9D8B030D-6E8A-4147-A177-3AD203B41FA5}">
                      <a16:colId xmlns:a16="http://schemas.microsoft.com/office/drawing/2014/main" val="2030974525"/>
                    </a:ext>
                  </a:extLst>
                </a:gridCol>
              </a:tblGrid>
              <a:tr h="371979">
                <a:tc gridSpan="7">
                  <a:txBody>
                    <a:bodyPr/>
                    <a:lstStyle/>
                    <a:p>
                      <a:pPr algn="ctr" fontAlgn="ctr"/>
                      <a:r>
                        <a:rPr lang="es-MX" sz="1050" b="1" i="0" u="none" strike="noStrike" dirty="0">
                          <a:solidFill>
                            <a:srgbClr val="FFFFFF"/>
                          </a:solidFill>
                          <a:effectLst/>
                          <a:highlight>
                            <a:srgbClr val="A4D153"/>
                          </a:highlight>
                          <a:latin typeface="Arial" panose="020B0604020202020204" pitchFamily="34" charset="0"/>
                        </a:rPr>
                        <a:t>REPORTE DE LA EJECUCIÓN DE PAC PROGRAMADO POR LAS AREAS  - ENERO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32751633"/>
                  </a:ext>
                </a:extLst>
              </a:tr>
              <a:tr h="0">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4331954"/>
                  </a:ext>
                </a:extLst>
              </a:tr>
              <a:tr h="371979">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934806938"/>
                  </a:ext>
                </a:extLst>
              </a:tr>
              <a:tr h="145874">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211496"/>
                  </a:ext>
                </a:extLst>
              </a:tr>
              <a:tr h="371979">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$ 811.454.651,00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$ 886.352.903,00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$ 861.299.451,00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$ 25.053.452,00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97,17%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97704575"/>
                  </a:ext>
                </a:extLst>
              </a:tr>
              <a:tr h="279299">
                <a:tc>
                  <a:txBody>
                    <a:bodyPr/>
                    <a:lstStyle/>
                    <a:p>
                      <a:pPr algn="l" fontAlgn="ctr"/>
                      <a:r>
                        <a:rPr lang="es-CO" sz="1000" b="0" i="0" u="none" strike="noStrike" dirty="0">
                          <a:solidFill>
                            <a:srgbClr val="000000"/>
                          </a:solidFill>
                          <a:effectLst/>
                          <a:highlight>
                            <a:srgbClr val="FFFFFF"/>
                          </a:highligh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$ 645.101.748,00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$ 720.000.000,00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$ 704.023.907,00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$ 15.976.093,00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97,78%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956405"/>
                  </a:ext>
                </a:extLst>
              </a:tr>
              <a:tr h="246743">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$ 166.352.903,00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$ 166.352.903,00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$ 157.275.544,00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$ 9.077.359,00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94,54%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0180346"/>
                  </a:ext>
                </a:extLst>
              </a:tr>
              <a:tr h="132622">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FFFFFF"/>
                          </a:solidFill>
                          <a:effectLst/>
                          <a:highlight>
                            <a:srgbClr val="FFFFFF"/>
                          </a:highlight>
                          <a:latin typeface="Arial" panose="020B0604020202020204" pitchFamily="34" charset="0"/>
                        </a:rPr>
                        <a:t>0,78%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5412653"/>
                  </a:ext>
                </a:extLst>
              </a:tr>
              <a:tr h="371979">
                <a:tc>
                  <a:txBody>
                    <a:bodyPr/>
                    <a:lstStyle/>
                    <a:p>
                      <a:pPr algn="ctr" fontAlgn="ctr"/>
                      <a:r>
                        <a:rPr lang="es-CO" sz="1000" b="1" i="0" u="none" strike="noStrike" dirty="0">
                          <a:solidFill>
                            <a:srgbClr val="FFFFFF"/>
                          </a:solidFill>
                          <a:effectLst/>
                          <a:highlight>
                            <a:srgbClr val="A4D153"/>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760927398"/>
                  </a:ext>
                </a:extLst>
              </a:tr>
              <a:tr h="153167">
                <a:tc>
                  <a:txBody>
                    <a:bodyPr/>
                    <a:lstStyle/>
                    <a:p>
                      <a:pPr algn="l" fontAlgn="ctr"/>
                      <a:r>
                        <a:rPr lang="es-CO" sz="1000" b="0" i="0" u="none" strike="noStrike">
                          <a:solidFill>
                            <a:srgbClr val="000000"/>
                          </a:solidFill>
                          <a:effectLst/>
                          <a:highlight>
                            <a:srgbClr val="FFFFFF"/>
                          </a:highligh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6578931"/>
                  </a:ext>
                </a:extLst>
              </a:tr>
              <a:tr h="153167">
                <a:tc>
                  <a:txBody>
                    <a:bodyPr/>
                    <a:lstStyle/>
                    <a:p>
                      <a:pPr algn="l" fontAlgn="ctr"/>
                      <a:r>
                        <a:rPr lang="es-CO" sz="1000" b="0" i="0" u="none" strike="noStrike">
                          <a:solidFill>
                            <a:srgbClr val="000000"/>
                          </a:solidFill>
                          <a:effectLst/>
                          <a:highlight>
                            <a:srgbClr val="FFFFFF"/>
                          </a:highligh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4653805"/>
                  </a:ext>
                </a:extLst>
              </a:tr>
              <a:tr h="153167">
                <a:tc>
                  <a:txBody>
                    <a:bodyPr/>
                    <a:lstStyle/>
                    <a:p>
                      <a:pPr algn="l" fontAlgn="ctr"/>
                      <a:r>
                        <a:rPr lang="es-CO" sz="1000" b="0" i="0" u="none" strike="noStrike">
                          <a:solidFill>
                            <a:srgbClr val="000000"/>
                          </a:solidFill>
                          <a:effectLst/>
                          <a:highlight>
                            <a:srgbClr val="FFFFFF"/>
                          </a:highligh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1263180"/>
                  </a:ext>
                </a:extLst>
              </a:tr>
              <a:tr h="0">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0789090"/>
                  </a:ext>
                </a:extLst>
              </a:tr>
              <a:tr h="371979">
                <a:tc>
                  <a:txBody>
                    <a:bodyPr/>
                    <a:lstStyle/>
                    <a:p>
                      <a:pPr algn="ctr" fontAlgn="ctr"/>
                      <a:r>
                        <a:rPr lang="es-CO" sz="1000" b="1" i="0" u="none" strike="noStrike" dirty="0">
                          <a:solidFill>
                            <a:srgbClr val="FFFFFF"/>
                          </a:solidFill>
                          <a:effectLst/>
                          <a:highlight>
                            <a:srgbClr val="A4D153"/>
                          </a:highligh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$ 811.454.651,00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$ 886.352.903,00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$ 861.299.451,00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$ 25.053.452,00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00" b="1" i="0" u="none" strike="noStrike">
                          <a:solidFill>
                            <a:srgbClr val="FFFFFF"/>
                          </a:solidFill>
                          <a:effectLst/>
                          <a:highlight>
                            <a:srgbClr val="A4D153"/>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1158700376"/>
                  </a:ext>
                </a:extLst>
              </a:tr>
              <a:tr h="145874">
                <a:tc>
                  <a:txBody>
                    <a:bodyPr/>
                    <a:lstStyle/>
                    <a:p>
                      <a:pPr algn="l" fontAlgn="ctr"/>
                      <a:r>
                        <a:rPr lang="es-CO" sz="1000" b="1"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65097711"/>
                  </a:ext>
                </a:extLst>
              </a:tr>
              <a:tr h="532439">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00" b="1" i="0" u="none" strike="noStrike">
                          <a:solidFill>
                            <a:srgbClr val="FFFFFF"/>
                          </a:solidFill>
                          <a:effectLst/>
                          <a:highlight>
                            <a:srgbClr val="A4D153"/>
                          </a:highligh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78288991"/>
                  </a:ext>
                </a:extLst>
              </a:tr>
              <a:tr h="145874">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r>
                        <a:rPr lang="es-CO" sz="1000" b="0" i="0" u="none" strike="noStrike">
                          <a:solidFill>
                            <a:srgbClr val="FFFFFF"/>
                          </a:solidFill>
                          <a:effectLst/>
                          <a:highlight>
                            <a:srgbClr val="FFFFFF"/>
                          </a:highlight>
                          <a:latin typeface="Arial" panose="020B0604020202020204" pitchFamily="34" charset="0"/>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97859375"/>
                  </a:ext>
                </a:extLst>
              </a:tr>
              <a:tr h="145874">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a:solidFill>
                            <a:srgbClr val="FFFFFF"/>
                          </a:solidFill>
                          <a:effectLst/>
                          <a:highlight>
                            <a:srgbClr val="FFFFFF"/>
                          </a:highligh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10015495"/>
                  </a:ext>
                </a:extLst>
              </a:tr>
              <a:tr h="145874">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dirty="0">
                          <a:solidFill>
                            <a:srgbClr val="000000"/>
                          </a:solidFill>
                          <a:effectLst/>
                          <a:highlight>
                            <a:srgbClr val="FFFFFF"/>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dirty="0">
                          <a:solidFill>
                            <a:srgbClr val="FFFFFF"/>
                          </a:solidFill>
                          <a:effectLst/>
                          <a:highlight>
                            <a:srgbClr val="FFFFFF"/>
                          </a:highligh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79965005"/>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a:solidFill>
                  <a:schemeClr val="bg1"/>
                </a:solidFill>
                <a:cs typeface="Arial" panose="020B0604020202020204" pitchFamily="34" charset="0"/>
              </a:rPr>
              <a:t>Enero 31 de 2025</a:t>
            </a:r>
            <a:endParaRPr lang="es-CO"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9" y="1447692"/>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2091019" y="2510137"/>
            <a:ext cx="3846794" cy="580693"/>
            <a:chOff x="2175321" y="1846081"/>
            <a:chExt cx="3820518" cy="65682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Funcionamiento Adquisición de bienes y servicios</a:t>
              </a:r>
              <a:endParaRPr lang="es-ES" sz="1600" dirty="0">
                <a:solidFill>
                  <a:schemeClr val="tx1">
                    <a:lumMod val="75000"/>
                    <a:lumOff val="25000"/>
                  </a:schemeClr>
                </a:solidFill>
                <a:cs typeface="Arial" panose="020B0604020202020204" pitchFamily="34" charset="0"/>
              </a:endParaRP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2091019" y="3628289"/>
            <a:ext cx="3846794" cy="580693"/>
            <a:chOff x="2175321" y="1846081"/>
            <a:chExt cx="3820518" cy="656828"/>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Ejecución Presupuestal VS Acuerdo de Gestión</a:t>
              </a:r>
              <a:endParaRPr lang="es-ES" sz="1600" dirty="0">
                <a:solidFill>
                  <a:schemeClr val="tx1">
                    <a:lumMod val="75000"/>
                    <a:lumOff val="25000"/>
                  </a:schemeClr>
                </a:solidFill>
                <a:cs typeface="Arial" panose="020B0604020202020204" pitchFamily="34" charset="0"/>
              </a:endParaRPr>
            </a:p>
          </p:txBody>
        </p:sp>
        <p:sp>
          <p:nvSpPr>
            <p:cNvPr id="39" name="Elipse 38">
              <a:extLst>
                <a:ext uri="{FF2B5EF4-FFF2-40B4-BE49-F238E27FC236}">
                  <a16:creationId xmlns:a16="http://schemas.microsoft.com/office/drawing/2014/main" id="{DD1FF07D-E4A3-1A64-2028-80200488D3CA}"/>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5</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54013" y="1447692"/>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general</a:t>
              </a:r>
              <a:endParaRPr lang="es-CO" sz="1600" dirty="0">
                <a:solidFill>
                  <a:schemeClr val="tx1">
                    <a:lumMod val="75000"/>
                    <a:lumOff val="25000"/>
                  </a:schemeClr>
                </a:solidFill>
                <a:cs typeface="Arial" panose="020B0604020202020204" pitchFamily="34" charset="0"/>
              </a:endParaRP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6454013" y="2510137"/>
            <a:ext cx="3846794" cy="580693"/>
            <a:chOff x="2175321" y="1846081"/>
            <a:chExt cx="3820518" cy="65682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4</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6454012" y="3628289"/>
            <a:ext cx="3790961" cy="580693"/>
            <a:chOff x="2175321" y="1846081"/>
            <a:chExt cx="3765066" cy="656828"/>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6</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2091019" y="4660365"/>
            <a:ext cx="3846794" cy="580693"/>
            <a:chOff x="2175321" y="1846081"/>
            <a:chExt cx="3820518" cy="656828"/>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de vigencia futuras</a:t>
              </a:r>
              <a:endParaRPr lang="es-CO" sz="1600" dirty="0">
                <a:solidFill>
                  <a:schemeClr val="tx1">
                    <a:lumMod val="75000"/>
                    <a:lumOff val="25000"/>
                  </a:schemeClr>
                </a:solidFill>
                <a:cs typeface="Arial" panose="020B0604020202020204" pitchFamily="34" charset="0"/>
              </a:endParaRPr>
            </a:p>
          </p:txBody>
        </p:sp>
        <p:sp>
          <p:nvSpPr>
            <p:cNvPr id="5" name="Elipse 4">
              <a:extLst>
                <a:ext uri="{FF2B5EF4-FFF2-40B4-BE49-F238E27FC236}">
                  <a16:creationId xmlns:a16="http://schemas.microsoft.com/office/drawing/2014/main" id="{D2DA6301-A86B-458F-07DE-8CA066A37325}"/>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7</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6454013" y="4660365"/>
            <a:ext cx="3846794" cy="580693"/>
            <a:chOff x="2175321" y="1846081"/>
            <a:chExt cx="3820518" cy="65682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Rezago Presupuestal 2024 - 2025</a:t>
              </a:r>
              <a:endParaRPr lang="es-ES" sz="1600" dirty="0">
                <a:solidFill>
                  <a:schemeClr val="tx1">
                    <a:lumMod val="75000"/>
                    <a:lumOff val="25000"/>
                  </a:schemeClr>
                </a:solidFill>
                <a:cs typeface="Arial" panose="020B0604020202020204" pitchFamily="34" charset="0"/>
              </a:endParaRP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8</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2091019"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Plan Anual Mensualizado de  caja PAC</a:t>
              </a:r>
              <a:endParaRPr lang="es-ES" sz="1600" dirty="0">
                <a:solidFill>
                  <a:schemeClr val="tx1">
                    <a:lumMod val="75000"/>
                    <a:lumOff val="25000"/>
                  </a:schemeClr>
                </a:solidFill>
                <a:cs typeface="Arial" panose="020B0604020202020204" pitchFamily="34" charset="0"/>
              </a:endParaRP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6565692" y="4210794"/>
            <a:ext cx="5626308" cy="2459829"/>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1523 del 18 de diciembre 2024 </a:t>
            </a:r>
            <a:r>
              <a:rPr lang="es-CO" sz="1600">
                <a:solidFill>
                  <a:schemeClr val="tx1"/>
                </a:solidFill>
              </a:rPr>
              <a:t>“</a:t>
            </a:r>
            <a:r>
              <a:rPr lang="es-MX" sz="1600">
                <a:solidFill>
                  <a:schemeClr val="tx1"/>
                </a:solidFill>
              </a:rPr>
              <a:t>Por medio del cual se decreta el presupuesto de rentas y recursos de capital y el presupuesto de gastos para la vigencia fiscal del 1 de enero al 31 de diciembre de 2025</a:t>
            </a:r>
            <a:r>
              <a:rPr lang="es-MX" sz="1600" dirty="0">
                <a:solidFill>
                  <a:schemeClr val="tx1"/>
                </a:solidFill>
              </a:rPr>
              <a:t>.</a:t>
            </a:r>
          </a:p>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1621 del 30 de diciembre 2024 </a:t>
            </a:r>
            <a:r>
              <a:rPr lang="es-CO" sz="1600">
                <a:solidFill>
                  <a:schemeClr val="tx1"/>
                </a:solidFill>
              </a:rPr>
              <a:t>“</a:t>
            </a:r>
            <a:r>
              <a:rPr lang="es-MX" sz="160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95957" y="4210794"/>
            <a:ext cx="6189853" cy="2320877"/>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a:solidFill>
                  <a:schemeClr val="tx1"/>
                </a:solidFill>
                <a:effectLst/>
              </a:rPr>
              <a:t>Resolución 340 del 31 de diciembre de 2024 de la UPRA </a:t>
            </a:r>
            <a:r>
              <a:rPr lang="es-MX" sz="160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r>
              <a:rPr lang="es-MX" sz="1600" dirty="0">
                <a:solidFill>
                  <a:schemeClr val="tx1"/>
                </a:solidFill>
              </a:rPr>
              <a:t>.”</a:t>
            </a:r>
            <a:endParaRPr lang="en-US" sz="1600" dirty="0">
              <a:solidFill>
                <a:schemeClr val="tx1"/>
              </a:solidFill>
            </a:endParaRPr>
          </a:p>
        </p:txBody>
      </p:sp>
      <p:graphicFrame>
        <p:nvGraphicFramePr>
          <p:cNvPr id="5" name="Tabla 4">
            <a:extLst>
              <a:ext uri="{FF2B5EF4-FFF2-40B4-BE49-F238E27FC236}">
                <a16:creationId xmlns:a16="http://schemas.microsoft.com/office/drawing/2014/main" id="{84CD6CD8-4260-050A-D2D1-437F73D83D19}"/>
              </a:ext>
            </a:extLst>
          </p:cNvPr>
          <p:cNvGraphicFramePr>
            <a:graphicFrameLocks noGrp="1"/>
          </p:cNvGraphicFramePr>
          <p:nvPr>
            <p:extLst>
              <p:ext uri="{D42A27DB-BD31-4B8C-83A1-F6EECF244321}">
                <p14:modId xmlns:p14="http://schemas.microsoft.com/office/powerpoint/2010/main" val="3877787592"/>
              </p:ext>
            </p:extLst>
          </p:nvPr>
        </p:nvGraphicFramePr>
        <p:xfrm>
          <a:off x="2260172" y="1106906"/>
          <a:ext cx="8100529" cy="2926695"/>
        </p:xfrm>
        <a:graphic>
          <a:graphicData uri="http://schemas.openxmlformats.org/drawingml/2006/table">
            <a:tbl>
              <a:tblPr firstRow="1" firstCol="1" bandRow="1"/>
              <a:tblGrid>
                <a:gridCol w="2830968">
                  <a:extLst>
                    <a:ext uri="{9D8B030D-6E8A-4147-A177-3AD203B41FA5}">
                      <a16:colId xmlns:a16="http://schemas.microsoft.com/office/drawing/2014/main" val="1626736209"/>
                    </a:ext>
                  </a:extLst>
                </a:gridCol>
                <a:gridCol w="1981140">
                  <a:extLst>
                    <a:ext uri="{9D8B030D-6E8A-4147-A177-3AD203B41FA5}">
                      <a16:colId xmlns:a16="http://schemas.microsoft.com/office/drawing/2014/main" val="3845547266"/>
                    </a:ext>
                  </a:extLst>
                </a:gridCol>
                <a:gridCol w="1473500">
                  <a:extLst>
                    <a:ext uri="{9D8B030D-6E8A-4147-A177-3AD203B41FA5}">
                      <a16:colId xmlns:a16="http://schemas.microsoft.com/office/drawing/2014/main" val="384344629"/>
                    </a:ext>
                  </a:extLst>
                </a:gridCol>
                <a:gridCol w="1814921">
                  <a:extLst>
                    <a:ext uri="{9D8B030D-6E8A-4147-A177-3AD203B41FA5}">
                      <a16:colId xmlns:a16="http://schemas.microsoft.com/office/drawing/2014/main" val="1207760502"/>
                    </a:ext>
                  </a:extLst>
                </a:gridCol>
              </a:tblGrid>
              <a:tr h="388150">
                <a:tc gridSpan="4">
                  <a:txBody>
                    <a:bodyPr/>
                    <a:lstStyle/>
                    <a:p>
                      <a:pPr algn="ctr" rtl="0" fontAlgn="ctr"/>
                      <a:r>
                        <a:rPr lang="es-CO" sz="1400" b="1" i="0" u="none" strike="noStrike">
                          <a:solidFill>
                            <a:srgbClr val="FFFFFF"/>
                          </a:solidFill>
                          <a:effectLst/>
                          <a:highlight>
                            <a:srgbClr val="A4D153"/>
                          </a:highlight>
                          <a:latin typeface="Times New Roman" panose="02020603050405020304" pitchFamily="18" charset="0"/>
                        </a:rPr>
                        <a:t>PRESUPUESTO UPRA 2025</a:t>
                      </a:r>
                      <a:endParaRPr lang="es-CO" sz="14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42300263"/>
                  </a:ext>
                </a:extLst>
              </a:tr>
              <a:tr h="389744">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INICIAL</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ADICIÓN / REDUCCIÓN</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VIGENTE</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143156258"/>
                  </a:ext>
                </a:extLst>
              </a:tr>
              <a:tr h="339172">
                <a:tc>
                  <a:txBody>
                    <a:bodyPr/>
                    <a:lstStyle/>
                    <a:p>
                      <a:pPr algn="ctr" fontAlgn="ctr"/>
                      <a:r>
                        <a:rPr lang="es-CO" sz="1200" b="0" i="0" u="none" strike="noStrike">
                          <a:solidFill>
                            <a:srgbClr val="000000"/>
                          </a:solidFill>
                          <a:effectLst/>
                          <a:latin typeface="Aptos Narrow" panose="020B0004020202020204" pitchFamily="34" charset="0"/>
                        </a:rPr>
                        <a:t>GASTOS DE PERSONAL</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059870"/>
                  </a:ext>
                </a:extLst>
              </a:tr>
              <a:tr h="389744">
                <a:tc>
                  <a:txBody>
                    <a:bodyPr/>
                    <a:lstStyle/>
                    <a:p>
                      <a:pPr algn="ctr" fontAlgn="ctr"/>
                      <a:r>
                        <a:rPr lang="es-CO" sz="1200" b="0" i="0" u="none" strike="noStrike">
                          <a:solidFill>
                            <a:srgbClr val="000000"/>
                          </a:solidFill>
                          <a:effectLst/>
                          <a:latin typeface="Aptos Narrow" panose="020B0004020202020204" pitchFamily="34" charset="0"/>
                        </a:rPr>
                        <a:t>GASTOS GENERALES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454911"/>
                  </a:ext>
                </a:extLst>
              </a:tr>
              <a:tr h="322000">
                <a:tc>
                  <a:txBody>
                    <a:bodyPr/>
                    <a:lstStyle/>
                    <a:p>
                      <a:pPr algn="ctr" fontAlgn="ctr"/>
                      <a:r>
                        <a:rPr lang="es-CO" sz="1200" b="0" i="0" u="none" strike="noStrike" dirty="0">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938675"/>
                  </a:ext>
                </a:extLst>
              </a:tr>
              <a:tr h="367548">
                <a:tc>
                  <a:txBody>
                    <a:bodyPr/>
                    <a:lstStyle/>
                    <a:p>
                      <a:pPr algn="ctr" fontAlgn="ctr"/>
                      <a:r>
                        <a:rPr lang="es-CO" sz="1200" b="0" i="0" u="none" strike="noStrike">
                          <a:solidFill>
                            <a:srgbClr val="000000"/>
                          </a:solidFill>
                          <a:effectLst/>
                          <a:latin typeface="Aptos Narrow" panose="020B0004020202020204" pitchFamily="34" charset="0"/>
                        </a:rPr>
                        <a:t>TRIBUTOS, MULTAS Y SANCIONES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049598"/>
                  </a:ext>
                </a:extLst>
              </a:tr>
              <a:tr h="356072">
                <a:tc>
                  <a:txBody>
                    <a:bodyPr/>
                    <a:lstStyle/>
                    <a:p>
                      <a:pPr algn="ctr" fontAlgn="ctr"/>
                      <a:r>
                        <a:rPr lang="es-CO" sz="1200" b="0" i="0" u="none" strike="noStrike" dirty="0">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526960"/>
                  </a:ext>
                </a:extLst>
              </a:tr>
              <a:tr h="374265">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$ 55.200.868.224,00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$ 0,00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$ 55.200.868.224,00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96668604"/>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a:t>2. Ejecución General</a:t>
            </a:r>
            <a:endParaRPr lang="es-CO" dirty="0"/>
          </a:p>
        </p:txBody>
      </p:sp>
      <p:sp>
        <p:nvSpPr>
          <p:cNvPr id="5" name="CuadroTexto 4">
            <a:extLst>
              <a:ext uri="{FF2B5EF4-FFF2-40B4-BE49-F238E27FC236}">
                <a16:creationId xmlns:a16="http://schemas.microsoft.com/office/drawing/2014/main" id="{4A250405-93B5-B986-98C3-DB903B6A74C9}"/>
              </a:ext>
            </a:extLst>
          </p:cNvPr>
          <p:cNvSpPr txBox="1"/>
          <p:nvPr/>
        </p:nvSpPr>
        <p:spPr>
          <a:xfrm>
            <a:off x="4369204" y="4910494"/>
            <a:ext cx="4669922" cy="1477328"/>
          </a:xfrm>
          <a:prstGeom prst="rect">
            <a:avLst/>
          </a:prstGeom>
          <a:noFill/>
        </p:spPr>
        <p:txBody>
          <a:bodyPr wrap="square" rtlCol="0">
            <a:spAutoFit/>
          </a:bodyPr>
          <a:lstStyle/>
          <a:p>
            <a:pPr algn="just"/>
            <a:r>
              <a:rPr lang="es-ES" dirty="0">
                <a:latin typeface="Times New Roman" panose="02020603050405020304" pitchFamily="18" charset="0"/>
                <a:cs typeface="Times New Roman" panose="02020603050405020304" pitchFamily="18" charset="0"/>
              </a:rPr>
              <a:t>Con corte al 31 de enero de 2025 la Unidad de Planificación Rural Agropecuaria logró comprometer recursos por valor de $15.920.910.806,00 presentando una ejecución presupuestal acumulada del 28,84%.</a:t>
            </a:r>
            <a:endParaRPr lang="es-CO" dirty="0">
              <a:latin typeface="Times New Roman" panose="02020603050405020304" pitchFamily="18" charset="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11" y="487227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827" y="5205801"/>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160090" y="4372657"/>
            <a:ext cx="862072"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612378" y="4372779"/>
            <a:ext cx="1426748" cy="26482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413965" y="6054293"/>
            <a:ext cx="2557540" cy="29562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3" name="Tabla 12">
            <a:extLst>
              <a:ext uri="{FF2B5EF4-FFF2-40B4-BE49-F238E27FC236}">
                <a16:creationId xmlns:a16="http://schemas.microsoft.com/office/drawing/2014/main" id="{89B24CB4-C53F-A78C-46AF-EB1DD7FBDBF6}"/>
              </a:ext>
            </a:extLst>
          </p:cNvPr>
          <p:cNvGraphicFramePr>
            <a:graphicFrameLocks noGrp="1"/>
          </p:cNvGraphicFramePr>
          <p:nvPr>
            <p:extLst>
              <p:ext uri="{D42A27DB-BD31-4B8C-83A1-F6EECF244321}">
                <p14:modId xmlns:p14="http://schemas.microsoft.com/office/powerpoint/2010/main" val="2528367721"/>
              </p:ext>
            </p:extLst>
          </p:nvPr>
        </p:nvGraphicFramePr>
        <p:xfrm>
          <a:off x="169838" y="991307"/>
          <a:ext cx="11852324" cy="3711519"/>
        </p:xfrm>
        <a:graphic>
          <a:graphicData uri="http://schemas.openxmlformats.org/drawingml/2006/table">
            <a:tbl>
              <a:tblPr/>
              <a:tblGrid>
                <a:gridCol w="405983">
                  <a:extLst>
                    <a:ext uri="{9D8B030D-6E8A-4147-A177-3AD203B41FA5}">
                      <a16:colId xmlns:a16="http://schemas.microsoft.com/office/drawing/2014/main" val="1721479874"/>
                    </a:ext>
                  </a:extLst>
                </a:gridCol>
                <a:gridCol w="1349115">
                  <a:extLst>
                    <a:ext uri="{9D8B030D-6E8A-4147-A177-3AD203B41FA5}">
                      <a16:colId xmlns:a16="http://schemas.microsoft.com/office/drawing/2014/main" val="97814058"/>
                    </a:ext>
                  </a:extLst>
                </a:gridCol>
                <a:gridCol w="1079291">
                  <a:extLst>
                    <a:ext uri="{9D8B030D-6E8A-4147-A177-3AD203B41FA5}">
                      <a16:colId xmlns:a16="http://schemas.microsoft.com/office/drawing/2014/main" val="3007331833"/>
                    </a:ext>
                  </a:extLst>
                </a:gridCol>
                <a:gridCol w="1334125">
                  <a:extLst>
                    <a:ext uri="{9D8B030D-6E8A-4147-A177-3AD203B41FA5}">
                      <a16:colId xmlns:a16="http://schemas.microsoft.com/office/drawing/2014/main" val="231290776"/>
                    </a:ext>
                  </a:extLst>
                </a:gridCol>
                <a:gridCol w="1004341">
                  <a:extLst>
                    <a:ext uri="{9D8B030D-6E8A-4147-A177-3AD203B41FA5}">
                      <a16:colId xmlns:a16="http://schemas.microsoft.com/office/drawing/2014/main" val="3111091779"/>
                    </a:ext>
                  </a:extLst>
                </a:gridCol>
                <a:gridCol w="1274164">
                  <a:extLst>
                    <a:ext uri="{9D8B030D-6E8A-4147-A177-3AD203B41FA5}">
                      <a16:colId xmlns:a16="http://schemas.microsoft.com/office/drawing/2014/main" val="15392243"/>
                    </a:ext>
                  </a:extLst>
                </a:gridCol>
                <a:gridCol w="1094282">
                  <a:extLst>
                    <a:ext uri="{9D8B030D-6E8A-4147-A177-3AD203B41FA5}">
                      <a16:colId xmlns:a16="http://schemas.microsoft.com/office/drawing/2014/main" val="2351221794"/>
                    </a:ext>
                  </a:extLst>
                </a:gridCol>
                <a:gridCol w="1214203">
                  <a:extLst>
                    <a:ext uri="{9D8B030D-6E8A-4147-A177-3AD203B41FA5}">
                      <a16:colId xmlns:a16="http://schemas.microsoft.com/office/drawing/2014/main" val="1252479121"/>
                    </a:ext>
                  </a:extLst>
                </a:gridCol>
                <a:gridCol w="1049312">
                  <a:extLst>
                    <a:ext uri="{9D8B030D-6E8A-4147-A177-3AD203B41FA5}">
                      <a16:colId xmlns:a16="http://schemas.microsoft.com/office/drawing/2014/main" val="3931599336"/>
                    </a:ext>
                  </a:extLst>
                </a:gridCol>
                <a:gridCol w="1160564">
                  <a:extLst>
                    <a:ext uri="{9D8B030D-6E8A-4147-A177-3AD203B41FA5}">
                      <a16:colId xmlns:a16="http://schemas.microsoft.com/office/drawing/2014/main" val="3409807465"/>
                    </a:ext>
                  </a:extLst>
                </a:gridCol>
                <a:gridCol w="886944">
                  <a:extLst>
                    <a:ext uri="{9D8B030D-6E8A-4147-A177-3AD203B41FA5}">
                      <a16:colId xmlns:a16="http://schemas.microsoft.com/office/drawing/2014/main" val="2723930351"/>
                    </a:ext>
                  </a:extLst>
                </a:gridCol>
              </a:tblGrid>
              <a:tr h="482172">
                <a:tc gridSpan="3">
                  <a:txBody>
                    <a:bodyPr/>
                    <a:lstStyle/>
                    <a:p>
                      <a:pPr algn="ctr" rtl="0" fontAlgn="ctr"/>
                      <a:r>
                        <a:rPr lang="es-CO" sz="1050" b="1" i="0" u="none" strike="noStrike" dirty="0">
                          <a:solidFill>
                            <a:srgbClr val="FFFFFF"/>
                          </a:solidFill>
                          <a:effectLst/>
                          <a:highlight>
                            <a:srgbClr val="A4D153"/>
                          </a:highligh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APR. VIGENTE</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APR BLOQUEADA</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APR. DISPONIBLE</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ORDEN PAGO</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50" b="1" i="0" u="none" strike="noStrike">
                          <a:solidFill>
                            <a:srgbClr val="FFFFFF"/>
                          </a:solidFill>
                          <a:effectLst/>
                          <a:highlight>
                            <a:srgbClr val="A4D153"/>
                          </a:highlight>
                          <a:latin typeface="Times New Roman" panose="02020603050405020304" pitchFamily="18" charset="0"/>
                        </a:rPr>
                        <a:t>% EJECUCIÓN</a:t>
                      </a:r>
                      <a:endParaRPr lang="es-CO" sz="1050" b="1" i="0" u="none" strike="noStrike" dirty="0">
                        <a:solidFill>
                          <a:srgbClr val="FFFFFF"/>
                        </a:solidFill>
                        <a:effectLst/>
                        <a:highlight>
                          <a:srgbClr val="A4D153"/>
                        </a:highligh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580878648"/>
                  </a:ext>
                </a:extLst>
              </a:tr>
              <a:tr h="302796">
                <a:tc rowSpan="4">
                  <a:txBody>
                    <a:bodyPr/>
                    <a:lstStyle/>
                    <a:p>
                      <a:pPr algn="ctr" rtl="0" fontAlgn="ctr"/>
                      <a:r>
                        <a:rPr lang="es-CO" sz="105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GASTOS DE PERSONAL</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$ 10.927.436.000,00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$ 10.927.436.000,00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$ 703.831.912,00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$ 703.831.912,00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$ 703.831.912,00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6,44%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474447"/>
                  </a:ext>
                </a:extLst>
              </a:tr>
              <a:tr h="285071">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GASTOS GENERALES</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$ 2.919.381.000,00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$ 2.919.381.000,00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$ 1.994.840.477,00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$ 157.275.544,00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$ 157.275.544,00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68,33%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0683275"/>
                  </a:ext>
                </a:extLst>
              </a:tr>
              <a:tr h="395461">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$ 36.755.000,00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$ 36.755.000,00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$ 191.995,00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$ 191.995,00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$ 191.995,00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0,52%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242556"/>
                  </a:ext>
                </a:extLst>
              </a:tr>
              <a:tr h="662100">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 TRIBUTOS, MULTAS Y SANCIONES </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$ 117.013.000,00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dirty="0">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$ 117.013.000,00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674619"/>
                  </a:ext>
                </a:extLst>
              </a:tr>
              <a:tr h="285071">
                <a:tc rowSpan="4">
                  <a:txBody>
                    <a:bodyPr/>
                    <a:lstStyle/>
                    <a:p>
                      <a:pPr algn="ctr" rtl="0" fontAlgn="ctr"/>
                      <a:r>
                        <a:rPr lang="es-CO" sz="105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$ 15.000.000.000,00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$ 14.999.805.000,00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$ 195.000,00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$ 4.018.106.208,00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26,79%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302856"/>
                  </a:ext>
                </a:extLst>
              </a:tr>
              <a:tr h="285071">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$ 8.000.000.000,00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$ 7.999.257.500,00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$ 742.500,00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$ 1.680.250.000,00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21,00%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812286"/>
                  </a:ext>
                </a:extLst>
              </a:tr>
              <a:tr h="285071">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$ 6.000.000.000,00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$ 5.991.000.000,00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$ 9.000.000,00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$ 2.104.537.500,00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35,08%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650652"/>
                  </a:ext>
                </a:extLst>
              </a:tr>
              <a:tr h="285071">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$ 12.200.283.224,00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$ 12.085.395.724,00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$ 114.887.500,00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$ 5.419.152.714,00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$ 0,00</a:t>
                      </a:r>
                      <a:endParaRPr lang="es-CO" sz="105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44,42%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636563"/>
                  </a:ext>
                </a:extLst>
              </a:tr>
              <a:tr h="391422">
                <a:tc gridSpan="3">
                  <a:txBody>
                    <a:bodyPr/>
                    <a:lstStyle/>
                    <a:p>
                      <a:pPr algn="ctr" rtl="0" fontAlgn="ctr"/>
                      <a:r>
                        <a:rPr lang="es-CO" sz="105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050" b="1" i="0" u="none" strike="noStrike" dirty="0">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$ 0,00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$ 54.959.030.224,00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$ 241.838.000,00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$ 15.920.910.806,00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$ 861.299.451,00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$ 861.299.451,00</a:t>
                      </a:r>
                      <a:endParaRPr lang="es-CO" sz="105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28,84%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524786"/>
                  </a:ext>
                </a:extLst>
              </a:tr>
            </a:tbl>
          </a:graphicData>
        </a:graphic>
      </p:graphicFrame>
      <p:graphicFrame>
        <p:nvGraphicFramePr>
          <p:cNvPr id="16" name="Tabla 15">
            <a:extLst>
              <a:ext uri="{FF2B5EF4-FFF2-40B4-BE49-F238E27FC236}">
                <a16:creationId xmlns:a16="http://schemas.microsoft.com/office/drawing/2014/main" id="{B67E6E06-BE0E-6278-5E3E-1954635A9F4C}"/>
              </a:ext>
            </a:extLst>
          </p:cNvPr>
          <p:cNvGraphicFramePr>
            <a:graphicFrameLocks noGrp="1"/>
          </p:cNvGraphicFramePr>
          <p:nvPr>
            <p:extLst>
              <p:ext uri="{D42A27DB-BD31-4B8C-83A1-F6EECF244321}">
                <p14:modId xmlns:p14="http://schemas.microsoft.com/office/powerpoint/2010/main" val="1308323076"/>
              </p:ext>
            </p:extLst>
          </p:nvPr>
        </p:nvGraphicFramePr>
        <p:xfrm>
          <a:off x="250405" y="4872272"/>
          <a:ext cx="3721100" cy="1752600"/>
        </p:xfrm>
        <a:graphic>
          <a:graphicData uri="http://schemas.openxmlformats.org/drawingml/2006/table">
            <a:tbl>
              <a:tblPr/>
              <a:tblGrid>
                <a:gridCol w="1142026">
                  <a:extLst>
                    <a:ext uri="{9D8B030D-6E8A-4147-A177-3AD203B41FA5}">
                      <a16:colId xmlns:a16="http://schemas.microsoft.com/office/drawing/2014/main" val="1785659663"/>
                    </a:ext>
                  </a:extLst>
                </a:gridCol>
                <a:gridCol w="1560768">
                  <a:extLst>
                    <a:ext uri="{9D8B030D-6E8A-4147-A177-3AD203B41FA5}">
                      <a16:colId xmlns:a16="http://schemas.microsoft.com/office/drawing/2014/main" val="661380743"/>
                    </a:ext>
                  </a:extLst>
                </a:gridCol>
                <a:gridCol w="1018306">
                  <a:extLst>
                    <a:ext uri="{9D8B030D-6E8A-4147-A177-3AD203B41FA5}">
                      <a16:colId xmlns:a16="http://schemas.microsoft.com/office/drawing/2014/main" val="3553742290"/>
                    </a:ext>
                  </a:extLst>
                </a:gridCol>
              </a:tblGrid>
              <a:tr h="276225">
                <a:tc gridSpan="3">
                  <a:txBody>
                    <a:bodyPr/>
                    <a:lstStyle/>
                    <a:p>
                      <a:pPr algn="ctr" rtl="0" fontAlgn="ctr"/>
                      <a:r>
                        <a:rPr lang="es-MX" sz="1100" b="1" i="0" u="none" strike="noStrike">
                          <a:solidFill>
                            <a:srgbClr val="FFFFFF"/>
                          </a:solidFill>
                          <a:effectLst/>
                          <a:highlight>
                            <a:srgbClr val="A4D153"/>
                          </a:highlight>
                          <a:latin typeface="Times New Roman" panose="02020603050405020304" pitchFamily="18" charset="0"/>
                        </a:rPr>
                        <a:t>EJECUCIÓN A 31 DE ENERO DE 2025</a:t>
                      </a:r>
                      <a:endParaRPr lang="es-MX" sz="11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36690348"/>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APR. VIGENTE</a:t>
                      </a:r>
                      <a:endParaRPr lang="es-CO" sz="10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$ 55.200.868.224,00</a:t>
                      </a:r>
                      <a:endParaRPr lang="es-CO"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467387"/>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$ 54.959.030.224,00</a:t>
                      </a:r>
                      <a:endParaRPr lang="es-CO"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2398965"/>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APR. DISPONIBLE</a:t>
                      </a:r>
                      <a:endParaRPr lang="es-CO" sz="10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$ 241.838.000,00</a:t>
                      </a:r>
                      <a:endParaRPr lang="es-CO"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356734"/>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$ 15.920.910.806,00</a:t>
                      </a:r>
                      <a:endParaRPr lang="es-CO"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28,84%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82139"/>
                  </a:ext>
                </a:extLst>
              </a:tr>
              <a:tr h="295275">
                <a:tc>
                  <a:txBody>
                    <a:bodyPr/>
                    <a:lstStyle/>
                    <a:p>
                      <a:pPr algn="ctr" rtl="0" fontAlgn="ct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$ 861.299.451,00</a:t>
                      </a:r>
                      <a:endParaRPr lang="es-CO"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1,56%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2848637"/>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228113" y="2064572"/>
            <a:ext cx="4631436" cy="4430262"/>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096536" y="342899"/>
            <a:ext cx="9398642"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3. Funcionamiento Adquisición de bienes y servicios</a:t>
            </a:r>
          </a:p>
          <a:p>
            <a:pPr algn="r"/>
            <a:endParaRPr lang="es-CO" dirty="0"/>
          </a:p>
        </p:txBody>
      </p:sp>
      <p:sp>
        <p:nvSpPr>
          <p:cNvPr id="19" name="CuadroTexto 18">
            <a:extLst>
              <a:ext uri="{FF2B5EF4-FFF2-40B4-BE49-F238E27FC236}">
                <a16:creationId xmlns:a16="http://schemas.microsoft.com/office/drawing/2014/main" id="{F3B3F893-37EB-1B24-5F58-30A8CB7927B3}"/>
              </a:ext>
            </a:extLst>
          </p:cNvPr>
          <p:cNvSpPr txBox="1"/>
          <p:nvPr/>
        </p:nvSpPr>
        <p:spPr>
          <a:xfrm>
            <a:off x="7228113" y="1795304"/>
            <a:ext cx="4631436" cy="4770537"/>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enero de 2025 la UPRA logró ejecutar el 19.3% del presupuesto asignado para gastos de funcionamiento.</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El 79,9% del presupuesto de funcionamiento certificado al corte del presente informe aún se encuentra sin afectación presupuestal, esto ocurre en gran media con los recursos de gastos de personal dado que su ejecución es directamente proporcional al mes representación del informe, en cuanto al rubro de gastos generales la UPRA se encuentra adelantando procesos de contratación como suministro de tiquetes entre otros.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En cuanto a la apropiación disponible, este valor corresponde principalmente al pago de la cuota de Auditaje.</a:t>
            </a:r>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pic>
        <p:nvPicPr>
          <p:cNvPr id="3" name="Imagen 2">
            <a:extLst>
              <a:ext uri="{FF2B5EF4-FFF2-40B4-BE49-F238E27FC236}">
                <a16:creationId xmlns:a16="http://schemas.microsoft.com/office/drawing/2014/main" id="{27F88137-F1D0-F649-E31B-A69E19488670}"/>
              </a:ext>
            </a:extLst>
          </p:cNvPr>
          <p:cNvPicPr>
            <a:picLocks noChangeAspect="1"/>
          </p:cNvPicPr>
          <p:nvPr/>
        </p:nvPicPr>
        <p:blipFill>
          <a:blip r:embed="rId4"/>
          <a:stretch>
            <a:fillRect/>
          </a:stretch>
        </p:blipFill>
        <p:spPr>
          <a:xfrm>
            <a:off x="332451" y="2204599"/>
            <a:ext cx="6151775" cy="4153428"/>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690136" y="2632981"/>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a:solidFill>
                  <a:schemeClr val="tx1"/>
                </a:solidFill>
              </a:rPr>
              <a:t>Apropiación vigente</a:t>
            </a:r>
            <a:endParaRPr lang="es-ES" dirty="0">
              <a:solidFill>
                <a:schemeClr val="tx1"/>
              </a:solidFill>
            </a:endParaRPr>
          </a:p>
          <a:p>
            <a:pPr algn="just"/>
            <a:r>
              <a:rPr lang="es-ES" dirty="0">
                <a:solidFill>
                  <a:schemeClr val="tx1"/>
                </a:solidFill>
              </a:rPr>
              <a:t>$14.000.585.000,00</a:t>
            </a:r>
            <a:endParaRPr lang="es-ES" dirty="0"/>
          </a:p>
          <a:p>
            <a:pPr algn="just"/>
            <a:endParaRPr lang="es-CO" dirty="0"/>
          </a:p>
        </p:txBody>
      </p:sp>
    </p:spTree>
    <p:extLst>
      <p:ext uri="{BB962C8B-B14F-4D97-AF65-F5344CB8AC3E}">
        <p14:creationId xmlns:p14="http://schemas.microsoft.com/office/powerpoint/2010/main" val="382767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623729" y="1833163"/>
            <a:ext cx="5115455" cy="433390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0009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3200"/>
              <a:t>4.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7223625" y="2377177"/>
            <a:ext cx="4308320"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a:t>Con corte al 31 de enero de 2025 la UPRA ha comprometido el 32,1% del presupuesto asignado para inversión</a:t>
            </a:r>
            <a:r>
              <a:rPr lang="es-CO" sz="1600" dirty="0"/>
              <a:t>.</a:t>
            </a:r>
          </a:p>
          <a:p>
            <a:pPr algn="just"/>
            <a:endParaRPr lang="es-CO" sz="1600" dirty="0"/>
          </a:p>
          <a:p>
            <a:pPr marL="285750" indent="-285750" algn="just">
              <a:buFont typeface="Arial" panose="020B0604020202020204" pitchFamily="34" charset="0"/>
              <a:buChar char="•"/>
            </a:pPr>
            <a:r>
              <a:rPr lang="es-CO" sz="1600"/>
              <a:t> El 67,6% del presupuesto de inversión certificado al corte del presente informe aún se encuentra sin afectación presupuestal, la UPRA actualmente se encuentra adelantando los procesos de contratación para profesionales de las diferentes áreas misionales, la adquisición de recursos tecnológicos y renovación de licencias entre otras, así como el reconocimiento de viáticos y gastos de desplazamiento para funcionarios y contratistas</a:t>
            </a:r>
            <a:r>
              <a:rPr lang="es-CO" sz="1600" dirty="0"/>
              <a:t>.</a:t>
            </a:r>
          </a:p>
          <a:p>
            <a:pPr algn="just"/>
            <a:endParaRPr lang="es-CO" sz="1600" dirty="0"/>
          </a:p>
        </p:txBody>
      </p:sp>
      <p:pic>
        <p:nvPicPr>
          <p:cNvPr id="5" name="Imagen 4">
            <a:extLst>
              <a:ext uri="{FF2B5EF4-FFF2-40B4-BE49-F238E27FC236}">
                <a16:creationId xmlns:a16="http://schemas.microsoft.com/office/drawing/2014/main" id="{66F40C99-0CFB-D268-6E7F-7C08B2D5F7F7}"/>
              </a:ext>
            </a:extLst>
          </p:cNvPr>
          <p:cNvPicPr>
            <a:picLocks noChangeAspect="1"/>
          </p:cNvPicPr>
          <p:nvPr/>
        </p:nvPicPr>
        <p:blipFill>
          <a:blip r:embed="rId4"/>
          <a:stretch>
            <a:fillRect/>
          </a:stretch>
        </p:blipFill>
        <p:spPr>
          <a:xfrm>
            <a:off x="660055" y="2582381"/>
            <a:ext cx="6219658" cy="3867687"/>
          </a:xfrm>
          <a:prstGeom prst="rect">
            <a:avLst/>
          </a:prstGeom>
        </p:spPr>
      </p:pic>
      <p:sp>
        <p:nvSpPr>
          <p:cNvPr id="4" name="Título 13">
            <a:extLst>
              <a:ext uri="{FF2B5EF4-FFF2-40B4-BE49-F238E27FC236}">
                <a16:creationId xmlns:a16="http://schemas.microsoft.com/office/drawing/2014/main" id="{0DF0829C-0E2B-4497-C2AA-0FC23BCAFE7B}"/>
              </a:ext>
            </a:extLst>
          </p:cNvPr>
          <p:cNvSpPr txBox="1">
            <a:spLocks/>
          </p:cNvSpPr>
          <p:nvPr/>
        </p:nvSpPr>
        <p:spPr>
          <a:xfrm>
            <a:off x="452815" y="2184371"/>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a:solidFill>
                  <a:schemeClr val="tx1"/>
                </a:solidFill>
              </a:rPr>
              <a:t>Apropiación vigente $</a:t>
            </a:r>
            <a:r>
              <a:rPr lang="es-ES" sz="2500" dirty="0">
                <a:solidFill>
                  <a:schemeClr val="tx1"/>
                </a:solidFill>
              </a:rPr>
              <a:t>41.200.283.224,00</a:t>
            </a:r>
          </a:p>
        </p:txBody>
      </p:sp>
    </p:spTree>
    <p:extLst>
      <p:ext uri="{BB962C8B-B14F-4D97-AF65-F5344CB8AC3E}">
        <p14:creationId xmlns:p14="http://schemas.microsoft.com/office/powerpoint/2010/main" val="64982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4. Inversión - DOTA C-1704-1100-9</a:t>
            </a:r>
            <a:endParaRPr lang="es-ES" dirty="0"/>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200390" y="1987136"/>
            <a:ext cx="4615306"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a:t>Con corte al 31 de enero de 2025 se ha comprometido el 26,8% de los recursos asignados para ejecutar el proyecto de inversión C-1704-1100-9 - DOTA</a:t>
            </a:r>
            <a:endParaRPr lang="es-CO" sz="1600" dirty="0"/>
          </a:p>
          <a:p>
            <a:pPr algn="just"/>
            <a:endParaRPr lang="es-CO" sz="1600" dirty="0"/>
          </a:p>
          <a:p>
            <a:pPr marL="285750" indent="-285750" algn="just">
              <a:buFont typeface="Arial" panose="020B0604020202020204" pitchFamily="34" charset="0"/>
              <a:buChar char="•"/>
            </a:pPr>
            <a:r>
              <a:rPr lang="es-CO" sz="1600"/>
              <a:t> El 73.2% del presupuesto certificado del proyecto DOTA al corte del presente informe aún se encuentra sin afectación presupuestal, esto debido a que los recursos certificados son para atender los gastos de desplazamiento y viáticos que serán ejecutados conforme avanza el año, la contratación de los diferentes profesionales que ejecutarán las actividades misionales de la dependencia, entre otras necesidades</a:t>
            </a:r>
            <a:r>
              <a:rPr lang="es-CO" sz="1600" dirty="0"/>
              <a:t>.</a:t>
            </a:r>
          </a:p>
          <a:p>
            <a:pPr marL="285750" indent="-285750" algn="just">
              <a:buFont typeface="Arial" panose="020B0604020202020204" pitchFamily="34" charset="0"/>
              <a:buChar char="•"/>
            </a:pPr>
            <a:endParaRPr lang="es-CO" sz="1600" dirty="0"/>
          </a:p>
        </p:txBody>
      </p:sp>
      <p:pic>
        <p:nvPicPr>
          <p:cNvPr id="5" name="Imagen 4">
            <a:extLst>
              <a:ext uri="{FF2B5EF4-FFF2-40B4-BE49-F238E27FC236}">
                <a16:creationId xmlns:a16="http://schemas.microsoft.com/office/drawing/2014/main" id="{0DCD91B2-2EAE-2E15-978B-8D49EC75A3AD}"/>
              </a:ext>
            </a:extLst>
          </p:cNvPr>
          <p:cNvPicPr>
            <a:picLocks noChangeAspect="1"/>
          </p:cNvPicPr>
          <p:nvPr/>
        </p:nvPicPr>
        <p:blipFill>
          <a:blip r:embed="rId4"/>
          <a:stretch>
            <a:fillRect/>
          </a:stretch>
        </p:blipFill>
        <p:spPr>
          <a:xfrm>
            <a:off x="706057" y="1534838"/>
            <a:ext cx="6279322" cy="4552389"/>
          </a:xfrm>
          <a:prstGeom prst="rect">
            <a:avLst/>
          </a:prstGeom>
        </p:spPr>
      </p:pic>
      <p:sp>
        <p:nvSpPr>
          <p:cNvPr id="4" name="Título 13">
            <a:extLst>
              <a:ext uri="{FF2B5EF4-FFF2-40B4-BE49-F238E27FC236}">
                <a16:creationId xmlns:a16="http://schemas.microsoft.com/office/drawing/2014/main" id="{C986F3B3-92AF-2F6B-D6BA-3BD236912AB7}"/>
              </a:ext>
            </a:extLst>
          </p:cNvPr>
          <p:cNvSpPr txBox="1">
            <a:spLocks/>
          </p:cNvSpPr>
          <p:nvPr/>
        </p:nvSpPr>
        <p:spPr>
          <a:xfrm>
            <a:off x="930633" y="2060060"/>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a:solidFill>
                  <a:schemeClr val="tx1"/>
                </a:solidFill>
              </a:rPr>
              <a:t>Apropiación vigente</a:t>
            </a:r>
            <a:endParaRPr lang="es-ES" dirty="0">
              <a:solidFill>
                <a:schemeClr val="tx1"/>
              </a:solidFill>
            </a:endParaRPr>
          </a:p>
          <a:p>
            <a:pPr algn="just"/>
            <a:r>
              <a:rPr lang="es-ES" dirty="0">
                <a:solidFill>
                  <a:schemeClr val="tx1"/>
                </a:solidFill>
              </a:rPr>
              <a:t>$15.000.000.000,00</a:t>
            </a:r>
            <a:endParaRPr lang="es-ES" dirty="0"/>
          </a:p>
          <a:p>
            <a:pPr algn="just"/>
            <a:endParaRPr lang="es-CO" dirty="0"/>
          </a:p>
        </p:txBody>
      </p:sp>
    </p:spTree>
    <p:extLst>
      <p:ext uri="{BB962C8B-B14F-4D97-AF65-F5344CB8AC3E}">
        <p14:creationId xmlns:p14="http://schemas.microsoft.com/office/powerpoint/2010/main" val="185045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00241" y="1795096"/>
            <a:ext cx="5115455" cy="457366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4.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7109193" y="2419934"/>
            <a:ext cx="4297549" cy="3323987"/>
          </a:xfrm>
          <a:prstGeom prst="rect">
            <a:avLst/>
          </a:prstGeom>
          <a:noFill/>
        </p:spPr>
        <p:txBody>
          <a:bodyPr wrap="square" rtlCol="0">
            <a:spAutoFit/>
          </a:bodyPr>
          <a:lstStyle/>
          <a:p>
            <a:pPr marL="285750" indent="-285750" algn="just">
              <a:buFont typeface="Arial" panose="020B0604020202020204" pitchFamily="34" charset="0"/>
              <a:buChar char="•"/>
            </a:pPr>
            <a:r>
              <a:rPr lang="es-CO" sz="1400"/>
              <a:t>Con corte al 31 de enero de 2025 se ha comprometido el 21% de los recursos asignados para ejecutar el proyecto de inversión C-1704-1100-10 - INFO</a:t>
            </a:r>
            <a:endParaRPr lang="es-CO" sz="1400" dirty="0"/>
          </a:p>
          <a:p>
            <a:pPr algn="just"/>
            <a:endParaRPr lang="es-CO" sz="1400" dirty="0"/>
          </a:p>
          <a:p>
            <a:pPr marL="285750" indent="-285750" algn="just">
              <a:buFont typeface="Arial" panose="020B0604020202020204" pitchFamily="34" charset="0"/>
              <a:buChar char="•"/>
            </a:pPr>
            <a:r>
              <a:rPr lang="es-CO" sz="1400"/>
              <a:t> El 79% del presupuesto certificado del proyecto INFO al corte del presente informe aún se encuentra sin afectación presupuestal, esto debido a que la entidad continua en el proceso de contratación de los diferentes profesionales que ejecutarán las actividades misionales de la dependencia, entre otras necesidades como los gastos de desplazamiento y viáticos que serán ejecutados conforme avanza la vigencia</a:t>
            </a:r>
            <a:r>
              <a:rPr lang="es-CO" sz="1400" dirty="0"/>
              <a:t>.</a:t>
            </a:r>
            <a:endParaRPr lang="es-CO" sz="1500" dirty="0"/>
          </a:p>
        </p:txBody>
      </p:sp>
      <p:pic>
        <p:nvPicPr>
          <p:cNvPr id="6" name="Imagen 5">
            <a:extLst>
              <a:ext uri="{FF2B5EF4-FFF2-40B4-BE49-F238E27FC236}">
                <a16:creationId xmlns:a16="http://schemas.microsoft.com/office/drawing/2014/main" id="{113E7D1F-39A1-1BDA-B3D3-790F6561A3F1}"/>
              </a:ext>
            </a:extLst>
          </p:cNvPr>
          <p:cNvPicPr>
            <a:picLocks noChangeAspect="1"/>
          </p:cNvPicPr>
          <p:nvPr/>
        </p:nvPicPr>
        <p:blipFill>
          <a:blip r:embed="rId4"/>
          <a:stretch>
            <a:fillRect/>
          </a:stretch>
        </p:blipFill>
        <p:spPr>
          <a:xfrm>
            <a:off x="376304" y="2189800"/>
            <a:ext cx="6323935" cy="4178961"/>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840220" y="2460962"/>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a:solidFill>
                  <a:schemeClr val="tx1"/>
                </a:solidFill>
              </a:rPr>
              <a:t>Apropiación vigente</a:t>
            </a:r>
            <a:endParaRPr lang="es-ES" dirty="0">
              <a:solidFill>
                <a:schemeClr val="tx1"/>
              </a:solidFill>
            </a:endParaRPr>
          </a:p>
          <a:p>
            <a:r>
              <a:rPr lang="es-ES" dirty="0">
                <a:solidFill>
                  <a:schemeClr val="tx1"/>
                </a:solidFill>
              </a:rPr>
              <a:t>$8.000.000.000,00</a:t>
            </a:r>
            <a:endParaRPr lang="es-CO" dirty="0"/>
          </a:p>
        </p:txBody>
      </p:sp>
    </p:spTree>
    <p:extLst>
      <p:ext uri="{BB962C8B-B14F-4D97-AF65-F5344CB8AC3E}">
        <p14:creationId xmlns:p14="http://schemas.microsoft.com/office/powerpoint/2010/main" val="756526457"/>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ño xmlns="a7912b74-821a-4119-aad9-e1c9b233eb5e">2025</Año>
    <Categoría_x0020_Documento xmlns="a7912b74-821a-4119-aad9-e1c9b233eb5e">Presupuesto</Categoría_x0020_Documento>
    <VariationsItemGroupID xmlns="http://schemas.microsoft.com/sharepoint/v3">76a69f80-e2e5-4df7-9c6d-b3b3b69dd0f2</VariationsItemGroup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customXml/itemProps2.xml><?xml version="1.0" encoding="utf-8"?>
<ds:datastoreItem xmlns:ds="http://schemas.openxmlformats.org/officeDocument/2006/customXml" ds:itemID="{583803D3-5821-45A2-B4B3-DFB83F74B2DC}">
  <ds:schemaRefs>
    <ds:schemaRef ds:uri="http://schemas.microsoft.com/sharepoint/v3/contenttype/forms"/>
  </ds:schemaRefs>
</ds:datastoreItem>
</file>

<file path=customXml/itemProps3.xml><?xml version="1.0" encoding="utf-8"?>
<ds:datastoreItem xmlns:ds="http://schemas.openxmlformats.org/officeDocument/2006/customXml" ds:itemID="{25C3D4E0-4ED2-487F-B00E-E2A6EB811E37}"/>
</file>

<file path=docProps/app.xml><?xml version="1.0" encoding="utf-8"?>
<Properties xmlns="http://schemas.openxmlformats.org/officeDocument/2006/extended-properties" xmlns:vt="http://schemas.openxmlformats.org/officeDocument/2006/docPropsVTypes">
  <TotalTime>3166</TotalTime>
  <Words>2274</Words>
  <Application>Microsoft Office PowerPoint</Application>
  <PresentationFormat>Panorámica</PresentationFormat>
  <Paragraphs>621</Paragraphs>
  <Slides>17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Helvetica</vt:lpstr>
      <vt:lpstr>Calibri</vt:lpstr>
      <vt:lpstr>Nunito Sans ExtraBold</vt:lpstr>
      <vt:lpstr>Times New Roman</vt:lpstr>
      <vt:lpstr>Aptos Narrow</vt:lpstr>
      <vt:lpstr>Nunito Sans</vt:lpstr>
      <vt:lpstr>Tema de Office</vt:lpstr>
      <vt:lpstr>Presentación de PowerPoint</vt:lpstr>
      <vt:lpstr>Presentación de PowerPoint</vt:lpstr>
      <vt:lpstr>Contenido</vt:lpstr>
      <vt:lpstr>1. Normatividad Ejecución Presupuestal 2025</vt:lpstr>
      <vt:lpstr>2. Ejecución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enero 2025</dc:title>
  <dc:creator>Usuario de Windows</dc:creator>
  <cp:lastModifiedBy>Astrid Lucero Hernández Martinez</cp:lastModifiedBy>
  <cp:revision>99</cp:revision>
  <dcterms:created xsi:type="dcterms:W3CDTF">2019-02-12T04:28:07Z</dcterms:created>
  <dcterms:modified xsi:type="dcterms:W3CDTF">2025-02-08T01:13:40Z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y fmtid="{D5CDD505-2E9C-101B-9397-08002B2CF9AE}" pid="3" name="MediaServiceImageTags">
    <vt:lpwstr/>
  </property>
</Properties>
</file>