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sldIdLst>
    <p:sldId id="281" r:id="rId5"/>
    <p:sldId id="277" r:id="rId6"/>
    <p:sldId id="273" r:id="rId7"/>
    <p:sldId id="274" r:id="rId8"/>
    <p:sldId id="285" r:id="rId9"/>
    <p:sldId id="299" r:id="rId10"/>
    <p:sldId id="283" r:id="rId11"/>
    <p:sldId id="287" r:id="rId12"/>
    <p:sldId id="289" r:id="rId13"/>
    <p:sldId id="288" r:id="rId14"/>
    <p:sldId id="290" r:id="rId15"/>
    <p:sldId id="291" r:id="rId16"/>
    <p:sldId id="292" r:id="rId17"/>
    <p:sldId id="293" r:id="rId18"/>
    <p:sldId id="294" r:id="rId19"/>
    <p:sldId id="295" r:id="rId20"/>
    <p:sldId id="298" r:id="rId21"/>
    <p:sldId id="279" r:id="rId22"/>
  </p:sldIdLst>
  <p:sldSz cx="12192000" cy="6858000"/>
  <p:notesSz cx="6858000" cy="9144000"/>
  <p:embeddedFontLst>
    <p:embeddedFont>
      <p:font typeface="Aptos Narrow" panose="020B0004020202020204" pitchFamily="34" charset="0"/>
      <p:regular r:id="rId24"/>
      <p:bold r:id="rId25"/>
      <p:italic r:id="rId26"/>
      <p:boldItalic r:id="rId27"/>
    </p:embeddedFont>
    <p:embeddedFont>
      <p:font typeface="Helvetica" panose="020B0604020202020204" pitchFamily="34" charset="0"/>
      <p:regular r:id="rId28"/>
      <p:bold r:id="rId29"/>
      <p:italic r:id="rId30"/>
      <p:boldItalic r:id="rId31"/>
    </p:embeddedFont>
    <p:embeddedFont>
      <p:font typeface="Nunito Sans" pitchFamily="2" charset="0"/>
      <p:regular r:id="rId32"/>
      <p:bold r:id="rId33"/>
      <p:italic r:id="rId34"/>
      <p:boldItalic r:id="rId35"/>
    </p:embeddedFont>
    <p:embeddedFont>
      <p:font typeface="Nunito Sans ExtraBold" pitchFamily="2" charset="0"/>
      <p:bold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AB5"/>
    <a:srgbClr val="C59E41"/>
    <a:srgbClr val="70AD47"/>
    <a:srgbClr val="236C95"/>
    <a:srgbClr val="7D9837"/>
    <a:srgbClr val="2F753E"/>
    <a:srgbClr val="1F4E79"/>
    <a:srgbClr val="009165"/>
    <a:srgbClr val="27689D"/>
    <a:srgbClr val="0092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77317F-9783-49CD-A1BD-F7716A4ADBA6}" v="43" dt="2025-05-06T17:12:51.90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6023" autoAdjust="0"/>
  </p:normalViewPr>
  <p:slideViewPr>
    <p:cSldViewPr snapToGrid="0">
      <p:cViewPr varScale="1">
        <p:scale>
          <a:sx n="64" d="100"/>
          <a:sy n="64" d="100"/>
        </p:scale>
        <p:origin x="1176" y="72"/>
      </p:cViewPr>
      <p:guideLst/>
    </p:cSldViewPr>
  </p:slideViewPr>
  <p:notesTextViewPr>
    <p:cViewPr>
      <p:scale>
        <a:sx n="1" d="1"/>
        <a:sy n="1" d="1"/>
      </p:scale>
      <p:origin x="0" y="0"/>
    </p:cViewPr>
  </p:notesText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trid Lucero Hernandez Martinez" userId="d16621fd-296d-4f9d-ab44-ced30efccfe3" providerId="ADAL" clId="{82C884BF-AF73-4E95-B6AC-2C464AEEA118}"/>
    <pc:docChg chg="undo redo custSel modSld">
      <pc:chgData name="Astrid Lucero Hernandez Martinez" userId="d16621fd-296d-4f9d-ab44-ced30efccfe3" providerId="ADAL" clId="{82C884BF-AF73-4E95-B6AC-2C464AEEA118}" dt="2025-01-24T22:16:11.038" v="2835" actId="20577"/>
      <pc:docMkLst>
        <pc:docMk/>
      </pc:docMkLst>
      <pc:sldChg chg="addSp delSp modSp mod">
        <pc:chgData name="Astrid Lucero Hernandez Martinez" userId="d16621fd-296d-4f9d-ab44-ced30efccfe3" providerId="ADAL" clId="{82C884BF-AF73-4E95-B6AC-2C464AEEA118}" dt="2025-01-23T23:48:30.215" v="1741" actId="14734"/>
        <pc:sldMkLst>
          <pc:docMk/>
          <pc:sldMk cId="721350290" sldId="274"/>
        </pc:sldMkLst>
      </pc:sldChg>
      <pc:sldChg chg="modSp mod">
        <pc:chgData name="Astrid Lucero Hernandez Martinez" userId="d16621fd-296d-4f9d-ab44-ced30efccfe3" providerId="ADAL" clId="{82C884BF-AF73-4E95-B6AC-2C464AEEA118}" dt="2025-01-23T19:42:06.656" v="4" actId="20577"/>
        <pc:sldMkLst>
          <pc:docMk/>
          <pc:sldMk cId="1610350232" sldId="277"/>
        </pc:sldMkLst>
        <pc:spChg chg="mod">
          <ac:chgData name="Astrid Lucero Hernandez Martinez" userId="d16621fd-296d-4f9d-ab44-ced30efccfe3" providerId="ADAL" clId="{82C884BF-AF73-4E95-B6AC-2C464AEEA118}" dt="2025-01-23T19:42:06.656" v="4" actId="20577"/>
          <ac:spMkLst>
            <pc:docMk/>
            <pc:sldMk cId="1610350232" sldId="277"/>
            <ac:spMk id="6" creationId="{B2F2D106-82B9-0335-7236-4CF3863660F7}"/>
          </ac:spMkLst>
        </pc:spChg>
      </pc:sldChg>
      <pc:sldChg chg="modSp mod">
        <pc:chgData name="Astrid Lucero Hernandez Martinez" userId="d16621fd-296d-4f9d-ab44-ced30efccfe3" providerId="ADAL" clId="{82C884BF-AF73-4E95-B6AC-2C464AEEA118}" dt="2025-01-23T19:42:19.337" v="11" actId="20577"/>
        <pc:sldMkLst>
          <pc:docMk/>
          <pc:sldMk cId="3675170584" sldId="279"/>
        </pc:sldMkLst>
      </pc:sldChg>
      <pc:sldChg chg="addSp delSp modSp mod">
        <pc:chgData name="Astrid Lucero Hernandez Martinez" userId="d16621fd-296d-4f9d-ab44-ced30efccfe3" providerId="ADAL" clId="{82C884BF-AF73-4E95-B6AC-2C464AEEA118}" dt="2025-01-23T23:31:14.945" v="1409" actId="1076"/>
        <pc:sldMkLst>
          <pc:docMk/>
          <pc:sldMk cId="3827677764" sldId="283"/>
        </pc:sldMkLst>
        <pc:spChg chg="add mod">
          <ac:chgData name="Astrid Lucero Hernandez Martinez" userId="d16621fd-296d-4f9d-ab44-ced30efccfe3" providerId="ADAL" clId="{82C884BF-AF73-4E95-B6AC-2C464AEEA118}" dt="2025-01-23T22:42:17.224" v="1104" actId="1076"/>
          <ac:spMkLst>
            <pc:docMk/>
            <pc:sldMk cId="3827677764" sldId="283"/>
            <ac:spMk id="5" creationId="{1B82EB21-B619-F070-3EA1-261B4FC73123}"/>
          </ac:spMkLst>
        </pc:spChg>
        <pc:spChg chg="mod">
          <ac:chgData name="Astrid Lucero Hernandez Martinez" userId="d16621fd-296d-4f9d-ab44-ced30efccfe3" providerId="ADAL" clId="{82C884BF-AF73-4E95-B6AC-2C464AEEA118}" dt="2025-01-23T23:31:14.945" v="1409" actId="1076"/>
          <ac:spMkLst>
            <pc:docMk/>
            <pc:sldMk cId="3827677764" sldId="283"/>
            <ac:spMk id="19" creationId="{F3B3F893-37EB-1B24-5F58-30A8CB7927B3}"/>
          </ac:spMkLst>
        </pc:spChg>
      </pc:sldChg>
      <pc:sldChg chg="addSp delSp modSp mod">
        <pc:chgData name="Astrid Lucero Hernandez Martinez" userId="d16621fd-296d-4f9d-ab44-ced30efccfe3" providerId="ADAL" clId="{82C884BF-AF73-4E95-B6AC-2C464AEEA118}" dt="2025-01-23T21:57:21.976" v="233" actId="1076"/>
        <pc:sldMkLst>
          <pc:docMk/>
          <pc:sldMk cId="2284358386" sldId="285"/>
        </pc:sldMkLst>
        <pc:spChg chg="mod">
          <ac:chgData name="Astrid Lucero Hernandez Martinez" userId="d16621fd-296d-4f9d-ab44-ced30efccfe3" providerId="ADAL" clId="{82C884BF-AF73-4E95-B6AC-2C464AEEA118}" dt="2025-01-23T21:57:21.976" v="233" actId="1076"/>
          <ac:spMkLst>
            <pc:docMk/>
            <pc:sldMk cId="2284358386" sldId="285"/>
            <ac:spMk id="5" creationId="{4A250405-93B5-B986-98C3-DB903B6A74C9}"/>
          </ac:spMkLst>
        </pc:spChg>
        <pc:spChg chg="mod">
          <ac:chgData name="Astrid Lucero Hernandez Martinez" userId="d16621fd-296d-4f9d-ab44-ced30efccfe3" providerId="ADAL" clId="{82C884BF-AF73-4E95-B6AC-2C464AEEA118}" dt="2025-01-23T21:53:54.948" v="88" actId="1076"/>
          <ac:spMkLst>
            <pc:docMk/>
            <pc:sldMk cId="2284358386" sldId="285"/>
            <ac:spMk id="6" creationId="{C97D797A-F40D-540F-F047-BBCD38B3BE6C}"/>
          </ac:spMkLst>
        </pc:spChg>
        <pc:spChg chg="mod">
          <ac:chgData name="Astrid Lucero Hernandez Martinez" userId="d16621fd-296d-4f9d-ab44-ced30efccfe3" providerId="ADAL" clId="{82C884BF-AF73-4E95-B6AC-2C464AEEA118}" dt="2025-01-23T21:53:40.659" v="85" actId="1076"/>
          <ac:spMkLst>
            <pc:docMk/>
            <pc:sldMk cId="2284358386" sldId="285"/>
            <ac:spMk id="7" creationId="{5BF842DB-B007-F600-9DD6-F9ACC500848D}"/>
          </ac:spMkLst>
        </pc:spChg>
        <pc:spChg chg="mod">
          <ac:chgData name="Astrid Lucero Hernandez Martinez" userId="d16621fd-296d-4f9d-ab44-ced30efccfe3" providerId="ADAL" clId="{82C884BF-AF73-4E95-B6AC-2C464AEEA118}" dt="2025-01-23T21:54:51.727" v="98" actId="1076"/>
          <ac:spMkLst>
            <pc:docMk/>
            <pc:sldMk cId="2284358386" sldId="285"/>
            <ac:spMk id="8" creationId="{5A0ECABF-9B27-3B3C-196D-FD094186E7AA}"/>
          </ac:spMkLst>
        </pc:spChg>
      </pc:sldChg>
      <pc:sldChg chg="addSp delSp modSp mod">
        <pc:chgData name="Astrid Lucero Hernandez Martinez" userId="d16621fd-296d-4f9d-ab44-ced30efccfe3" providerId="ADAL" clId="{82C884BF-AF73-4E95-B6AC-2C464AEEA118}" dt="2025-01-24T21:35:21.193" v="2151" actId="27636"/>
        <pc:sldMkLst>
          <pc:docMk/>
          <pc:sldMk cId="649828499" sldId="287"/>
        </pc:sldMkLst>
        <pc:spChg chg="mod">
          <ac:chgData name="Astrid Lucero Hernandez Martinez" userId="d16621fd-296d-4f9d-ab44-ced30efccfe3" providerId="ADAL" clId="{82C884BF-AF73-4E95-B6AC-2C464AEEA118}" dt="2025-01-23T23:36:25.744" v="1447" actId="20577"/>
          <ac:spMkLst>
            <pc:docMk/>
            <pc:sldMk cId="649828499" sldId="287"/>
            <ac:spMk id="3" creationId="{69C1B9E4-D195-AAF8-CFF3-32E283E11CC5}"/>
          </ac:spMkLst>
        </pc:spChg>
        <pc:spChg chg="mod">
          <ac:chgData name="Astrid Lucero Hernandez Martinez" userId="d16621fd-296d-4f9d-ab44-ced30efccfe3" providerId="ADAL" clId="{82C884BF-AF73-4E95-B6AC-2C464AEEA118}" dt="2025-01-23T22:36:59.564" v="982" actId="20577"/>
          <ac:spMkLst>
            <pc:docMk/>
            <pc:sldMk cId="649828499" sldId="287"/>
            <ac:spMk id="4" creationId="{0DF0829C-0E2B-4497-C2AA-0FC23BCAFE7B}"/>
          </ac:spMkLst>
        </pc:spChg>
      </pc:sldChg>
      <pc:sldChg chg="addSp delSp modSp mod">
        <pc:chgData name="Astrid Lucero Hernandez Martinez" userId="d16621fd-296d-4f9d-ab44-ced30efccfe3" providerId="ADAL" clId="{82C884BF-AF73-4E95-B6AC-2C464AEEA118}" dt="2025-01-24T21:35:13.943" v="2149" actId="27636"/>
        <pc:sldMkLst>
          <pc:docMk/>
          <pc:sldMk cId="756526457" sldId="288"/>
        </pc:sldMkLst>
        <pc:spChg chg="mod">
          <ac:chgData name="Astrid Lucero Hernandez Martinez" userId="d16621fd-296d-4f9d-ab44-ced30efccfe3" providerId="ADAL" clId="{82C884BF-AF73-4E95-B6AC-2C464AEEA118}" dt="2025-01-23T23:50:51.737" v="1782" actId="122"/>
          <ac:spMkLst>
            <pc:docMk/>
            <pc:sldMk cId="756526457" sldId="288"/>
            <ac:spMk id="2" creationId="{6D86630F-B571-36FC-2F3B-FCCD3D9D5239}"/>
          </ac:spMkLst>
        </pc:spChg>
        <pc:spChg chg="mod">
          <ac:chgData name="Astrid Lucero Hernandez Martinez" userId="d16621fd-296d-4f9d-ab44-ced30efccfe3" providerId="ADAL" clId="{82C884BF-AF73-4E95-B6AC-2C464AEEA118}" dt="2025-01-24T00:08:32.703" v="2018" actId="20577"/>
          <ac:spMkLst>
            <pc:docMk/>
            <pc:sldMk cId="756526457" sldId="288"/>
            <ac:spMk id="4" creationId="{B1C022A3-BBCF-B714-4581-99F248C821BE}"/>
          </ac:spMkLst>
        </pc:spChg>
      </pc:sldChg>
      <pc:sldChg chg="addSp delSp modSp mod">
        <pc:chgData name="Astrid Lucero Hernandez Martinez" userId="d16621fd-296d-4f9d-ab44-ced30efccfe3" providerId="ADAL" clId="{82C884BF-AF73-4E95-B6AC-2C464AEEA118}" dt="2025-01-24T00:08:37.307" v="2019" actId="20577"/>
        <pc:sldMkLst>
          <pc:docMk/>
          <pc:sldMk cId="1850455820" sldId="289"/>
        </pc:sldMkLst>
        <pc:spChg chg="mod">
          <ac:chgData name="Astrid Lucero Hernandez Martinez" userId="d16621fd-296d-4f9d-ab44-ced30efccfe3" providerId="ADAL" clId="{82C884BF-AF73-4E95-B6AC-2C464AEEA118}" dt="2025-01-24T00:08:37.307" v="2019" actId="20577"/>
          <ac:spMkLst>
            <pc:docMk/>
            <pc:sldMk cId="1850455820" sldId="289"/>
            <ac:spMk id="3" creationId="{63F3E368-E78D-4B31-F5C8-49060C3AF8A5}"/>
          </ac:spMkLst>
        </pc:spChg>
      </pc:sldChg>
      <pc:sldChg chg="addSp delSp modSp mod">
        <pc:chgData name="Astrid Lucero Hernandez Martinez" userId="d16621fd-296d-4f9d-ab44-ced30efccfe3" providerId="ADAL" clId="{82C884BF-AF73-4E95-B6AC-2C464AEEA118}" dt="2025-01-24T00:08:23.191" v="2015" actId="20577"/>
        <pc:sldMkLst>
          <pc:docMk/>
          <pc:sldMk cId="2123245595" sldId="290"/>
        </pc:sldMkLst>
        <pc:spChg chg="mod">
          <ac:chgData name="Astrid Lucero Hernandez Martinez" userId="d16621fd-296d-4f9d-ab44-ced30efccfe3" providerId="ADAL" clId="{82C884BF-AF73-4E95-B6AC-2C464AEEA118}" dt="2025-01-24T00:08:23.191" v="2015" actId="20577"/>
          <ac:spMkLst>
            <pc:docMk/>
            <pc:sldMk cId="2123245595" sldId="290"/>
            <ac:spMk id="4" creationId="{B60B00F2-B004-95E3-9D76-F664C7D6A801}"/>
          </ac:spMkLst>
        </pc:spChg>
      </pc:sldChg>
      <pc:sldChg chg="addSp delSp modSp mod">
        <pc:chgData name="Astrid Lucero Hernandez Martinez" userId="d16621fd-296d-4f9d-ab44-ced30efccfe3" providerId="ADAL" clId="{82C884BF-AF73-4E95-B6AC-2C464AEEA118}" dt="2025-01-24T21:35:04.443" v="2146" actId="1076"/>
        <pc:sldMkLst>
          <pc:docMk/>
          <pc:sldMk cId="244336464" sldId="291"/>
        </pc:sldMkLst>
        <pc:spChg chg="mod">
          <ac:chgData name="Astrid Lucero Hernandez Martinez" userId="d16621fd-296d-4f9d-ab44-ced30efccfe3" providerId="ADAL" clId="{82C884BF-AF73-4E95-B6AC-2C464AEEA118}" dt="2025-01-24T00:07:33.544" v="1986" actId="1076"/>
          <ac:spMkLst>
            <pc:docMk/>
            <pc:sldMk cId="244336464" sldId="291"/>
            <ac:spMk id="2" creationId="{6D86630F-B571-36FC-2F3B-FCCD3D9D5239}"/>
          </ac:spMkLst>
        </pc:spChg>
        <pc:spChg chg="mod">
          <ac:chgData name="Astrid Lucero Hernandez Martinez" userId="d16621fd-296d-4f9d-ab44-ced30efccfe3" providerId="ADAL" clId="{82C884BF-AF73-4E95-B6AC-2C464AEEA118}" dt="2025-01-24T21:34:40.120" v="2141" actId="20577"/>
          <ac:spMkLst>
            <pc:docMk/>
            <pc:sldMk cId="244336464" sldId="291"/>
            <ac:spMk id="6" creationId="{6EC5BA0C-330A-F4A3-F3A6-0E1DC232D869}"/>
          </ac:spMkLst>
        </pc:spChg>
      </pc:sldChg>
      <pc:sldChg chg="addSp delSp modSp mod">
        <pc:chgData name="Astrid Lucero Hernandez Martinez" userId="d16621fd-296d-4f9d-ab44-ced30efccfe3" providerId="ADAL" clId="{82C884BF-AF73-4E95-B6AC-2C464AEEA118}" dt="2025-01-24T21:40:38.374" v="2184" actId="14734"/>
        <pc:sldMkLst>
          <pc:docMk/>
          <pc:sldMk cId="1883064273" sldId="292"/>
        </pc:sldMkLst>
      </pc:sldChg>
      <pc:sldChg chg="addSp delSp modSp mod">
        <pc:chgData name="Astrid Lucero Hernandez Martinez" userId="d16621fd-296d-4f9d-ab44-ced30efccfe3" providerId="ADAL" clId="{82C884BF-AF73-4E95-B6AC-2C464AEEA118}" dt="2025-01-24T21:53:42.905" v="2320" actId="20577"/>
        <pc:sldMkLst>
          <pc:docMk/>
          <pc:sldMk cId="300037228" sldId="293"/>
        </pc:sldMkLst>
        <pc:spChg chg="mod">
          <ac:chgData name="Astrid Lucero Hernandez Martinez" userId="d16621fd-296d-4f9d-ab44-ced30efccfe3" providerId="ADAL" clId="{82C884BF-AF73-4E95-B6AC-2C464AEEA118}" dt="2025-01-24T21:53:42.905" v="2320" actId="20577"/>
          <ac:spMkLst>
            <pc:docMk/>
            <pc:sldMk cId="300037228" sldId="293"/>
            <ac:spMk id="6" creationId="{46C12128-4BD9-5A86-E69A-27C5F5D9CD1B}"/>
          </ac:spMkLst>
        </pc:spChg>
      </pc:sldChg>
      <pc:sldChg chg="addSp delSp modSp mod">
        <pc:chgData name="Astrid Lucero Hernandez Martinez" userId="d16621fd-296d-4f9d-ab44-ced30efccfe3" providerId="ADAL" clId="{82C884BF-AF73-4E95-B6AC-2C464AEEA118}" dt="2025-01-24T22:15:27.763" v="2827" actId="20577"/>
        <pc:sldMkLst>
          <pc:docMk/>
          <pc:sldMk cId="1613795287" sldId="294"/>
        </pc:sldMkLst>
      </pc:sldChg>
      <pc:sldChg chg="modSp mod">
        <pc:chgData name="Astrid Lucero Hernandez Martinez" userId="d16621fd-296d-4f9d-ab44-ced30efccfe3" providerId="ADAL" clId="{82C884BF-AF73-4E95-B6AC-2C464AEEA118}" dt="2025-01-24T22:16:04.189" v="2833" actId="20577"/>
        <pc:sldMkLst>
          <pc:docMk/>
          <pc:sldMk cId="4239758551" sldId="295"/>
        </pc:sldMkLst>
      </pc:sldChg>
      <pc:sldChg chg="modSp mod">
        <pc:chgData name="Astrid Lucero Hernandez Martinez" userId="d16621fd-296d-4f9d-ab44-ced30efccfe3" providerId="ADAL" clId="{82C884BF-AF73-4E95-B6AC-2C464AEEA118}" dt="2025-01-24T22:16:11.038" v="2835" actId="20577"/>
        <pc:sldMkLst>
          <pc:docMk/>
          <pc:sldMk cId="2202548061" sldId="296"/>
        </pc:sldMkLst>
      </pc:sldChg>
    </pc:docChg>
  </pc:docChgLst>
  <pc:docChgLst>
    <pc:chgData name="Astrid Lucero Hernandez Martinez" userId="d16621fd-296d-4f9d-ab44-ced30efccfe3" providerId="ADAL" clId="{95CDA339-8FDE-4532-8739-F076A8CD08CE}"/>
    <pc:docChg chg="undo redo custSel addSld delSld modSld">
      <pc:chgData name="Astrid Lucero Hernandez Martinez" userId="d16621fd-296d-4f9d-ab44-ced30efccfe3" providerId="ADAL" clId="{95CDA339-8FDE-4532-8739-F076A8CD08CE}" dt="2024-12-06T01:02:26.259" v="2482" actId="1076"/>
      <pc:docMkLst>
        <pc:docMk/>
      </pc:docMkLst>
      <pc:sldChg chg="addSp delSp modSp mod">
        <pc:chgData name="Astrid Lucero Hernandez Martinez" userId="d16621fd-296d-4f9d-ab44-ced30efccfe3" providerId="ADAL" clId="{95CDA339-8FDE-4532-8739-F076A8CD08CE}" dt="2024-12-06T01:01:06.782" v="2478" actId="1076"/>
        <pc:sldMkLst>
          <pc:docMk/>
          <pc:sldMk cId="721350290" sldId="274"/>
        </pc:sldMkLst>
      </pc:sldChg>
      <pc:sldChg chg="modSp mod">
        <pc:chgData name="Astrid Lucero Hernandez Martinez" userId="d16621fd-296d-4f9d-ab44-ced30efccfe3" providerId="ADAL" clId="{95CDA339-8FDE-4532-8739-F076A8CD08CE}" dt="2024-12-06T00:58:57.281" v="2473" actId="20577"/>
        <pc:sldMkLst>
          <pc:docMk/>
          <pc:sldMk cId="3675170584" sldId="279"/>
        </pc:sldMkLst>
      </pc:sldChg>
      <pc:sldChg chg="addSp delSp modSp mod">
        <pc:chgData name="Astrid Lucero Hernandez Martinez" userId="d16621fd-296d-4f9d-ab44-ced30efccfe3" providerId="ADAL" clId="{95CDA339-8FDE-4532-8739-F076A8CD08CE}" dt="2024-12-06T00:30:53.479" v="2302" actId="14100"/>
        <pc:sldMkLst>
          <pc:docMk/>
          <pc:sldMk cId="1850455820" sldId="289"/>
        </pc:sldMkLst>
      </pc:sldChg>
      <pc:sldChg chg="modSp">
        <pc:chgData name="Astrid Lucero Hernandez Martinez" userId="d16621fd-296d-4f9d-ab44-ced30efccfe3" providerId="ADAL" clId="{95CDA339-8FDE-4532-8739-F076A8CD08CE}" dt="2024-12-05T20:50:31.235" v="102"/>
        <pc:sldMkLst>
          <pc:docMk/>
          <pc:sldMk cId="4239758551" sldId="295"/>
        </pc:sldMkLst>
      </pc:sldChg>
      <pc:sldChg chg="modSp">
        <pc:chgData name="Astrid Lucero Hernandez Martinez" userId="d16621fd-296d-4f9d-ab44-ced30efccfe3" providerId="ADAL" clId="{95CDA339-8FDE-4532-8739-F076A8CD08CE}" dt="2024-12-05T20:50:31.235" v="102"/>
        <pc:sldMkLst>
          <pc:docMk/>
          <pc:sldMk cId="2202548061" sldId="296"/>
        </pc:sldMkLst>
      </pc:sldChg>
      <pc:sldChg chg="addSp delSp modSp mod">
        <pc:chgData name="Astrid Lucero Hernandez Martinez" userId="d16621fd-296d-4f9d-ab44-ced30efccfe3" providerId="ADAL" clId="{95CDA339-8FDE-4532-8739-F076A8CD08CE}" dt="2024-12-06T00:58:49.382" v="2472" actId="20577"/>
        <pc:sldMkLst>
          <pc:docMk/>
          <pc:sldMk cId="2129439834" sldId="298"/>
        </pc:sldMkLst>
      </pc:sldChg>
      <pc:sldChg chg="new del">
        <pc:chgData name="Astrid Lucero Hernandez Martinez" userId="d16621fd-296d-4f9d-ab44-ced30efccfe3" providerId="ADAL" clId="{95CDA339-8FDE-4532-8739-F076A8CD08CE}" dt="2024-12-06T00:27:30.513" v="2264" actId="680"/>
        <pc:sldMkLst>
          <pc:docMk/>
          <pc:sldMk cId="4187461160" sldId="299"/>
        </pc:sldMkLst>
      </pc:sldChg>
    </pc:docChg>
  </pc:docChgLst>
  <pc:docChgLst>
    <pc:chgData name="Astrid Lucero Hernandez Martinez" userId="d16621fd-296d-4f9d-ab44-ced30efccfe3" providerId="ADAL" clId="{0FC08625-9A16-4184-B836-D1ADD999DE2B}"/>
    <pc:docChg chg="undo redo custSel modSld">
      <pc:chgData name="Astrid Lucero Hernandez Martinez" userId="d16621fd-296d-4f9d-ab44-ced30efccfe3" providerId="ADAL" clId="{0FC08625-9A16-4184-B836-D1ADD999DE2B}" dt="2024-11-06T23:02:06.136" v="726" actId="13926"/>
      <pc:docMkLst>
        <pc:docMk/>
      </pc:docMkLst>
      <pc:sldChg chg="addSp delSp modSp mod">
        <pc:chgData name="Astrid Lucero Hernandez Martinez" userId="d16621fd-296d-4f9d-ab44-ced30efccfe3" providerId="ADAL" clId="{0FC08625-9A16-4184-B836-D1ADD999DE2B}" dt="2024-11-06T22:28:31.124" v="172" actId="20577"/>
        <pc:sldMkLst>
          <pc:docMk/>
          <pc:sldMk cId="721350290" sldId="274"/>
        </pc:sldMkLst>
      </pc:sldChg>
      <pc:sldChg chg="modSp mod">
        <pc:chgData name="Astrid Lucero Hernandez Martinez" userId="d16621fd-296d-4f9d-ab44-ced30efccfe3" providerId="ADAL" clId="{0FC08625-9A16-4184-B836-D1ADD999DE2B}" dt="2024-11-06T22:18:02.457" v="9" actId="20577"/>
        <pc:sldMkLst>
          <pc:docMk/>
          <pc:sldMk cId="1610350232" sldId="277"/>
        </pc:sldMkLst>
      </pc:sldChg>
      <pc:sldChg chg="addSp delSp modSp mod">
        <pc:chgData name="Astrid Lucero Hernandez Martinez" userId="d16621fd-296d-4f9d-ab44-ced30efccfe3" providerId="ADAL" clId="{0FC08625-9A16-4184-B836-D1ADD999DE2B}" dt="2024-11-06T22:47:36.990" v="688" actId="20577"/>
        <pc:sldMkLst>
          <pc:docMk/>
          <pc:sldMk cId="3827677764" sldId="283"/>
        </pc:sldMkLst>
      </pc:sldChg>
      <pc:sldChg chg="addSp delSp modSp mod">
        <pc:chgData name="Astrid Lucero Hernandez Martinez" userId="d16621fd-296d-4f9d-ab44-ced30efccfe3" providerId="ADAL" clId="{0FC08625-9A16-4184-B836-D1ADD999DE2B}" dt="2024-11-06T22:34:29.942" v="243" actId="20577"/>
        <pc:sldMkLst>
          <pc:docMk/>
          <pc:sldMk cId="2284358386" sldId="285"/>
        </pc:sldMkLst>
      </pc:sldChg>
      <pc:sldChg chg="addSp delSp modSp mod">
        <pc:chgData name="Astrid Lucero Hernandez Martinez" userId="d16621fd-296d-4f9d-ab44-ced30efccfe3" providerId="ADAL" clId="{0FC08625-9A16-4184-B836-D1ADD999DE2B}" dt="2024-11-06T23:02:06.136" v="726" actId="13926"/>
        <pc:sldMkLst>
          <pc:docMk/>
          <pc:sldMk cId="649828499" sldId="287"/>
        </pc:sldMkLst>
      </pc:sldChg>
      <pc:sldChg chg="modSp">
        <pc:chgData name="Astrid Lucero Hernandez Martinez" userId="d16621fd-296d-4f9d-ab44-ced30efccfe3" providerId="ADAL" clId="{0FC08625-9A16-4184-B836-D1ADD999DE2B}" dt="2024-11-06T22:34:54.865" v="244"/>
        <pc:sldMkLst>
          <pc:docMk/>
          <pc:sldMk cId="756526457" sldId="288"/>
        </pc:sldMkLst>
      </pc:sldChg>
      <pc:sldChg chg="modSp">
        <pc:chgData name="Astrid Lucero Hernandez Martinez" userId="d16621fd-296d-4f9d-ab44-ced30efccfe3" providerId="ADAL" clId="{0FC08625-9A16-4184-B836-D1ADD999DE2B}" dt="2024-11-06T22:34:54.865" v="244"/>
        <pc:sldMkLst>
          <pc:docMk/>
          <pc:sldMk cId="1850455820" sldId="289"/>
        </pc:sldMkLst>
      </pc:sldChg>
      <pc:sldChg chg="modSp">
        <pc:chgData name="Astrid Lucero Hernandez Martinez" userId="d16621fd-296d-4f9d-ab44-ced30efccfe3" providerId="ADAL" clId="{0FC08625-9A16-4184-B836-D1ADD999DE2B}" dt="2024-11-06T22:34:54.865" v="244"/>
        <pc:sldMkLst>
          <pc:docMk/>
          <pc:sldMk cId="2123245595" sldId="290"/>
        </pc:sldMkLst>
      </pc:sldChg>
      <pc:sldChg chg="modSp">
        <pc:chgData name="Astrid Lucero Hernandez Martinez" userId="d16621fd-296d-4f9d-ab44-ced30efccfe3" providerId="ADAL" clId="{0FC08625-9A16-4184-B836-D1ADD999DE2B}" dt="2024-11-06T22:34:54.865" v="244"/>
        <pc:sldMkLst>
          <pc:docMk/>
          <pc:sldMk cId="244336464" sldId="291"/>
        </pc:sldMkLst>
      </pc:sldChg>
      <pc:sldChg chg="modSp">
        <pc:chgData name="Astrid Lucero Hernandez Martinez" userId="d16621fd-296d-4f9d-ab44-ced30efccfe3" providerId="ADAL" clId="{0FC08625-9A16-4184-B836-D1ADD999DE2B}" dt="2024-11-06T22:34:54.865" v="244"/>
        <pc:sldMkLst>
          <pc:docMk/>
          <pc:sldMk cId="300037228" sldId="293"/>
        </pc:sldMkLst>
      </pc:sldChg>
      <pc:sldChg chg="modSp">
        <pc:chgData name="Astrid Lucero Hernandez Martinez" userId="d16621fd-296d-4f9d-ab44-ced30efccfe3" providerId="ADAL" clId="{0FC08625-9A16-4184-B836-D1ADD999DE2B}" dt="2024-11-06T22:34:54.865" v="244"/>
        <pc:sldMkLst>
          <pc:docMk/>
          <pc:sldMk cId="1613795287" sldId="294"/>
        </pc:sldMkLst>
      </pc:sldChg>
      <pc:sldChg chg="modSp">
        <pc:chgData name="Astrid Lucero Hernandez Martinez" userId="d16621fd-296d-4f9d-ab44-ced30efccfe3" providerId="ADAL" clId="{0FC08625-9A16-4184-B836-D1ADD999DE2B}" dt="2024-11-06T22:34:54.865" v="244"/>
        <pc:sldMkLst>
          <pc:docMk/>
          <pc:sldMk cId="4239758551" sldId="295"/>
        </pc:sldMkLst>
      </pc:sldChg>
      <pc:sldChg chg="modSp">
        <pc:chgData name="Astrid Lucero Hernandez Martinez" userId="d16621fd-296d-4f9d-ab44-ced30efccfe3" providerId="ADAL" clId="{0FC08625-9A16-4184-B836-D1ADD999DE2B}" dt="2024-11-06T22:34:54.865" v="244"/>
        <pc:sldMkLst>
          <pc:docMk/>
          <pc:sldMk cId="2202548061" sldId="296"/>
        </pc:sldMkLst>
      </pc:sldChg>
    </pc:docChg>
  </pc:docChgLst>
  <pc:docChgLst>
    <pc:chgData name="Astrid Lucero Hernandez Martinez" userId="d16621fd-296d-4f9d-ab44-ced30efccfe3" providerId="ADAL" clId="{A236F559-D618-4FC4-9F46-48D9FFBB4DB4}"/>
    <pc:docChg chg="modSld">
      <pc:chgData name="Astrid Lucero Hernandez Martinez" userId="d16621fd-296d-4f9d-ab44-ced30efccfe3" providerId="ADAL" clId="{A236F559-D618-4FC4-9F46-48D9FFBB4DB4}" dt="2024-06-24T18:30:29.358" v="5" actId="20577"/>
      <pc:docMkLst>
        <pc:docMk/>
      </pc:docMkLst>
      <pc:sldChg chg="modSp mod">
        <pc:chgData name="Astrid Lucero Hernandez Martinez" userId="d16621fd-296d-4f9d-ab44-ced30efccfe3" providerId="ADAL" clId="{A236F559-D618-4FC4-9F46-48D9FFBB4DB4}" dt="2024-06-24T18:30:29.358" v="5" actId="20577"/>
        <pc:sldMkLst>
          <pc:docMk/>
          <pc:sldMk cId="3675170584" sldId="279"/>
        </pc:sldMkLst>
      </pc:sldChg>
    </pc:docChg>
  </pc:docChgLst>
  <pc:docChgLst>
    <pc:chgData name="Astrid Lucero Hernandez Martinez" userId="d16621fd-296d-4f9d-ab44-ced30efccfe3" providerId="ADAL" clId="{0EDC3330-D018-4930-826A-C1BBB7F65174}"/>
    <pc:docChg chg="modSld">
      <pc:chgData name="Astrid Lucero Hernandez Martinez" userId="d16621fd-296d-4f9d-ab44-ced30efccfe3" providerId="ADAL" clId="{0EDC3330-D018-4930-826A-C1BBB7F65174}" dt="2024-10-01T20:17:30.703" v="33" actId="20577"/>
      <pc:docMkLst>
        <pc:docMk/>
      </pc:docMkLst>
      <pc:sldChg chg="modSp mod">
        <pc:chgData name="Astrid Lucero Hernandez Martinez" userId="d16621fd-296d-4f9d-ab44-ced30efccfe3" providerId="ADAL" clId="{0EDC3330-D018-4930-826A-C1BBB7F65174}" dt="2024-10-01T20:17:12.255" v="13" actId="20577"/>
        <pc:sldMkLst>
          <pc:docMk/>
          <pc:sldMk cId="1610350232" sldId="277"/>
        </pc:sldMkLst>
      </pc:sldChg>
      <pc:sldChg chg="modSp mod">
        <pc:chgData name="Astrid Lucero Hernandez Martinez" userId="d16621fd-296d-4f9d-ab44-ced30efccfe3" providerId="ADAL" clId="{0EDC3330-D018-4930-826A-C1BBB7F65174}" dt="2024-10-01T20:17:30.703" v="33" actId="20577"/>
        <pc:sldMkLst>
          <pc:docMk/>
          <pc:sldMk cId="3675170584" sldId="279"/>
        </pc:sldMkLst>
      </pc:sldChg>
    </pc:docChg>
  </pc:docChgLst>
  <pc:docChgLst>
    <pc:chgData name="Astrid Lucero Hernández Martinez" userId="d16621fd-296d-4f9d-ab44-ced30efccfe3" providerId="ADAL" clId="{CD799E84-D895-46D3-B81B-7B92B0756C0F}"/>
    <pc:docChg chg="undo custSel modSld">
      <pc:chgData name="Astrid Lucero Hernández Martinez" userId="d16621fd-296d-4f9d-ab44-ced30efccfe3" providerId="ADAL" clId="{CD799E84-D895-46D3-B81B-7B92B0756C0F}" dt="2025-03-06T21:53:27.379" v="179" actId="20577"/>
      <pc:docMkLst>
        <pc:docMk/>
      </pc:docMkLst>
      <pc:sldChg chg="modSp mod">
        <pc:chgData name="Astrid Lucero Hernández Martinez" userId="d16621fd-296d-4f9d-ab44-ced30efccfe3" providerId="ADAL" clId="{CD799E84-D895-46D3-B81B-7B92B0756C0F}" dt="2025-03-06T21:22:07.178" v="3" actId="20577"/>
        <pc:sldMkLst>
          <pc:docMk/>
          <pc:sldMk cId="756526457" sldId="288"/>
        </pc:sldMkLst>
        <pc:spChg chg="mod">
          <ac:chgData name="Astrid Lucero Hernández Martinez" userId="d16621fd-296d-4f9d-ab44-ced30efccfe3" providerId="ADAL" clId="{CD799E84-D895-46D3-B81B-7B92B0756C0F}" dt="2025-03-06T21:22:07.178" v="3" actId="20577"/>
          <ac:spMkLst>
            <pc:docMk/>
            <pc:sldMk cId="756526457" sldId="288"/>
            <ac:spMk id="4" creationId="{B1C022A3-BBCF-B714-4581-99F248C821BE}"/>
          </ac:spMkLst>
        </pc:spChg>
      </pc:sldChg>
      <pc:sldChg chg="addSp delSp modSp mod">
        <pc:chgData name="Astrid Lucero Hernández Martinez" userId="d16621fd-296d-4f9d-ab44-ced30efccfe3" providerId="ADAL" clId="{CD799E84-D895-46D3-B81B-7B92B0756C0F}" dt="2025-03-06T21:28:02.479" v="45" actId="1076"/>
        <pc:sldMkLst>
          <pc:docMk/>
          <pc:sldMk cId="2123245595" sldId="290"/>
        </pc:sldMkLst>
        <pc:spChg chg="mod ord">
          <ac:chgData name="Astrid Lucero Hernández Martinez" userId="d16621fd-296d-4f9d-ab44-ced30efccfe3" providerId="ADAL" clId="{CD799E84-D895-46D3-B81B-7B92B0756C0F}" dt="2025-03-06T21:28:02.479" v="45" actId="1076"/>
          <ac:spMkLst>
            <pc:docMk/>
            <pc:sldMk cId="2123245595" sldId="290"/>
            <ac:spMk id="2" creationId="{6D86630F-B571-36FC-2F3B-FCCD3D9D5239}"/>
          </ac:spMkLst>
        </pc:spChg>
        <pc:spChg chg="mod">
          <ac:chgData name="Astrid Lucero Hernández Martinez" userId="d16621fd-296d-4f9d-ab44-ced30efccfe3" providerId="ADAL" clId="{CD799E84-D895-46D3-B81B-7B92B0756C0F}" dt="2025-03-06T21:27:55.079" v="44" actId="20577"/>
          <ac:spMkLst>
            <pc:docMk/>
            <pc:sldMk cId="2123245595" sldId="290"/>
            <ac:spMk id="4" creationId="{B60B00F2-B004-95E3-9D76-F664C7D6A801}"/>
          </ac:spMkLst>
        </pc:spChg>
      </pc:sldChg>
      <pc:sldChg chg="addSp delSp modSp mod">
        <pc:chgData name="Astrid Lucero Hernández Martinez" userId="d16621fd-296d-4f9d-ab44-ced30efccfe3" providerId="ADAL" clId="{CD799E84-D895-46D3-B81B-7B92B0756C0F}" dt="2025-03-06T21:30:26.977" v="74" actId="20577"/>
        <pc:sldMkLst>
          <pc:docMk/>
          <pc:sldMk cId="244336464" sldId="291"/>
        </pc:sldMkLst>
        <pc:spChg chg="mod ord">
          <ac:chgData name="Astrid Lucero Hernández Martinez" userId="d16621fd-296d-4f9d-ab44-ced30efccfe3" providerId="ADAL" clId="{CD799E84-D895-46D3-B81B-7B92B0756C0F}" dt="2025-03-06T21:30:05.303" v="57" actId="1076"/>
          <ac:spMkLst>
            <pc:docMk/>
            <pc:sldMk cId="244336464" sldId="291"/>
            <ac:spMk id="2" creationId="{6D86630F-B571-36FC-2F3B-FCCD3D9D5239}"/>
          </ac:spMkLst>
        </pc:spChg>
        <pc:spChg chg="mod">
          <ac:chgData name="Astrid Lucero Hernández Martinez" userId="d16621fd-296d-4f9d-ab44-ced30efccfe3" providerId="ADAL" clId="{CD799E84-D895-46D3-B81B-7B92B0756C0F}" dt="2025-03-06T21:30:26.977" v="74" actId="20577"/>
          <ac:spMkLst>
            <pc:docMk/>
            <pc:sldMk cId="244336464" sldId="291"/>
            <ac:spMk id="6" creationId="{6EC5BA0C-330A-F4A3-F3A6-0E1DC232D869}"/>
          </ac:spMkLst>
        </pc:spChg>
      </pc:sldChg>
      <pc:sldChg chg="addSp delSp modSp mod">
        <pc:chgData name="Astrid Lucero Hernández Martinez" userId="d16621fd-296d-4f9d-ab44-ced30efccfe3" providerId="ADAL" clId="{CD799E84-D895-46D3-B81B-7B92B0756C0F}" dt="2025-03-06T21:38:15.097" v="140" actId="122"/>
        <pc:sldMkLst>
          <pc:docMk/>
          <pc:sldMk cId="1883064273" sldId="292"/>
        </pc:sldMkLst>
      </pc:sldChg>
      <pc:sldChg chg="addSp delSp modSp mod">
        <pc:chgData name="Astrid Lucero Hernández Martinez" userId="d16621fd-296d-4f9d-ab44-ced30efccfe3" providerId="ADAL" clId="{CD799E84-D895-46D3-B81B-7B92B0756C0F}" dt="2025-03-06T21:53:27.379" v="179" actId="20577"/>
        <pc:sldMkLst>
          <pc:docMk/>
          <pc:sldMk cId="300037228" sldId="293"/>
        </pc:sldMkLst>
        <pc:spChg chg="mod">
          <ac:chgData name="Astrid Lucero Hernández Martinez" userId="d16621fd-296d-4f9d-ab44-ced30efccfe3" providerId="ADAL" clId="{CD799E84-D895-46D3-B81B-7B92B0756C0F}" dt="2025-03-06T21:53:27.379" v="179" actId="20577"/>
          <ac:spMkLst>
            <pc:docMk/>
            <pc:sldMk cId="300037228" sldId="293"/>
            <ac:spMk id="6" creationId="{46C12128-4BD9-5A86-E69A-27C5F5D9CD1B}"/>
          </ac:spMkLst>
        </pc:spChg>
      </pc:sldChg>
    </pc:docChg>
  </pc:docChgLst>
  <pc:docChgLst>
    <pc:chgData name="Astrid Lucero Hernandez Martinez" userId="d16621fd-296d-4f9d-ab44-ced30efccfe3" providerId="ADAL" clId="{BF1DEDA8-162C-4EEC-BBDF-41E8B5F1C550}"/>
    <pc:docChg chg="undo redo custSel modSld">
      <pc:chgData name="Astrid Lucero Hernandez Martinez" userId="d16621fd-296d-4f9d-ab44-ced30efccfe3" providerId="ADAL" clId="{BF1DEDA8-162C-4EEC-BBDF-41E8B5F1C550}" dt="2024-10-11T03:22:38.183" v="1359" actId="27107"/>
      <pc:docMkLst>
        <pc:docMk/>
      </pc:docMkLst>
      <pc:sldChg chg="addSp delSp modSp mod">
        <pc:chgData name="Astrid Lucero Hernandez Martinez" userId="d16621fd-296d-4f9d-ab44-ced30efccfe3" providerId="ADAL" clId="{BF1DEDA8-162C-4EEC-BBDF-41E8B5F1C550}" dt="2024-10-11T03:22:38.183" v="1359" actId="27107"/>
        <pc:sldMkLst>
          <pc:docMk/>
          <pc:sldMk cId="2129439834" sldId="298"/>
        </pc:sldMkLst>
      </pc:sldChg>
    </pc:docChg>
  </pc:docChgLst>
  <pc:docChgLst>
    <pc:chgData name="Astrid Lucero Hernández Martinez" userId="d16621fd-296d-4f9d-ab44-ced30efccfe3" providerId="ADAL" clId="{089146B8-2A24-4104-AEA3-CBC07B904933}"/>
    <pc:docChg chg="undo custSel addSld modSld">
      <pc:chgData name="Astrid Lucero Hernández Martinez" userId="d16621fd-296d-4f9d-ab44-ced30efccfe3" providerId="ADAL" clId="{089146B8-2A24-4104-AEA3-CBC07B904933}" dt="2025-03-11T17:59:31.057" v="1283" actId="1076"/>
      <pc:docMkLst>
        <pc:docMk/>
      </pc:docMkLst>
      <pc:sldChg chg="addSp modSp mod">
        <pc:chgData name="Astrid Lucero Hernández Martinez" userId="d16621fd-296d-4f9d-ab44-ced30efccfe3" providerId="ADAL" clId="{089146B8-2A24-4104-AEA3-CBC07B904933}" dt="2025-03-10T21:54:39.241" v="1036" actId="1076"/>
        <pc:sldMkLst>
          <pc:docMk/>
          <pc:sldMk cId="178122350" sldId="273"/>
        </pc:sldMkLst>
        <pc:spChg chg="mod">
          <ac:chgData name="Astrid Lucero Hernández Martinez" userId="d16621fd-296d-4f9d-ab44-ced30efccfe3" providerId="ADAL" clId="{089146B8-2A24-4104-AEA3-CBC07B904933}" dt="2025-03-04T20:34:37.682" v="138" actId="1076"/>
          <ac:spMkLst>
            <pc:docMk/>
            <pc:sldMk cId="178122350" sldId="273"/>
            <ac:spMk id="5" creationId="{D2DA6301-A86B-458F-07DE-8CA066A37325}"/>
          </ac:spMkLst>
        </pc:spChg>
        <pc:spChg chg="mod">
          <ac:chgData name="Astrid Lucero Hernández Martinez" userId="d16621fd-296d-4f9d-ab44-ced30efccfe3" providerId="ADAL" clId="{089146B8-2A24-4104-AEA3-CBC07B904933}" dt="2025-03-04T20:34:45.863" v="139" actId="1076"/>
          <ac:spMkLst>
            <pc:docMk/>
            <pc:sldMk cId="178122350" sldId="273"/>
            <ac:spMk id="7" creationId="{55B3D361-6998-822C-AA47-6CCD0BD44CD6}"/>
          </ac:spMkLst>
        </pc:spChg>
        <pc:spChg chg="mod">
          <ac:chgData name="Astrid Lucero Hernández Martinez" userId="d16621fd-296d-4f9d-ab44-ced30efccfe3" providerId="ADAL" clId="{089146B8-2A24-4104-AEA3-CBC07B904933}" dt="2025-03-04T20:35:00.587" v="143" actId="20577"/>
          <ac:spMkLst>
            <pc:docMk/>
            <pc:sldMk cId="178122350" sldId="273"/>
            <ac:spMk id="11" creationId="{4BD3D9C6-1591-89C9-AC42-645B1AD56E20}"/>
          </ac:spMkLst>
        </pc:spChg>
        <pc:spChg chg="mod">
          <ac:chgData name="Astrid Lucero Hernández Martinez" userId="d16621fd-296d-4f9d-ab44-ced30efccfe3" providerId="ADAL" clId="{089146B8-2A24-4104-AEA3-CBC07B904933}" dt="2025-03-04T20:34:53.715" v="141" actId="20577"/>
          <ac:spMkLst>
            <pc:docMk/>
            <pc:sldMk cId="178122350" sldId="273"/>
            <ac:spMk id="15" creationId="{B0D86B03-52E7-F073-2CA5-33AB36F0AB40}"/>
          </ac:spMkLst>
        </pc:spChg>
        <pc:spChg chg="mod">
          <ac:chgData name="Astrid Lucero Hernández Martinez" userId="d16621fd-296d-4f9d-ab44-ced30efccfe3" providerId="ADAL" clId="{089146B8-2A24-4104-AEA3-CBC07B904933}" dt="2025-03-04T20:31:57.352" v="111" actId="20577"/>
          <ac:spMkLst>
            <pc:docMk/>
            <pc:sldMk cId="178122350" sldId="273"/>
            <ac:spMk id="17" creationId="{BB1B5C57-2BA0-F81A-9EB4-72839C1AE586}"/>
          </ac:spMkLst>
        </pc:spChg>
        <pc:spChg chg="mod">
          <ac:chgData name="Astrid Lucero Hernández Martinez" userId="d16621fd-296d-4f9d-ab44-ced30efccfe3" providerId="ADAL" clId="{089146B8-2A24-4104-AEA3-CBC07B904933}" dt="2025-03-04T20:31:36.051" v="86"/>
          <ac:spMkLst>
            <pc:docMk/>
            <pc:sldMk cId="178122350" sldId="273"/>
            <ac:spMk id="18" creationId="{22D88581-E7C4-BD1E-03B0-7FBFF5D0D7D8}"/>
          </ac:spMkLst>
        </pc:spChg>
        <pc:spChg chg="mod">
          <ac:chgData name="Astrid Lucero Hernández Martinez" userId="d16621fd-296d-4f9d-ab44-ced30efccfe3" providerId="ADAL" clId="{089146B8-2A24-4104-AEA3-CBC07B904933}" dt="2025-03-04T20:31:36.051" v="86"/>
          <ac:spMkLst>
            <pc:docMk/>
            <pc:sldMk cId="178122350" sldId="273"/>
            <ac:spMk id="19" creationId="{D130B5FB-C774-3921-ABF1-EC329C5F5243}"/>
          </ac:spMkLst>
        </pc:spChg>
        <pc:spChg chg="mod">
          <ac:chgData name="Astrid Lucero Hernández Martinez" userId="d16621fd-296d-4f9d-ab44-ced30efccfe3" providerId="ADAL" clId="{089146B8-2A24-4104-AEA3-CBC07B904933}" dt="2025-03-04T20:32:11.107" v="113" actId="20577"/>
          <ac:spMkLst>
            <pc:docMk/>
            <pc:sldMk cId="178122350" sldId="273"/>
            <ac:spMk id="36" creationId="{E6253B3F-6099-5A50-7C30-50026FAD9CEC}"/>
          </ac:spMkLst>
        </pc:spChg>
        <pc:spChg chg="mod">
          <ac:chgData name="Astrid Lucero Hernández Martinez" userId="d16621fd-296d-4f9d-ab44-ced30efccfe3" providerId="ADAL" clId="{089146B8-2A24-4104-AEA3-CBC07B904933}" dt="2025-03-04T20:33:36.416" v="129" actId="1076"/>
          <ac:spMkLst>
            <pc:docMk/>
            <pc:sldMk cId="178122350" sldId="273"/>
            <ac:spMk id="39" creationId="{DD1FF07D-E4A3-1A64-2028-80200488D3CA}"/>
          </ac:spMkLst>
        </pc:spChg>
        <pc:spChg chg="mod">
          <ac:chgData name="Astrid Lucero Hernández Martinez" userId="d16621fd-296d-4f9d-ab44-ced30efccfe3" providerId="ADAL" clId="{089146B8-2A24-4104-AEA3-CBC07B904933}" dt="2025-03-04T20:34:21.805" v="132" actId="20577"/>
          <ac:spMkLst>
            <pc:docMk/>
            <pc:sldMk cId="178122350" sldId="273"/>
            <ac:spMk id="40" creationId="{073BFF42-FF0B-4C78-4B95-237639A4EE44}"/>
          </ac:spMkLst>
        </pc:spChg>
        <pc:spChg chg="mod">
          <ac:chgData name="Astrid Lucero Hernández Martinez" userId="d16621fd-296d-4f9d-ab44-ced30efccfe3" providerId="ADAL" clId="{089146B8-2A24-4104-AEA3-CBC07B904933}" dt="2025-03-04T20:35:25.769" v="147" actId="20577"/>
          <ac:spMkLst>
            <pc:docMk/>
            <pc:sldMk cId="178122350" sldId="273"/>
            <ac:spMk id="48" creationId="{C3950000-A8CC-30C0-A5BE-11396E14C091}"/>
          </ac:spMkLst>
        </pc:spChg>
        <pc:spChg chg="mod">
          <ac:chgData name="Astrid Lucero Hernández Martinez" userId="d16621fd-296d-4f9d-ab44-ced30efccfe3" providerId="ADAL" clId="{089146B8-2A24-4104-AEA3-CBC07B904933}" dt="2025-03-04T20:35:13.296" v="145" actId="1076"/>
          <ac:spMkLst>
            <pc:docMk/>
            <pc:sldMk cId="178122350" sldId="273"/>
            <ac:spMk id="51" creationId="{2965D68C-F205-AC29-25CD-937067EFCCD3}"/>
          </ac:spMkLst>
        </pc:spChg>
        <pc:spChg chg="mod">
          <ac:chgData name="Astrid Lucero Hernández Martinez" userId="d16621fd-296d-4f9d-ab44-ced30efccfe3" providerId="ADAL" clId="{089146B8-2A24-4104-AEA3-CBC07B904933}" dt="2025-03-04T20:35:17.555" v="146" actId="1076"/>
          <ac:spMkLst>
            <pc:docMk/>
            <pc:sldMk cId="178122350" sldId="273"/>
            <ac:spMk id="52" creationId="{7E004B58-DE29-4A5C-0A05-A2525063105D}"/>
          </ac:spMkLst>
        </pc:spChg>
        <pc:grpChg chg="mod">
          <ac:chgData name="Astrid Lucero Hernández Martinez" userId="d16621fd-296d-4f9d-ab44-ced30efccfe3" providerId="ADAL" clId="{089146B8-2A24-4104-AEA3-CBC07B904933}" dt="2025-03-04T20:30:58.668" v="80" actId="1076"/>
          <ac:grpSpMkLst>
            <pc:docMk/>
            <pc:sldMk cId="178122350" sldId="273"/>
            <ac:grpSpMk id="3" creationId="{0FA9C982-7295-5468-06E5-DF2C7254F148}"/>
          </ac:grpSpMkLst>
        </pc:grpChg>
        <pc:grpChg chg="mod">
          <ac:chgData name="Astrid Lucero Hernández Martinez" userId="d16621fd-296d-4f9d-ab44-ced30efccfe3" providerId="ADAL" clId="{089146B8-2A24-4104-AEA3-CBC07B904933}" dt="2025-03-10T21:54:39.241" v="1036" actId="1076"/>
          <ac:grpSpMkLst>
            <pc:docMk/>
            <pc:sldMk cId="178122350" sldId="273"/>
            <ac:grpSpMk id="8" creationId="{5CA4535B-20E1-4E2F-B7F0-C7A8C94A2354}"/>
          </ac:grpSpMkLst>
        </pc:grpChg>
        <pc:grpChg chg="mod">
          <ac:chgData name="Astrid Lucero Hernández Martinez" userId="d16621fd-296d-4f9d-ab44-ced30efccfe3" providerId="ADAL" clId="{089146B8-2A24-4104-AEA3-CBC07B904933}" dt="2025-03-04T20:30:46.233" v="78" actId="1076"/>
          <ac:grpSpMkLst>
            <pc:docMk/>
            <pc:sldMk cId="178122350" sldId="273"/>
            <ac:grpSpMk id="12" creationId="{711B471D-9BEC-4ECF-6430-4906BFF8C539}"/>
          </ac:grpSpMkLst>
        </pc:grpChg>
        <pc:grpChg chg="add mod">
          <ac:chgData name="Astrid Lucero Hernández Martinez" userId="d16621fd-296d-4f9d-ab44-ced30efccfe3" providerId="ADAL" clId="{089146B8-2A24-4104-AEA3-CBC07B904933}" dt="2025-03-04T20:31:44.363" v="87" actId="1076"/>
          <ac:grpSpMkLst>
            <pc:docMk/>
            <pc:sldMk cId="178122350" sldId="273"/>
            <ac:grpSpMk id="16" creationId="{73FFA8BF-5B0F-1B1E-7B19-557D7EE22485}"/>
          </ac:grpSpMkLst>
        </pc:grpChg>
        <pc:grpChg chg="mod">
          <ac:chgData name="Astrid Lucero Hernández Martinez" userId="d16621fd-296d-4f9d-ab44-ced30efccfe3" providerId="ADAL" clId="{089146B8-2A24-4104-AEA3-CBC07B904933}" dt="2025-03-10T21:54:33.603" v="1035" actId="1076"/>
          <ac:grpSpMkLst>
            <pc:docMk/>
            <pc:sldMk cId="178122350" sldId="273"/>
            <ac:grpSpMk id="32" creationId="{C27503A4-BC0C-E2FF-3475-0CC6FEBB0A92}"/>
          </ac:grpSpMkLst>
        </pc:grpChg>
        <pc:grpChg chg="mod">
          <ac:chgData name="Astrid Lucero Hernández Martinez" userId="d16621fd-296d-4f9d-ab44-ced30efccfe3" providerId="ADAL" clId="{089146B8-2A24-4104-AEA3-CBC07B904933}" dt="2025-03-04T20:31:21.807" v="84" actId="1076"/>
          <ac:grpSpMkLst>
            <pc:docMk/>
            <pc:sldMk cId="178122350" sldId="273"/>
            <ac:grpSpMk id="33" creationId="{E165B45E-4D6A-A219-9551-7D909ECA6777}"/>
          </ac:grpSpMkLst>
        </pc:grpChg>
        <pc:grpChg chg="mod">
          <ac:chgData name="Astrid Lucero Hernández Martinez" userId="d16621fd-296d-4f9d-ab44-ced30efccfe3" providerId="ADAL" clId="{089146B8-2A24-4104-AEA3-CBC07B904933}" dt="2025-03-04T20:31:27.266" v="85" actId="1076"/>
          <ac:grpSpMkLst>
            <pc:docMk/>
            <pc:sldMk cId="178122350" sldId="273"/>
            <ac:grpSpMk id="37" creationId="{DCDBC53B-7398-8C4F-72CF-13A2B6B19391}"/>
          </ac:grpSpMkLst>
        </pc:grpChg>
        <pc:grpChg chg="mod">
          <ac:chgData name="Astrid Lucero Hernández Martinez" userId="d16621fd-296d-4f9d-ab44-ced30efccfe3" providerId="ADAL" clId="{089146B8-2A24-4104-AEA3-CBC07B904933}" dt="2025-03-04T20:34:15.143" v="131" actId="1076"/>
          <ac:grpSpMkLst>
            <pc:docMk/>
            <pc:sldMk cId="178122350" sldId="273"/>
            <ac:grpSpMk id="41" creationId="{C1202C54-29BA-AEEA-117F-D7A1C28B8F9D}"/>
          </ac:grpSpMkLst>
        </pc:grpChg>
        <pc:grpChg chg="mod">
          <ac:chgData name="Astrid Lucero Hernández Martinez" userId="d16621fd-296d-4f9d-ab44-ced30efccfe3" providerId="ADAL" clId="{089146B8-2A24-4104-AEA3-CBC07B904933}" dt="2025-03-04T20:32:26.805" v="117" actId="1076"/>
          <ac:grpSpMkLst>
            <pc:docMk/>
            <pc:sldMk cId="178122350" sldId="273"/>
            <ac:grpSpMk id="45" creationId="{8D42C753-DA20-812B-9C5A-80481105BD37}"/>
          </ac:grpSpMkLst>
        </pc:grpChg>
        <pc:grpChg chg="mod">
          <ac:chgData name="Astrid Lucero Hernández Martinez" userId="d16621fd-296d-4f9d-ab44-ced30efccfe3" providerId="ADAL" clId="{089146B8-2A24-4104-AEA3-CBC07B904933}" dt="2025-03-04T20:32:36.803" v="118" actId="1076"/>
          <ac:grpSpMkLst>
            <pc:docMk/>
            <pc:sldMk cId="178122350" sldId="273"/>
            <ac:grpSpMk id="49" creationId="{07289843-464E-5CF9-903B-5E462358D3F4}"/>
          </ac:grpSpMkLst>
        </pc:grpChg>
      </pc:sldChg>
      <pc:sldChg chg="modSp mod">
        <pc:chgData name="Astrid Lucero Hernández Martinez" userId="d16621fd-296d-4f9d-ab44-ced30efccfe3" providerId="ADAL" clId="{089146B8-2A24-4104-AEA3-CBC07B904933}" dt="2025-03-04T19:00:58.740" v="10" actId="20577"/>
        <pc:sldMkLst>
          <pc:docMk/>
          <pc:sldMk cId="1610350232" sldId="277"/>
        </pc:sldMkLst>
        <pc:spChg chg="mod">
          <ac:chgData name="Astrid Lucero Hernández Martinez" userId="d16621fd-296d-4f9d-ab44-ced30efccfe3" providerId="ADAL" clId="{089146B8-2A24-4104-AEA3-CBC07B904933}" dt="2025-03-04T19:00:58.740" v="10" actId="20577"/>
          <ac:spMkLst>
            <pc:docMk/>
            <pc:sldMk cId="1610350232" sldId="277"/>
            <ac:spMk id="6" creationId="{B2F2D106-82B9-0335-7236-4CF3863660F7}"/>
          </ac:spMkLst>
        </pc:spChg>
      </pc:sldChg>
      <pc:sldChg chg="addSp delSp modSp mod">
        <pc:chgData name="Astrid Lucero Hernández Martinez" userId="d16621fd-296d-4f9d-ab44-ced30efccfe3" providerId="ADAL" clId="{089146B8-2A24-4104-AEA3-CBC07B904933}" dt="2025-03-11T17:56:17.554" v="1183" actId="1076"/>
        <pc:sldMkLst>
          <pc:docMk/>
          <pc:sldMk cId="3827677764" sldId="283"/>
        </pc:sldMkLst>
        <pc:spChg chg="mod ord">
          <ac:chgData name="Astrid Lucero Hernández Martinez" userId="d16621fd-296d-4f9d-ab44-ced30efccfe3" providerId="ADAL" clId="{089146B8-2A24-4104-AEA3-CBC07B904933}" dt="2025-03-04T20:49:41.727" v="230" actId="166"/>
          <ac:spMkLst>
            <pc:docMk/>
            <pc:sldMk cId="3827677764" sldId="283"/>
            <ac:spMk id="5" creationId="{1B82EB21-B619-F070-3EA1-261B4FC73123}"/>
          </ac:spMkLst>
        </pc:spChg>
        <pc:spChg chg="mod">
          <ac:chgData name="Astrid Lucero Hernández Martinez" userId="d16621fd-296d-4f9d-ab44-ced30efccfe3" providerId="ADAL" clId="{089146B8-2A24-4104-AEA3-CBC07B904933}" dt="2025-03-11T17:54:26.542" v="1067" actId="1076"/>
          <ac:spMkLst>
            <pc:docMk/>
            <pc:sldMk cId="3827677764" sldId="283"/>
            <ac:spMk id="17" creationId="{34A696FD-3857-C3E9-DB95-2A8D050319EF}"/>
          </ac:spMkLst>
        </pc:spChg>
        <pc:spChg chg="mod">
          <ac:chgData name="Astrid Lucero Hernández Martinez" userId="d16621fd-296d-4f9d-ab44-ced30efccfe3" providerId="ADAL" clId="{089146B8-2A24-4104-AEA3-CBC07B904933}" dt="2025-03-11T17:56:17.554" v="1183" actId="1076"/>
          <ac:spMkLst>
            <pc:docMk/>
            <pc:sldMk cId="3827677764" sldId="283"/>
            <ac:spMk id="19" creationId="{F3B3F893-37EB-1B24-5F58-30A8CB7927B3}"/>
          </ac:spMkLst>
        </pc:spChg>
      </pc:sldChg>
      <pc:sldChg chg="addSp delSp modSp mod">
        <pc:chgData name="Astrid Lucero Hernández Martinez" userId="d16621fd-296d-4f9d-ab44-ced30efccfe3" providerId="ADAL" clId="{089146B8-2A24-4104-AEA3-CBC07B904933}" dt="2025-03-10T20:59:30.862" v="770" actId="1076"/>
        <pc:sldMkLst>
          <pc:docMk/>
          <pc:sldMk cId="2284358386" sldId="285"/>
        </pc:sldMkLst>
        <pc:spChg chg="mod">
          <ac:chgData name="Astrid Lucero Hernández Martinez" userId="d16621fd-296d-4f9d-ab44-ced30efccfe3" providerId="ADAL" clId="{089146B8-2A24-4104-AEA3-CBC07B904933}" dt="2025-03-10T20:59:30.862" v="770" actId="1076"/>
          <ac:spMkLst>
            <pc:docMk/>
            <pc:sldMk cId="2284358386" sldId="285"/>
            <ac:spMk id="5" creationId="{4A250405-93B5-B986-98C3-DB903B6A74C9}"/>
          </ac:spMkLst>
        </pc:spChg>
        <pc:spChg chg="mod">
          <ac:chgData name="Astrid Lucero Hernández Martinez" userId="d16621fd-296d-4f9d-ab44-ced30efccfe3" providerId="ADAL" clId="{089146B8-2A24-4104-AEA3-CBC07B904933}" dt="2025-03-04T20:28:47.988" v="52" actId="1076"/>
          <ac:spMkLst>
            <pc:docMk/>
            <pc:sldMk cId="2284358386" sldId="285"/>
            <ac:spMk id="6" creationId="{C97D797A-F40D-540F-F047-BBCD38B3BE6C}"/>
          </ac:spMkLst>
        </pc:spChg>
        <pc:spChg chg="mod">
          <ac:chgData name="Astrid Lucero Hernández Martinez" userId="d16621fd-296d-4f9d-ab44-ced30efccfe3" providerId="ADAL" clId="{089146B8-2A24-4104-AEA3-CBC07B904933}" dt="2025-03-04T20:28:42.531" v="51" actId="1076"/>
          <ac:spMkLst>
            <pc:docMk/>
            <pc:sldMk cId="2284358386" sldId="285"/>
            <ac:spMk id="7" creationId="{5BF842DB-B007-F600-9DD6-F9ACC500848D}"/>
          </ac:spMkLst>
        </pc:spChg>
        <pc:spChg chg="mod">
          <ac:chgData name="Astrid Lucero Hernández Martinez" userId="d16621fd-296d-4f9d-ab44-ced30efccfe3" providerId="ADAL" clId="{089146B8-2A24-4104-AEA3-CBC07B904933}" dt="2025-03-04T20:29:58.729" v="68" actId="1076"/>
          <ac:spMkLst>
            <pc:docMk/>
            <pc:sldMk cId="2284358386" sldId="285"/>
            <ac:spMk id="8" creationId="{5A0ECABF-9B27-3B3C-196D-FD094186E7AA}"/>
          </ac:spMkLst>
        </pc:spChg>
      </pc:sldChg>
      <pc:sldChg chg="addSp delSp modSp mod">
        <pc:chgData name="Astrid Lucero Hernández Martinez" userId="d16621fd-296d-4f9d-ab44-ced30efccfe3" providerId="ADAL" clId="{089146B8-2A24-4104-AEA3-CBC07B904933}" dt="2025-03-11T17:57:56.684" v="1274" actId="1036"/>
        <pc:sldMkLst>
          <pc:docMk/>
          <pc:sldMk cId="649828499" sldId="287"/>
        </pc:sldMkLst>
        <pc:spChg chg="mod">
          <ac:chgData name="Astrid Lucero Hernández Martinez" userId="d16621fd-296d-4f9d-ab44-ced30efccfe3" providerId="ADAL" clId="{089146B8-2A24-4104-AEA3-CBC07B904933}" dt="2025-03-11T17:57:52.409" v="1273" actId="1076"/>
          <ac:spMkLst>
            <pc:docMk/>
            <pc:sldMk cId="649828499" sldId="287"/>
            <ac:spMk id="3" creationId="{69C1B9E4-D195-AAF8-CFF3-32E283E11CC5}"/>
          </ac:spMkLst>
        </pc:spChg>
        <pc:spChg chg="mod">
          <ac:chgData name="Astrid Lucero Hernández Martinez" userId="d16621fd-296d-4f9d-ab44-ced30efccfe3" providerId="ADAL" clId="{089146B8-2A24-4104-AEA3-CBC07B904933}" dt="2025-03-04T20:50:53.331" v="234" actId="1076"/>
          <ac:spMkLst>
            <pc:docMk/>
            <pc:sldMk cId="649828499" sldId="287"/>
            <ac:spMk id="4" creationId="{0DF0829C-0E2B-4497-C2AA-0FC23BCAFE7B}"/>
          </ac:spMkLst>
        </pc:spChg>
        <pc:spChg chg="mod">
          <ac:chgData name="Astrid Lucero Hernández Martinez" userId="d16621fd-296d-4f9d-ab44-ced30efccfe3" providerId="ADAL" clId="{089146B8-2A24-4104-AEA3-CBC07B904933}" dt="2025-03-11T17:57:56.684" v="1274" actId="1036"/>
          <ac:spMkLst>
            <pc:docMk/>
            <pc:sldMk cId="649828499" sldId="287"/>
            <ac:spMk id="17" creationId="{34A696FD-3857-C3E9-DB95-2A8D050319EF}"/>
          </ac:spMkLst>
        </pc:spChg>
      </pc:sldChg>
      <pc:sldChg chg="addSp delSp modSp mod">
        <pc:chgData name="Astrid Lucero Hernández Martinez" userId="d16621fd-296d-4f9d-ab44-ced30efccfe3" providerId="ADAL" clId="{089146B8-2A24-4104-AEA3-CBC07B904933}" dt="2025-03-11T17:58:59.905" v="1275" actId="1076"/>
        <pc:sldMkLst>
          <pc:docMk/>
          <pc:sldMk cId="1850455820" sldId="289"/>
        </pc:sldMkLst>
        <pc:spChg chg="mod">
          <ac:chgData name="Astrid Lucero Hernández Martinez" userId="d16621fd-296d-4f9d-ab44-ced30efccfe3" providerId="ADAL" clId="{089146B8-2A24-4104-AEA3-CBC07B904933}" dt="2025-03-04T20:56:58.220" v="292" actId="20577"/>
          <ac:spMkLst>
            <pc:docMk/>
            <pc:sldMk cId="1850455820" sldId="289"/>
            <ac:spMk id="3" creationId="{63F3E368-E78D-4B31-F5C8-49060C3AF8A5}"/>
          </ac:spMkLst>
        </pc:spChg>
        <pc:spChg chg="mod ord">
          <ac:chgData name="Astrid Lucero Hernández Martinez" userId="d16621fd-296d-4f9d-ab44-ced30efccfe3" providerId="ADAL" clId="{089146B8-2A24-4104-AEA3-CBC07B904933}" dt="2025-03-04T21:07:45.031" v="302" actId="1076"/>
          <ac:spMkLst>
            <pc:docMk/>
            <pc:sldMk cId="1850455820" sldId="289"/>
            <ac:spMk id="4" creationId="{C986F3B3-92AF-2F6B-D6BA-3BD236912AB7}"/>
          </ac:spMkLst>
        </pc:spChg>
        <pc:spChg chg="mod">
          <ac:chgData name="Astrid Lucero Hernández Martinez" userId="d16621fd-296d-4f9d-ab44-ced30efccfe3" providerId="ADAL" clId="{089146B8-2A24-4104-AEA3-CBC07B904933}" dt="2025-03-04T20:36:56.341" v="184" actId="20577"/>
          <ac:spMkLst>
            <pc:docMk/>
            <pc:sldMk cId="1850455820" sldId="289"/>
            <ac:spMk id="17" creationId="{34A696FD-3857-C3E9-DB95-2A8D050319EF}"/>
          </ac:spMkLst>
        </pc:spChg>
        <pc:picChg chg="mod ord">
          <ac:chgData name="Astrid Lucero Hernández Martinez" userId="d16621fd-296d-4f9d-ab44-ced30efccfe3" providerId="ADAL" clId="{089146B8-2A24-4104-AEA3-CBC07B904933}" dt="2025-03-11T17:58:59.905" v="1275" actId="1076"/>
          <ac:picMkLst>
            <pc:docMk/>
            <pc:sldMk cId="1850455820" sldId="289"/>
            <ac:picMk id="15" creationId="{BE1BAB8A-9B20-89B8-192A-FB911D98956E}"/>
          </ac:picMkLst>
        </pc:picChg>
      </pc:sldChg>
      <pc:sldChg chg="modSp mod">
        <pc:chgData name="Astrid Lucero Hernández Martinez" userId="d16621fd-296d-4f9d-ab44-ced30efccfe3" providerId="ADAL" clId="{089146B8-2A24-4104-AEA3-CBC07B904933}" dt="2025-03-04T20:37:06.075" v="188" actId="20577"/>
        <pc:sldMkLst>
          <pc:docMk/>
          <pc:sldMk cId="2123245595" sldId="290"/>
        </pc:sldMkLst>
        <pc:spChg chg="mod">
          <ac:chgData name="Astrid Lucero Hernández Martinez" userId="d16621fd-296d-4f9d-ab44-ced30efccfe3" providerId="ADAL" clId="{089146B8-2A24-4104-AEA3-CBC07B904933}" dt="2025-03-04T20:37:06.075" v="188" actId="20577"/>
          <ac:spMkLst>
            <pc:docMk/>
            <pc:sldMk cId="2123245595" sldId="290"/>
            <ac:spMk id="17" creationId="{34A696FD-3857-C3E9-DB95-2A8D050319EF}"/>
          </ac:spMkLst>
        </pc:spChg>
      </pc:sldChg>
      <pc:sldChg chg="modSp mod">
        <pc:chgData name="Astrid Lucero Hernández Martinez" userId="d16621fd-296d-4f9d-ab44-ced30efccfe3" providerId="ADAL" clId="{089146B8-2A24-4104-AEA3-CBC07B904933}" dt="2025-03-10T21:54:13.532" v="1034" actId="1076"/>
        <pc:sldMkLst>
          <pc:docMk/>
          <pc:sldMk cId="1883064273" sldId="292"/>
        </pc:sldMkLst>
        <pc:spChg chg="mod">
          <ac:chgData name="Astrid Lucero Hernández Martinez" userId="d16621fd-296d-4f9d-ab44-ced30efccfe3" providerId="ADAL" clId="{089146B8-2A24-4104-AEA3-CBC07B904933}" dt="2025-03-04T20:37:14.586" v="192" actId="20577"/>
          <ac:spMkLst>
            <pc:docMk/>
            <pc:sldMk cId="1883064273" sldId="292"/>
            <ac:spMk id="17" creationId="{34A696FD-3857-C3E9-DB95-2A8D050319EF}"/>
          </ac:spMkLst>
        </pc:spChg>
      </pc:sldChg>
      <pc:sldChg chg="addSp delSp modSp mod">
        <pc:chgData name="Astrid Lucero Hernández Martinez" userId="d16621fd-296d-4f9d-ab44-ced30efccfe3" providerId="ADAL" clId="{089146B8-2A24-4104-AEA3-CBC07B904933}" dt="2025-03-10T19:53:53.993" v="429" actId="20577"/>
        <pc:sldMkLst>
          <pc:docMk/>
          <pc:sldMk cId="1613795287" sldId="294"/>
        </pc:sldMkLst>
        <pc:spChg chg="mod">
          <ac:chgData name="Astrid Lucero Hernández Martinez" userId="d16621fd-296d-4f9d-ab44-ced30efccfe3" providerId="ADAL" clId="{089146B8-2A24-4104-AEA3-CBC07B904933}" dt="2025-03-10T19:53:53.993" v="429" actId="20577"/>
          <ac:spMkLst>
            <pc:docMk/>
            <pc:sldMk cId="1613795287" sldId="294"/>
            <ac:spMk id="7" creationId="{C555F12D-B2B0-B43C-CA4D-8BD102C1BB5F}"/>
          </ac:spMkLst>
        </pc:spChg>
        <pc:spChg chg="mod">
          <ac:chgData name="Astrid Lucero Hernández Martinez" userId="d16621fd-296d-4f9d-ab44-ced30efccfe3" providerId="ADAL" clId="{089146B8-2A24-4104-AEA3-CBC07B904933}" dt="2025-03-04T20:37:23.906" v="196" actId="20577"/>
          <ac:spMkLst>
            <pc:docMk/>
            <pc:sldMk cId="1613795287" sldId="294"/>
            <ac:spMk id="17" creationId="{34A696FD-3857-C3E9-DB95-2A8D050319EF}"/>
          </ac:spMkLst>
        </pc:spChg>
      </pc:sldChg>
      <pc:sldChg chg="modSp mod">
        <pc:chgData name="Astrid Lucero Hernández Martinez" userId="d16621fd-296d-4f9d-ab44-ced30efccfe3" providerId="ADAL" clId="{089146B8-2A24-4104-AEA3-CBC07B904933}" dt="2025-03-10T19:57:00.895" v="453" actId="14734"/>
        <pc:sldMkLst>
          <pc:docMk/>
          <pc:sldMk cId="4239758551" sldId="295"/>
        </pc:sldMkLst>
        <pc:spChg chg="mod">
          <ac:chgData name="Astrid Lucero Hernández Martinez" userId="d16621fd-296d-4f9d-ab44-ced30efccfe3" providerId="ADAL" clId="{089146B8-2A24-4104-AEA3-CBC07B904933}" dt="2025-03-10T19:56:31.781" v="449" actId="20577"/>
          <ac:spMkLst>
            <pc:docMk/>
            <pc:sldMk cId="4239758551" sldId="295"/>
            <ac:spMk id="8" creationId="{EB293C93-0E28-01A1-54AB-150DF9E794F5}"/>
          </ac:spMkLst>
        </pc:spChg>
        <pc:spChg chg="mod">
          <ac:chgData name="Astrid Lucero Hernández Martinez" userId="d16621fd-296d-4f9d-ab44-ced30efccfe3" providerId="ADAL" clId="{089146B8-2A24-4104-AEA3-CBC07B904933}" dt="2025-03-04T20:37:28.139" v="198" actId="20577"/>
          <ac:spMkLst>
            <pc:docMk/>
            <pc:sldMk cId="4239758551" sldId="295"/>
            <ac:spMk id="17" creationId="{34A696FD-3857-C3E9-DB95-2A8D050319EF}"/>
          </ac:spMkLst>
        </pc:spChg>
        <pc:graphicFrameChg chg="mod modGraphic">
          <ac:chgData name="Astrid Lucero Hernández Martinez" userId="d16621fd-296d-4f9d-ab44-ced30efccfe3" providerId="ADAL" clId="{089146B8-2A24-4104-AEA3-CBC07B904933}" dt="2025-03-10T19:57:00.895" v="453" actId="14734"/>
          <ac:graphicFrameMkLst>
            <pc:docMk/>
            <pc:sldMk cId="4239758551" sldId="295"/>
            <ac:graphicFrameMk id="4" creationId="{E07AF401-2F88-F2C1-7402-433AEB9772EE}"/>
          </ac:graphicFrameMkLst>
        </pc:graphicFrameChg>
      </pc:sldChg>
      <pc:sldChg chg="addSp delSp modSp mod">
        <pc:chgData name="Astrid Lucero Hernández Martinez" userId="d16621fd-296d-4f9d-ab44-ced30efccfe3" providerId="ADAL" clId="{089146B8-2A24-4104-AEA3-CBC07B904933}" dt="2025-03-11T00:36:47.658" v="1059" actId="20577"/>
        <pc:sldMkLst>
          <pc:docMk/>
          <pc:sldMk cId="2129439834" sldId="298"/>
        </pc:sldMkLst>
        <pc:spChg chg="mod">
          <ac:chgData name="Astrid Lucero Hernández Martinez" userId="d16621fd-296d-4f9d-ab44-ced30efccfe3" providerId="ADAL" clId="{089146B8-2A24-4104-AEA3-CBC07B904933}" dt="2025-03-10T20:08:09.149" v="515" actId="20577"/>
          <ac:spMkLst>
            <pc:docMk/>
            <pc:sldMk cId="2129439834" sldId="298"/>
            <ac:spMk id="5" creationId="{95D17324-42C8-DFE4-A6B1-731434215693}"/>
          </ac:spMkLst>
        </pc:spChg>
        <pc:spChg chg="mod">
          <ac:chgData name="Astrid Lucero Hernández Martinez" userId="d16621fd-296d-4f9d-ab44-ced30efccfe3" providerId="ADAL" clId="{089146B8-2A24-4104-AEA3-CBC07B904933}" dt="2025-03-04T20:37:32.926" v="201" actId="20577"/>
          <ac:spMkLst>
            <pc:docMk/>
            <pc:sldMk cId="2129439834" sldId="298"/>
            <ac:spMk id="17" creationId="{34A696FD-3857-C3E9-DB95-2A8D050319EF}"/>
          </ac:spMkLst>
        </pc:spChg>
        <pc:graphicFrameChg chg="add mod modGraphic">
          <ac:chgData name="Astrid Lucero Hernández Martinez" userId="d16621fd-296d-4f9d-ab44-ced30efccfe3" providerId="ADAL" clId="{089146B8-2A24-4104-AEA3-CBC07B904933}" dt="2025-03-11T00:36:47.658" v="1059" actId="20577"/>
          <ac:graphicFrameMkLst>
            <pc:docMk/>
            <pc:sldMk cId="2129439834" sldId="298"/>
            <ac:graphicFrameMk id="7" creationId="{496248F2-E1B3-2BEB-8CE4-5A65951293F5}"/>
          </ac:graphicFrameMkLst>
        </pc:graphicFrameChg>
      </pc:sldChg>
      <pc:sldChg chg="addSp delSp modSp add mod">
        <pc:chgData name="Astrid Lucero Hernández Martinez" userId="d16621fd-296d-4f9d-ab44-ced30efccfe3" providerId="ADAL" clId="{089146B8-2A24-4104-AEA3-CBC07B904933}" dt="2025-03-10T21:08:33.065" v="1009" actId="20577"/>
        <pc:sldMkLst>
          <pc:docMk/>
          <pc:sldMk cId="1949249242" sldId="299"/>
        </pc:sldMkLst>
        <pc:spChg chg="mod">
          <ac:chgData name="Astrid Lucero Hernández Martinez" userId="d16621fd-296d-4f9d-ab44-ced30efccfe3" providerId="ADAL" clId="{089146B8-2A24-4104-AEA3-CBC07B904933}" dt="2025-03-10T20:37:45.945" v="525" actId="1076"/>
          <ac:spMkLst>
            <pc:docMk/>
            <pc:sldMk cId="1949249242" sldId="299"/>
            <ac:spMk id="2" creationId="{A311AE6A-3AF6-C793-A3E1-667D05AC0E25}"/>
          </ac:spMkLst>
        </pc:spChg>
        <pc:spChg chg="add mod">
          <ac:chgData name="Astrid Lucero Hernández Martinez" userId="d16621fd-296d-4f9d-ab44-ced30efccfe3" providerId="ADAL" clId="{089146B8-2A24-4104-AEA3-CBC07B904933}" dt="2025-03-10T20:59:46.970" v="771" actId="2711"/>
          <ac:spMkLst>
            <pc:docMk/>
            <pc:sldMk cId="1949249242" sldId="299"/>
            <ac:spMk id="8" creationId="{144468B8-8F50-1283-C676-2B3CB8B781C5}"/>
          </ac:spMkLst>
        </pc:spChg>
        <pc:spChg chg="add mod">
          <ac:chgData name="Astrid Lucero Hernández Martinez" userId="d16621fd-296d-4f9d-ab44-ced30efccfe3" providerId="ADAL" clId="{089146B8-2A24-4104-AEA3-CBC07B904933}" dt="2025-03-10T21:08:33.065" v="1009" actId="20577"/>
          <ac:spMkLst>
            <pc:docMk/>
            <pc:sldMk cId="1949249242" sldId="299"/>
            <ac:spMk id="9" creationId="{1A3F9F63-4B48-28BF-2961-8CC3EE414C6A}"/>
          </ac:spMkLst>
        </pc:spChg>
        <pc:picChg chg="mod">
          <ac:chgData name="Astrid Lucero Hernández Martinez" userId="d16621fd-296d-4f9d-ab44-ced30efccfe3" providerId="ADAL" clId="{089146B8-2A24-4104-AEA3-CBC07B904933}" dt="2025-03-10T20:38:13.397" v="527" actId="1076"/>
          <ac:picMkLst>
            <pc:docMk/>
            <pc:sldMk cId="1949249242" sldId="299"/>
            <ac:picMk id="12" creationId="{8BF1DF2B-8BA7-F741-E684-2DF4E07D08A3}"/>
          </ac:picMkLst>
        </pc:picChg>
        <pc:picChg chg="mod">
          <ac:chgData name="Astrid Lucero Hernández Martinez" userId="d16621fd-296d-4f9d-ab44-ced30efccfe3" providerId="ADAL" clId="{089146B8-2A24-4104-AEA3-CBC07B904933}" dt="2025-03-10T21:08:22.846" v="1005" actId="1076"/>
          <ac:picMkLst>
            <pc:docMk/>
            <pc:sldMk cId="1949249242" sldId="299"/>
            <ac:picMk id="15" creationId="{BE1BAB8A-9B20-89B8-192A-FB911D98956E}"/>
          </ac:picMkLst>
        </pc:picChg>
      </pc:sldChg>
    </pc:docChg>
  </pc:docChgLst>
  <pc:docChgLst>
    <pc:chgData name="Astrid Lucero Hernández Martinez" userId="d16621fd-296d-4f9d-ab44-ced30efccfe3" providerId="ADAL" clId="{DC4EB4CF-8D58-4415-984B-FEEA4C9BCE54}"/>
    <pc:docChg chg="undo custSel delSld modSld">
      <pc:chgData name="Astrid Lucero Hernández Martinez" userId="d16621fd-296d-4f9d-ab44-ced30efccfe3" providerId="ADAL" clId="{DC4EB4CF-8D58-4415-984B-FEEA4C9BCE54}" dt="2025-02-08T01:13:01.955" v="3001" actId="123"/>
      <pc:docMkLst>
        <pc:docMk/>
      </pc:docMkLst>
      <pc:sldChg chg="modSp mod">
        <pc:chgData name="Astrid Lucero Hernández Martinez" userId="d16621fd-296d-4f9d-ab44-ced30efccfe3" providerId="ADAL" clId="{DC4EB4CF-8D58-4415-984B-FEEA4C9BCE54}" dt="2025-02-08T00:49:20.015" v="1678"/>
        <pc:sldMkLst>
          <pc:docMk/>
          <pc:sldMk cId="178122350" sldId="273"/>
        </pc:sldMkLst>
        <pc:spChg chg="mod">
          <ac:chgData name="Astrid Lucero Hernández Martinez" userId="d16621fd-296d-4f9d-ab44-ced30efccfe3" providerId="ADAL" clId="{DC4EB4CF-8D58-4415-984B-FEEA4C9BCE54}" dt="2025-02-08T00:49:20.015" v="1678"/>
          <ac:spMkLst>
            <pc:docMk/>
            <pc:sldMk cId="178122350" sldId="273"/>
            <ac:spMk id="4" creationId="{C4C9BA48-6B6F-C3A6-6A6C-8F94C9DA1646}"/>
          </ac:spMkLst>
        </pc:spChg>
        <pc:spChg chg="mod">
          <ac:chgData name="Astrid Lucero Hernández Martinez" userId="d16621fd-296d-4f9d-ab44-ced30efccfe3" providerId="ADAL" clId="{DC4EB4CF-8D58-4415-984B-FEEA4C9BCE54}" dt="2025-02-08T00:49:20.015" v="1678"/>
          <ac:spMkLst>
            <pc:docMk/>
            <pc:sldMk cId="178122350" sldId="273"/>
            <ac:spMk id="9" creationId="{1AE106BF-1CCF-0607-88AB-49E7CF77F39B}"/>
          </ac:spMkLst>
        </pc:spChg>
        <pc:spChg chg="mod">
          <ac:chgData name="Astrid Lucero Hernández Martinez" userId="d16621fd-296d-4f9d-ab44-ced30efccfe3" providerId="ADAL" clId="{DC4EB4CF-8D58-4415-984B-FEEA4C9BCE54}" dt="2025-02-08T00:49:20.015" v="1678"/>
          <ac:spMkLst>
            <pc:docMk/>
            <pc:sldMk cId="178122350" sldId="273"/>
            <ac:spMk id="13" creationId="{46DE40C5-BE94-9C00-05A4-970D7C5E3DAE}"/>
          </ac:spMkLst>
        </pc:spChg>
        <pc:spChg chg="mod">
          <ac:chgData name="Astrid Lucero Hernández Martinez" userId="d16621fd-296d-4f9d-ab44-ced30efccfe3" providerId="ADAL" clId="{DC4EB4CF-8D58-4415-984B-FEEA4C9BCE54}" dt="2025-02-08T00:49:20.015" v="1678"/>
          <ac:spMkLst>
            <pc:docMk/>
            <pc:sldMk cId="178122350" sldId="273"/>
            <ac:spMk id="34" creationId="{1F07E4E5-A948-A762-5D8F-C9AC35E6C77E}"/>
          </ac:spMkLst>
        </pc:spChg>
        <pc:spChg chg="mod">
          <ac:chgData name="Astrid Lucero Hernández Martinez" userId="d16621fd-296d-4f9d-ab44-ced30efccfe3" providerId="ADAL" clId="{DC4EB4CF-8D58-4415-984B-FEEA4C9BCE54}" dt="2025-02-08T00:49:20.015" v="1678"/>
          <ac:spMkLst>
            <pc:docMk/>
            <pc:sldMk cId="178122350" sldId="273"/>
            <ac:spMk id="38" creationId="{F84F5CA0-5A45-B3DF-F2DE-A5ED045E1553}"/>
          </ac:spMkLst>
        </pc:spChg>
        <pc:spChg chg="mod">
          <ac:chgData name="Astrid Lucero Hernández Martinez" userId="d16621fd-296d-4f9d-ab44-ced30efccfe3" providerId="ADAL" clId="{DC4EB4CF-8D58-4415-984B-FEEA4C9BCE54}" dt="2025-02-08T00:49:20.015" v="1678"/>
          <ac:spMkLst>
            <pc:docMk/>
            <pc:sldMk cId="178122350" sldId="273"/>
            <ac:spMk id="42" creationId="{24D3BD13-A5C0-6A78-76B3-524CFBBD7DF6}"/>
          </ac:spMkLst>
        </pc:spChg>
        <pc:spChg chg="mod">
          <ac:chgData name="Astrid Lucero Hernández Martinez" userId="d16621fd-296d-4f9d-ab44-ced30efccfe3" providerId="ADAL" clId="{DC4EB4CF-8D58-4415-984B-FEEA4C9BCE54}" dt="2025-02-08T00:49:20.015" v="1678"/>
          <ac:spMkLst>
            <pc:docMk/>
            <pc:sldMk cId="178122350" sldId="273"/>
            <ac:spMk id="50" creationId="{E70D9E46-6FF0-F610-D7DD-F281FCFC93A5}"/>
          </ac:spMkLst>
        </pc:spChg>
      </pc:sldChg>
      <pc:sldChg chg="addSp delSp modSp mod">
        <pc:chgData name="Astrid Lucero Hernández Martinez" userId="d16621fd-296d-4f9d-ab44-ced30efccfe3" providerId="ADAL" clId="{DC4EB4CF-8D58-4415-984B-FEEA4C9BCE54}" dt="2025-02-08T00:49:28.519" v="1684"/>
        <pc:sldMkLst>
          <pc:docMk/>
          <pc:sldMk cId="721350290" sldId="274"/>
        </pc:sldMkLst>
        <pc:spChg chg="mod">
          <ac:chgData name="Astrid Lucero Hernández Martinez" userId="d16621fd-296d-4f9d-ab44-ced30efccfe3" providerId="ADAL" clId="{DC4EB4CF-8D58-4415-984B-FEEA4C9BCE54}" dt="2025-02-08T00:49:28.519" v="1684"/>
          <ac:spMkLst>
            <pc:docMk/>
            <pc:sldMk cId="721350290" sldId="274"/>
            <ac:spMk id="2" creationId="{A311AE6A-3AF6-C793-A3E1-667D05AC0E25}"/>
          </ac:spMkLst>
        </pc:spChg>
        <pc:spChg chg="mod">
          <ac:chgData name="Astrid Lucero Hernández Martinez" userId="d16621fd-296d-4f9d-ab44-ced30efccfe3" providerId="ADAL" clId="{DC4EB4CF-8D58-4415-984B-FEEA4C9BCE54}" dt="2025-02-08T00:49:20.015" v="1678"/>
          <ac:spMkLst>
            <pc:docMk/>
            <pc:sldMk cId="721350290" sldId="274"/>
            <ac:spMk id="7" creationId="{DA956362-CDF9-B6F4-93D4-948135E8B577}"/>
          </ac:spMkLst>
        </pc:spChg>
        <pc:spChg chg="mod">
          <ac:chgData name="Astrid Lucero Hernández Martinez" userId="d16621fd-296d-4f9d-ab44-ced30efccfe3" providerId="ADAL" clId="{DC4EB4CF-8D58-4415-984B-FEEA4C9BCE54}" dt="2025-02-08T00:49:20.015" v="1678"/>
          <ac:spMkLst>
            <pc:docMk/>
            <pc:sldMk cId="721350290" sldId="274"/>
            <ac:spMk id="9" creationId="{FED35954-7D90-C85F-4911-D7DFA6FF4182}"/>
          </ac:spMkLst>
        </pc:spChg>
        <pc:graphicFrameChg chg="add mod modGraphic">
          <ac:chgData name="Astrid Lucero Hernández Martinez" userId="d16621fd-296d-4f9d-ab44-ced30efccfe3" providerId="ADAL" clId="{DC4EB4CF-8D58-4415-984B-FEEA4C9BCE54}" dt="2025-02-08T00:49:20.015" v="1678"/>
          <ac:graphicFrameMkLst>
            <pc:docMk/>
            <pc:sldMk cId="721350290" sldId="274"/>
            <ac:graphicFrameMk id="5" creationId="{84CD6CD8-4260-050A-D2D1-437F73D83D19}"/>
          </ac:graphicFrameMkLst>
        </pc:graphicFrameChg>
      </pc:sldChg>
      <pc:sldChg chg="modSp mod">
        <pc:chgData name="Astrid Lucero Hernández Martinez" userId="d16621fd-296d-4f9d-ab44-ced30efccfe3" providerId="ADAL" clId="{DC4EB4CF-8D58-4415-984B-FEEA4C9BCE54}" dt="2025-02-08T00:49:20.015" v="1678"/>
        <pc:sldMkLst>
          <pc:docMk/>
          <pc:sldMk cId="1610350232" sldId="277"/>
        </pc:sldMkLst>
        <pc:spChg chg="mod">
          <ac:chgData name="Astrid Lucero Hernández Martinez" userId="d16621fd-296d-4f9d-ab44-ced30efccfe3" providerId="ADAL" clId="{DC4EB4CF-8D58-4415-984B-FEEA4C9BCE54}" dt="2025-02-08T00:49:20.015" v="1678"/>
          <ac:spMkLst>
            <pc:docMk/>
            <pc:sldMk cId="1610350232" sldId="277"/>
            <ac:spMk id="4" creationId="{60FAEB9F-E66F-E330-5A1B-3F684F5D53B7}"/>
          </ac:spMkLst>
        </pc:spChg>
        <pc:spChg chg="mod">
          <ac:chgData name="Astrid Lucero Hernández Martinez" userId="d16621fd-296d-4f9d-ab44-ced30efccfe3" providerId="ADAL" clId="{DC4EB4CF-8D58-4415-984B-FEEA4C9BCE54}" dt="2025-02-08T00:49:20.015" v="1678"/>
          <ac:spMkLst>
            <pc:docMk/>
            <pc:sldMk cId="1610350232" sldId="277"/>
            <ac:spMk id="6" creationId="{B2F2D106-82B9-0335-7236-4CF3863660F7}"/>
          </ac:spMkLst>
        </pc:spChg>
      </pc:sldChg>
      <pc:sldChg chg="delSp modSp mod">
        <pc:chgData name="Astrid Lucero Hernández Martinez" userId="d16621fd-296d-4f9d-ab44-ced30efccfe3" providerId="ADAL" clId="{DC4EB4CF-8D58-4415-984B-FEEA4C9BCE54}" dt="2025-02-08T00:49:20.015" v="1678"/>
        <pc:sldMkLst>
          <pc:docMk/>
          <pc:sldMk cId="3675170584" sldId="279"/>
        </pc:sldMkLst>
        <pc:spChg chg="mod">
          <ac:chgData name="Astrid Lucero Hernández Martinez" userId="d16621fd-296d-4f9d-ab44-ced30efccfe3" providerId="ADAL" clId="{DC4EB4CF-8D58-4415-984B-FEEA4C9BCE54}" dt="2025-02-08T00:49:20.015" v="1678"/>
          <ac:spMkLst>
            <pc:docMk/>
            <pc:sldMk cId="3675170584" sldId="279"/>
            <ac:spMk id="2" creationId="{48BB7E7D-2FCF-CF3A-A826-6F3F6C68DF8B}"/>
          </ac:spMkLst>
        </pc:spChg>
      </pc:sldChg>
      <pc:sldChg chg="addSp delSp modSp mod">
        <pc:chgData name="Astrid Lucero Hernández Martinez" userId="d16621fd-296d-4f9d-ab44-ced30efccfe3" providerId="ADAL" clId="{DC4EB4CF-8D58-4415-984B-FEEA4C9BCE54}" dt="2025-02-08T01:12:19.879" v="2993" actId="123"/>
        <pc:sldMkLst>
          <pc:docMk/>
          <pc:sldMk cId="3827677764" sldId="283"/>
        </pc:sldMkLst>
        <pc:spChg chg="mod ord">
          <ac:chgData name="Astrid Lucero Hernández Martinez" userId="d16621fd-296d-4f9d-ab44-ced30efccfe3" providerId="ADAL" clId="{DC4EB4CF-8D58-4415-984B-FEEA4C9BCE54}" dt="2025-02-08T00:49:20.015" v="1678"/>
          <ac:spMkLst>
            <pc:docMk/>
            <pc:sldMk cId="3827677764" sldId="283"/>
            <ac:spMk id="5" creationId="{1B82EB21-B619-F070-3EA1-261B4FC73123}"/>
          </ac:spMkLst>
        </pc:spChg>
        <pc:spChg chg="mod">
          <ac:chgData name="Astrid Lucero Hernández Martinez" userId="d16621fd-296d-4f9d-ab44-ced30efccfe3" providerId="ADAL" clId="{DC4EB4CF-8D58-4415-984B-FEEA4C9BCE54}" dt="2025-02-08T00:49:28.519" v="1684"/>
          <ac:spMkLst>
            <pc:docMk/>
            <pc:sldMk cId="3827677764" sldId="283"/>
            <ac:spMk id="17" creationId="{34A696FD-3857-C3E9-DB95-2A8D050319EF}"/>
          </ac:spMkLst>
        </pc:spChg>
        <pc:spChg chg="mod">
          <ac:chgData name="Astrid Lucero Hernández Martinez" userId="d16621fd-296d-4f9d-ab44-ced30efccfe3" providerId="ADAL" clId="{DC4EB4CF-8D58-4415-984B-FEEA4C9BCE54}" dt="2025-02-08T01:12:19.879" v="2993" actId="123"/>
          <ac:spMkLst>
            <pc:docMk/>
            <pc:sldMk cId="3827677764" sldId="283"/>
            <ac:spMk id="19" creationId="{F3B3F893-37EB-1B24-5F58-30A8CB7927B3}"/>
          </ac:spMkLst>
        </pc:spChg>
        <pc:picChg chg="mod">
          <ac:chgData name="Astrid Lucero Hernández Martinez" userId="d16621fd-296d-4f9d-ab44-ced30efccfe3" providerId="ADAL" clId="{DC4EB4CF-8D58-4415-984B-FEEA4C9BCE54}" dt="2025-02-07T23:59:45.676" v="519" actId="1076"/>
          <ac:picMkLst>
            <pc:docMk/>
            <pc:sldMk cId="3827677764" sldId="283"/>
            <ac:picMk id="15" creationId="{BE1BAB8A-9B20-89B8-192A-FB911D98956E}"/>
          </ac:picMkLst>
        </pc:picChg>
      </pc:sldChg>
      <pc:sldChg chg="addSp delSp modSp mod">
        <pc:chgData name="Astrid Lucero Hernández Martinez" userId="d16621fd-296d-4f9d-ab44-ced30efccfe3" providerId="ADAL" clId="{DC4EB4CF-8D58-4415-984B-FEEA4C9BCE54}" dt="2025-02-08T00:49:28.519" v="1684"/>
        <pc:sldMkLst>
          <pc:docMk/>
          <pc:sldMk cId="2284358386" sldId="285"/>
        </pc:sldMkLst>
        <pc:spChg chg="mod">
          <ac:chgData name="Astrid Lucero Hernández Martinez" userId="d16621fd-296d-4f9d-ab44-ced30efccfe3" providerId="ADAL" clId="{DC4EB4CF-8D58-4415-984B-FEEA4C9BCE54}" dt="2025-02-08T00:49:20.015" v="1678"/>
          <ac:spMkLst>
            <pc:docMk/>
            <pc:sldMk cId="2284358386" sldId="285"/>
            <ac:spMk id="2" creationId="{A311AE6A-3AF6-C793-A3E1-667D05AC0E25}"/>
          </ac:spMkLst>
        </pc:spChg>
        <pc:spChg chg="mod">
          <ac:chgData name="Astrid Lucero Hernández Martinez" userId="d16621fd-296d-4f9d-ab44-ced30efccfe3" providerId="ADAL" clId="{DC4EB4CF-8D58-4415-984B-FEEA4C9BCE54}" dt="2025-02-08T00:49:28.519" v="1684"/>
          <ac:spMkLst>
            <pc:docMk/>
            <pc:sldMk cId="2284358386" sldId="285"/>
            <ac:spMk id="5" creationId="{4A250405-93B5-B986-98C3-DB903B6A74C9}"/>
          </ac:spMkLst>
        </pc:spChg>
        <pc:spChg chg="mod">
          <ac:chgData name="Astrid Lucero Hernández Martinez" userId="d16621fd-296d-4f9d-ab44-ced30efccfe3" providerId="ADAL" clId="{DC4EB4CF-8D58-4415-984B-FEEA4C9BCE54}" dt="2025-02-07T23:51:34.863" v="176" actId="1076"/>
          <ac:spMkLst>
            <pc:docMk/>
            <pc:sldMk cId="2284358386" sldId="285"/>
            <ac:spMk id="6" creationId="{C97D797A-F40D-540F-F047-BBCD38B3BE6C}"/>
          </ac:spMkLst>
        </pc:spChg>
        <pc:spChg chg="mod">
          <ac:chgData name="Astrid Lucero Hernández Martinez" userId="d16621fd-296d-4f9d-ab44-ced30efccfe3" providerId="ADAL" clId="{DC4EB4CF-8D58-4415-984B-FEEA4C9BCE54}" dt="2025-02-07T23:51:48.011" v="179" actId="1076"/>
          <ac:spMkLst>
            <pc:docMk/>
            <pc:sldMk cId="2284358386" sldId="285"/>
            <ac:spMk id="7" creationId="{5BF842DB-B007-F600-9DD6-F9ACC500848D}"/>
          </ac:spMkLst>
        </pc:spChg>
        <pc:spChg chg="mod">
          <ac:chgData name="Astrid Lucero Hernández Martinez" userId="d16621fd-296d-4f9d-ab44-ced30efccfe3" providerId="ADAL" clId="{DC4EB4CF-8D58-4415-984B-FEEA4C9BCE54}" dt="2025-02-07T23:53:09.470" v="190" actId="1076"/>
          <ac:spMkLst>
            <pc:docMk/>
            <pc:sldMk cId="2284358386" sldId="285"/>
            <ac:spMk id="8" creationId="{5A0ECABF-9B27-3B3C-196D-FD094186E7AA}"/>
          </ac:spMkLst>
        </pc:spChg>
        <pc:picChg chg="mod">
          <ac:chgData name="Astrid Lucero Hernández Martinez" userId="d16621fd-296d-4f9d-ab44-ced30efccfe3" providerId="ADAL" clId="{DC4EB4CF-8D58-4415-984B-FEEA4C9BCE54}" dt="2025-02-07T23:54:04.897" v="260" actId="1076"/>
          <ac:picMkLst>
            <pc:docMk/>
            <pc:sldMk cId="2284358386" sldId="285"/>
            <ac:picMk id="15" creationId="{BE1BAB8A-9B20-89B8-192A-FB911D98956E}"/>
          </ac:picMkLst>
        </pc:picChg>
      </pc:sldChg>
      <pc:sldChg chg="addSp delSp modSp mod">
        <pc:chgData name="Astrid Lucero Hernández Martinez" userId="d16621fd-296d-4f9d-ab44-ced30efccfe3" providerId="ADAL" clId="{DC4EB4CF-8D58-4415-984B-FEEA4C9BCE54}" dt="2025-02-08T00:49:28.519" v="1684"/>
        <pc:sldMkLst>
          <pc:docMk/>
          <pc:sldMk cId="649828499" sldId="287"/>
        </pc:sldMkLst>
        <pc:spChg chg="mod">
          <ac:chgData name="Astrid Lucero Hernández Martinez" userId="d16621fd-296d-4f9d-ab44-ced30efccfe3" providerId="ADAL" clId="{DC4EB4CF-8D58-4415-984B-FEEA4C9BCE54}" dt="2025-02-08T00:49:28.519" v="1684"/>
          <ac:spMkLst>
            <pc:docMk/>
            <pc:sldMk cId="649828499" sldId="287"/>
            <ac:spMk id="3" creationId="{69C1B9E4-D195-AAF8-CFF3-32E283E11CC5}"/>
          </ac:spMkLst>
        </pc:spChg>
        <pc:spChg chg="mod ord">
          <ac:chgData name="Astrid Lucero Hernández Martinez" userId="d16621fd-296d-4f9d-ab44-ced30efccfe3" providerId="ADAL" clId="{DC4EB4CF-8D58-4415-984B-FEEA4C9BCE54}" dt="2025-02-08T00:49:20.015" v="1678"/>
          <ac:spMkLst>
            <pc:docMk/>
            <pc:sldMk cId="649828499" sldId="287"/>
            <ac:spMk id="4" creationId="{0DF0829C-0E2B-4497-C2AA-0FC23BCAFE7B}"/>
          </ac:spMkLst>
        </pc:spChg>
        <pc:spChg chg="mod">
          <ac:chgData name="Astrid Lucero Hernández Martinez" userId="d16621fd-296d-4f9d-ab44-ced30efccfe3" providerId="ADAL" clId="{DC4EB4CF-8D58-4415-984B-FEEA4C9BCE54}" dt="2025-02-08T00:49:20.015" v="1678"/>
          <ac:spMkLst>
            <pc:docMk/>
            <pc:sldMk cId="649828499" sldId="287"/>
            <ac:spMk id="17" creationId="{34A696FD-3857-C3E9-DB95-2A8D050319EF}"/>
          </ac:spMkLst>
        </pc:spChg>
      </pc:sldChg>
      <pc:sldChg chg="addSp delSp modSp mod">
        <pc:chgData name="Astrid Lucero Hernández Martinez" userId="d16621fd-296d-4f9d-ab44-ced30efccfe3" providerId="ADAL" clId="{DC4EB4CF-8D58-4415-984B-FEEA4C9BCE54}" dt="2025-02-08T00:49:28.519" v="1684"/>
        <pc:sldMkLst>
          <pc:docMk/>
          <pc:sldMk cId="756526457" sldId="288"/>
        </pc:sldMkLst>
        <pc:spChg chg="mod ord">
          <ac:chgData name="Astrid Lucero Hernández Martinez" userId="d16621fd-296d-4f9d-ab44-ced30efccfe3" providerId="ADAL" clId="{DC4EB4CF-8D58-4415-984B-FEEA4C9BCE54}" dt="2025-02-08T00:49:20.015" v="1678"/>
          <ac:spMkLst>
            <pc:docMk/>
            <pc:sldMk cId="756526457" sldId="288"/>
            <ac:spMk id="2" creationId="{6D86630F-B571-36FC-2F3B-FCCD3D9D5239}"/>
          </ac:spMkLst>
        </pc:spChg>
        <pc:spChg chg="mod">
          <ac:chgData name="Astrid Lucero Hernández Martinez" userId="d16621fd-296d-4f9d-ab44-ced30efccfe3" providerId="ADAL" clId="{DC4EB4CF-8D58-4415-984B-FEEA4C9BCE54}" dt="2025-02-08T00:49:28.519" v="1684"/>
          <ac:spMkLst>
            <pc:docMk/>
            <pc:sldMk cId="756526457" sldId="288"/>
            <ac:spMk id="4" creationId="{B1C022A3-BBCF-B714-4581-99F248C821BE}"/>
          </ac:spMkLst>
        </pc:spChg>
        <pc:spChg chg="mod">
          <ac:chgData name="Astrid Lucero Hernández Martinez" userId="d16621fd-296d-4f9d-ab44-ced30efccfe3" providerId="ADAL" clId="{DC4EB4CF-8D58-4415-984B-FEEA4C9BCE54}" dt="2025-02-08T00:49:20.015" v="1678"/>
          <ac:spMkLst>
            <pc:docMk/>
            <pc:sldMk cId="756526457" sldId="288"/>
            <ac:spMk id="17" creationId="{34A696FD-3857-C3E9-DB95-2A8D050319EF}"/>
          </ac:spMkLst>
        </pc:spChg>
      </pc:sldChg>
      <pc:sldChg chg="addSp delSp modSp mod">
        <pc:chgData name="Astrid Lucero Hernández Martinez" userId="d16621fd-296d-4f9d-ab44-ced30efccfe3" providerId="ADAL" clId="{DC4EB4CF-8D58-4415-984B-FEEA4C9BCE54}" dt="2025-02-08T00:49:28.519" v="1684"/>
        <pc:sldMkLst>
          <pc:docMk/>
          <pc:sldMk cId="1850455820" sldId="289"/>
        </pc:sldMkLst>
        <pc:spChg chg="mod">
          <ac:chgData name="Astrid Lucero Hernández Martinez" userId="d16621fd-296d-4f9d-ab44-ced30efccfe3" providerId="ADAL" clId="{DC4EB4CF-8D58-4415-984B-FEEA4C9BCE54}" dt="2025-02-08T00:49:28.519" v="1684"/>
          <ac:spMkLst>
            <pc:docMk/>
            <pc:sldMk cId="1850455820" sldId="289"/>
            <ac:spMk id="3" creationId="{63F3E368-E78D-4B31-F5C8-49060C3AF8A5}"/>
          </ac:spMkLst>
        </pc:spChg>
        <pc:spChg chg="mod ord">
          <ac:chgData name="Astrid Lucero Hernández Martinez" userId="d16621fd-296d-4f9d-ab44-ced30efccfe3" providerId="ADAL" clId="{DC4EB4CF-8D58-4415-984B-FEEA4C9BCE54}" dt="2025-02-08T00:49:28.519" v="1684"/>
          <ac:spMkLst>
            <pc:docMk/>
            <pc:sldMk cId="1850455820" sldId="289"/>
            <ac:spMk id="4" creationId="{C986F3B3-92AF-2F6B-D6BA-3BD236912AB7}"/>
          </ac:spMkLst>
        </pc:spChg>
        <pc:spChg chg="mod">
          <ac:chgData name="Astrid Lucero Hernández Martinez" userId="d16621fd-296d-4f9d-ab44-ced30efccfe3" providerId="ADAL" clId="{DC4EB4CF-8D58-4415-984B-FEEA4C9BCE54}" dt="2025-02-08T00:49:20.015" v="1678"/>
          <ac:spMkLst>
            <pc:docMk/>
            <pc:sldMk cId="1850455820" sldId="289"/>
            <ac:spMk id="17" creationId="{34A696FD-3857-C3E9-DB95-2A8D050319EF}"/>
          </ac:spMkLst>
        </pc:spChg>
      </pc:sldChg>
      <pc:sldChg chg="addSp delSp modSp mod">
        <pc:chgData name="Astrid Lucero Hernández Martinez" userId="d16621fd-296d-4f9d-ab44-ced30efccfe3" providerId="ADAL" clId="{DC4EB4CF-8D58-4415-984B-FEEA4C9BCE54}" dt="2025-02-08T00:49:28.519" v="1684"/>
        <pc:sldMkLst>
          <pc:docMk/>
          <pc:sldMk cId="2123245595" sldId="290"/>
        </pc:sldMkLst>
        <pc:spChg chg="mod ord">
          <ac:chgData name="Astrid Lucero Hernández Martinez" userId="d16621fd-296d-4f9d-ab44-ced30efccfe3" providerId="ADAL" clId="{DC4EB4CF-8D58-4415-984B-FEEA4C9BCE54}" dt="2025-02-08T00:49:20.015" v="1678"/>
          <ac:spMkLst>
            <pc:docMk/>
            <pc:sldMk cId="2123245595" sldId="290"/>
            <ac:spMk id="2" creationId="{6D86630F-B571-36FC-2F3B-FCCD3D9D5239}"/>
          </ac:spMkLst>
        </pc:spChg>
        <pc:spChg chg="mod">
          <ac:chgData name="Astrid Lucero Hernández Martinez" userId="d16621fd-296d-4f9d-ab44-ced30efccfe3" providerId="ADAL" clId="{DC4EB4CF-8D58-4415-984B-FEEA4C9BCE54}" dt="2025-02-08T00:49:28.519" v="1684"/>
          <ac:spMkLst>
            <pc:docMk/>
            <pc:sldMk cId="2123245595" sldId="290"/>
            <ac:spMk id="4" creationId="{B60B00F2-B004-95E3-9D76-F664C7D6A801}"/>
          </ac:spMkLst>
        </pc:spChg>
        <pc:spChg chg="mod">
          <ac:chgData name="Astrid Lucero Hernández Martinez" userId="d16621fd-296d-4f9d-ab44-ced30efccfe3" providerId="ADAL" clId="{DC4EB4CF-8D58-4415-984B-FEEA4C9BCE54}" dt="2025-02-08T00:49:20.015" v="1678"/>
          <ac:spMkLst>
            <pc:docMk/>
            <pc:sldMk cId="2123245595" sldId="290"/>
            <ac:spMk id="17" creationId="{34A696FD-3857-C3E9-DB95-2A8D050319EF}"/>
          </ac:spMkLst>
        </pc:spChg>
      </pc:sldChg>
      <pc:sldChg chg="addSp delSp modSp mod">
        <pc:chgData name="Astrid Lucero Hernández Martinez" userId="d16621fd-296d-4f9d-ab44-ced30efccfe3" providerId="ADAL" clId="{DC4EB4CF-8D58-4415-984B-FEEA4C9BCE54}" dt="2025-02-08T00:49:28.519" v="1684"/>
        <pc:sldMkLst>
          <pc:docMk/>
          <pc:sldMk cId="244336464" sldId="291"/>
        </pc:sldMkLst>
        <pc:spChg chg="mod ord">
          <ac:chgData name="Astrid Lucero Hernández Martinez" userId="d16621fd-296d-4f9d-ab44-ced30efccfe3" providerId="ADAL" clId="{DC4EB4CF-8D58-4415-984B-FEEA4C9BCE54}" dt="2025-02-08T00:49:20.015" v="1678"/>
          <ac:spMkLst>
            <pc:docMk/>
            <pc:sldMk cId="244336464" sldId="291"/>
            <ac:spMk id="2" creationId="{6D86630F-B571-36FC-2F3B-FCCD3D9D5239}"/>
          </ac:spMkLst>
        </pc:spChg>
        <pc:spChg chg="mod">
          <ac:chgData name="Astrid Lucero Hernández Martinez" userId="d16621fd-296d-4f9d-ab44-ced30efccfe3" providerId="ADAL" clId="{DC4EB4CF-8D58-4415-984B-FEEA4C9BCE54}" dt="2025-02-08T00:49:28.519" v="1684"/>
          <ac:spMkLst>
            <pc:docMk/>
            <pc:sldMk cId="244336464" sldId="291"/>
            <ac:spMk id="6" creationId="{6EC5BA0C-330A-F4A3-F3A6-0E1DC232D869}"/>
          </ac:spMkLst>
        </pc:spChg>
        <pc:spChg chg="mod">
          <ac:chgData name="Astrid Lucero Hernández Martinez" userId="d16621fd-296d-4f9d-ab44-ced30efccfe3" providerId="ADAL" clId="{DC4EB4CF-8D58-4415-984B-FEEA4C9BCE54}" dt="2025-02-08T00:49:20.015" v="1678"/>
          <ac:spMkLst>
            <pc:docMk/>
            <pc:sldMk cId="244336464" sldId="291"/>
            <ac:spMk id="17" creationId="{34A696FD-3857-C3E9-DB95-2A8D050319EF}"/>
          </ac:spMkLst>
        </pc:spChg>
      </pc:sldChg>
      <pc:sldChg chg="addSp delSp modSp mod">
        <pc:chgData name="Astrid Lucero Hernández Martinez" userId="d16621fd-296d-4f9d-ab44-ced30efccfe3" providerId="ADAL" clId="{DC4EB4CF-8D58-4415-984B-FEEA4C9BCE54}" dt="2025-02-08T00:51:25.436" v="2320" actId="20577"/>
        <pc:sldMkLst>
          <pc:docMk/>
          <pc:sldMk cId="1883064273" sldId="292"/>
        </pc:sldMkLst>
        <pc:spChg chg="mod">
          <ac:chgData name="Astrid Lucero Hernández Martinez" userId="d16621fd-296d-4f9d-ab44-ced30efccfe3" providerId="ADAL" clId="{DC4EB4CF-8D58-4415-984B-FEEA4C9BCE54}" dt="2025-02-08T00:49:28.519" v="1684"/>
          <ac:spMkLst>
            <pc:docMk/>
            <pc:sldMk cId="1883064273" sldId="292"/>
            <ac:spMk id="17" creationId="{34A696FD-3857-C3E9-DB95-2A8D050319EF}"/>
          </ac:spMkLst>
        </pc:spChg>
      </pc:sldChg>
      <pc:sldChg chg="addSp delSp modSp mod">
        <pc:chgData name="Astrid Lucero Hernández Martinez" userId="d16621fd-296d-4f9d-ab44-ced30efccfe3" providerId="ADAL" clId="{DC4EB4CF-8D58-4415-984B-FEEA4C9BCE54}" dt="2025-02-08T01:13:01.955" v="3001" actId="123"/>
        <pc:sldMkLst>
          <pc:docMk/>
          <pc:sldMk cId="300037228" sldId="293"/>
        </pc:sldMkLst>
        <pc:spChg chg="mod">
          <ac:chgData name="Astrid Lucero Hernández Martinez" userId="d16621fd-296d-4f9d-ab44-ced30efccfe3" providerId="ADAL" clId="{DC4EB4CF-8D58-4415-984B-FEEA4C9BCE54}" dt="2025-02-08T01:13:01.955" v="3001" actId="123"/>
          <ac:spMkLst>
            <pc:docMk/>
            <pc:sldMk cId="300037228" sldId="293"/>
            <ac:spMk id="6" creationId="{46C12128-4BD9-5A86-E69A-27C5F5D9CD1B}"/>
          </ac:spMkLst>
        </pc:spChg>
        <pc:spChg chg="mod">
          <ac:chgData name="Astrid Lucero Hernández Martinez" userId="d16621fd-296d-4f9d-ab44-ced30efccfe3" providerId="ADAL" clId="{DC4EB4CF-8D58-4415-984B-FEEA4C9BCE54}" dt="2025-02-08T00:49:20.015" v="1678"/>
          <ac:spMkLst>
            <pc:docMk/>
            <pc:sldMk cId="300037228" sldId="293"/>
            <ac:spMk id="17" creationId="{34A696FD-3857-C3E9-DB95-2A8D050319EF}"/>
          </ac:spMkLst>
        </pc:spChg>
        <pc:picChg chg="mod">
          <ac:chgData name="Astrid Lucero Hernández Martinez" userId="d16621fd-296d-4f9d-ab44-ced30efccfe3" providerId="ADAL" clId="{DC4EB4CF-8D58-4415-984B-FEEA4C9BCE54}" dt="2025-02-08T00:53:29.742" v="2350" actId="1076"/>
          <ac:picMkLst>
            <pc:docMk/>
            <pc:sldMk cId="300037228" sldId="293"/>
            <ac:picMk id="10" creationId="{9C857767-987E-4F01-460B-3C2A27356DBD}"/>
          </ac:picMkLst>
        </pc:picChg>
      </pc:sldChg>
      <pc:sldChg chg="addSp delSp modSp mod">
        <pc:chgData name="Astrid Lucero Hernández Martinez" userId="d16621fd-296d-4f9d-ab44-ced30efccfe3" providerId="ADAL" clId="{DC4EB4CF-8D58-4415-984B-FEEA4C9BCE54}" dt="2025-02-08T01:03:09.515" v="2701" actId="20577"/>
        <pc:sldMkLst>
          <pc:docMk/>
          <pc:sldMk cId="1613795287" sldId="294"/>
        </pc:sldMkLst>
        <pc:spChg chg="add mod">
          <ac:chgData name="Astrid Lucero Hernández Martinez" userId="d16621fd-296d-4f9d-ab44-ced30efccfe3" providerId="ADAL" clId="{DC4EB4CF-8D58-4415-984B-FEEA4C9BCE54}" dt="2025-02-08T01:03:09.515" v="2701" actId="20577"/>
          <ac:spMkLst>
            <pc:docMk/>
            <pc:sldMk cId="1613795287" sldId="294"/>
            <ac:spMk id="7" creationId="{C555F12D-B2B0-B43C-CA4D-8BD102C1BB5F}"/>
          </ac:spMkLst>
        </pc:spChg>
        <pc:spChg chg="mod">
          <ac:chgData name="Astrid Lucero Hernández Martinez" userId="d16621fd-296d-4f9d-ab44-ced30efccfe3" providerId="ADAL" clId="{DC4EB4CF-8D58-4415-984B-FEEA4C9BCE54}" dt="2025-02-08T00:49:20.015" v="1678"/>
          <ac:spMkLst>
            <pc:docMk/>
            <pc:sldMk cId="1613795287" sldId="294"/>
            <ac:spMk id="17" creationId="{34A696FD-3857-C3E9-DB95-2A8D050319EF}"/>
          </ac:spMkLst>
        </pc:spChg>
        <pc:picChg chg="mod">
          <ac:chgData name="Astrid Lucero Hernández Martinez" userId="d16621fd-296d-4f9d-ab44-ced30efccfe3" providerId="ADAL" clId="{DC4EB4CF-8D58-4415-984B-FEEA4C9BCE54}" dt="2025-02-08T00:59:35.346" v="2456" actId="1076"/>
          <ac:picMkLst>
            <pc:docMk/>
            <pc:sldMk cId="1613795287" sldId="294"/>
            <ac:picMk id="9" creationId="{E9F1F50A-8E97-3512-3166-1C76D44CFAE4}"/>
          </ac:picMkLst>
        </pc:picChg>
      </pc:sldChg>
      <pc:sldChg chg="addSp delSp modSp mod">
        <pc:chgData name="Astrid Lucero Hernández Martinez" userId="d16621fd-296d-4f9d-ab44-ced30efccfe3" providerId="ADAL" clId="{DC4EB4CF-8D58-4415-984B-FEEA4C9BCE54}" dt="2025-02-08T01:07:15.218" v="2767" actId="1076"/>
        <pc:sldMkLst>
          <pc:docMk/>
          <pc:sldMk cId="4239758551" sldId="295"/>
        </pc:sldMkLst>
        <pc:spChg chg="add mod">
          <ac:chgData name="Astrid Lucero Hernández Martinez" userId="d16621fd-296d-4f9d-ab44-ced30efccfe3" providerId="ADAL" clId="{DC4EB4CF-8D58-4415-984B-FEEA4C9BCE54}" dt="2025-02-08T01:07:15.218" v="2767" actId="1076"/>
          <ac:spMkLst>
            <pc:docMk/>
            <pc:sldMk cId="4239758551" sldId="295"/>
            <ac:spMk id="8" creationId="{EB293C93-0E28-01A1-54AB-150DF9E794F5}"/>
          </ac:spMkLst>
        </pc:spChg>
        <pc:spChg chg="mod">
          <ac:chgData name="Astrid Lucero Hernández Martinez" userId="d16621fd-296d-4f9d-ab44-ced30efccfe3" providerId="ADAL" clId="{DC4EB4CF-8D58-4415-984B-FEEA4C9BCE54}" dt="2025-02-08T01:03:23.778" v="2706" actId="20577"/>
          <ac:spMkLst>
            <pc:docMk/>
            <pc:sldMk cId="4239758551" sldId="295"/>
            <ac:spMk id="17" creationId="{34A696FD-3857-C3E9-DB95-2A8D050319EF}"/>
          </ac:spMkLst>
        </pc:spChg>
        <pc:graphicFrameChg chg="add mod modGraphic">
          <ac:chgData name="Astrid Lucero Hernández Martinez" userId="d16621fd-296d-4f9d-ab44-ced30efccfe3" providerId="ADAL" clId="{DC4EB4CF-8D58-4415-984B-FEEA4C9BCE54}" dt="2025-02-08T01:06:33.626" v="2753" actId="1076"/>
          <ac:graphicFrameMkLst>
            <pc:docMk/>
            <pc:sldMk cId="4239758551" sldId="295"/>
            <ac:graphicFrameMk id="4" creationId="{E07AF401-2F88-F2C1-7402-433AEB9772EE}"/>
          </ac:graphicFrameMkLst>
        </pc:graphicFrameChg>
      </pc:sldChg>
      <pc:sldChg chg="modSp del">
        <pc:chgData name="Astrid Lucero Hernández Martinez" userId="d16621fd-296d-4f9d-ab44-ced30efccfe3" providerId="ADAL" clId="{DC4EB4CF-8D58-4415-984B-FEEA4C9BCE54}" dt="2025-02-08T01:07:32.422" v="2768" actId="2696"/>
        <pc:sldMkLst>
          <pc:docMk/>
          <pc:sldMk cId="2202548061" sldId="296"/>
        </pc:sldMkLst>
      </pc:sldChg>
      <pc:sldChg chg="addSp delSp modSp mod">
        <pc:chgData name="Astrid Lucero Hernández Martinez" userId="d16621fd-296d-4f9d-ab44-ced30efccfe3" providerId="ADAL" clId="{DC4EB4CF-8D58-4415-984B-FEEA4C9BCE54}" dt="2025-02-08T01:10:57.177" v="2990" actId="1076"/>
        <pc:sldMkLst>
          <pc:docMk/>
          <pc:sldMk cId="2129439834" sldId="298"/>
        </pc:sldMkLst>
        <pc:spChg chg="mod">
          <ac:chgData name="Astrid Lucero Hernández Martinez" userId="d16621fd-296d-4f9d-ab44-ced30efccfe3" providerId="ADAL" clId="{DC4EB4CF-8D58-4415-984B-FEEA4C9BCE54}" dt="2025-02-08T01:10:57.177" v="2990" actId="1076"/>
          <ac:spMkLst>
            <pc:docMk/>
            <pc:sldMk cId="2129439834" sldId="298"/>
            <ac:spMk id="5" creationId="{95D17324-42C8-DFE4-A6B1-731434215693}"/>
          </ac:spMkLst>
        </pc:spChg>
        <pc:spChg chg="mod">
          <ac:chgData name="Astrid Lucero Hernández Martinez" userId="d16621fd-296d-4f9d-ab44-ced30efccfe3" providerId="ADAL" clId="{DC4EB4CF-8D58-4415-984B-FEEA4C9BCE54}" dt="2025-02-08T00:49:20.015" v="1678"/>
          <ac:spMkLst>
            <pc:docMk/>
            <pc:sldMk cId="2129439834" sldId="298"/>
            <ac:spMk id="17" creationId="{34A696FD-3857-C3E9-DB95-2A8D050319EF}"/>
          </ac:spMkLst>
        </pc:spChg>
      </pc:sldChg>
      <pc:sldChg chg="modSp del">
        <pc:chgData name="Astrid Lucero Hernández Martinez" userId="d16621fd-296d-4f9d-ab44-ced30efccfe3" providerId="ADAL" clId="{DC4EB4CF-8D58-4415-984B-FEEA4C9BCE54}" dt="2025-02-08T01:07:43.521" v="2769" actId="2696"/>
        <pc:sldMkLst>
          <pc:docMk/>
          <pc:sldMk cId="1281703750" sldId="299"/>
        </pc:sldMkLst>
      </pc:sldChg>
    </pc:docChg>
  </pc:docChgLst>
  <pc:docChgLst>
    <pc:chgData name="Astrid Lucero Hernandez Martinez" userId="d16621fd-296d-4f9d-ab44-ced30efccfe3" providerId="ADAL" clId="{9D4FFED4-02A8-4DBE-94E5-D18AA1AA7050}"/>
    <pc:docChg chg="custSel modSld">
      <pc:chgData name="Astrid Lucero Hernandez Martinez" userId="d16621fd-296d-4f9d-ab44-ced30efccfe3" providerId="ADAL" clId="{9D4FFED4-02A8-4DBE-94E5-D18AA1AA7050}" dt="2024-10-22T20:44:40.886" v="72" actId="14100"/>
      <pc:docMkLst>
        <pc:docMk/>
      </pc:docMkLst>
      <pc:sldChg chg="modSp mod">
        <pc:chgData name="Astrid Lucero Hernandez Martinez" userId="d16621fd-296d-4f9d-ab44-ced30efccfe3" providerId="ADAL" clId="{9D4FFED4-02A8-4DBE-94E5-D18AA1AA7050}" dt="2024-10-22T20:44:40.886" v="72" actId="14100"/>
        <pc:sldMkLst>
          <pc:docMk/>
          <pc:sldMk cId="649828499" sldId="287"/>
        </pc:sldMkLst>
      </pc:sldChg>
    </pc:docChg>
  </pc:docChgLst>
  <pc:docChgLst>
    <pc:chgData name="Astrid Lucero Hernandez Martinez" userId="d16621fd-296d-4f9d-ab44-ced30efccfe3" providerId="ADAL" clId="{27BF0263-C79D-44EE-9524-C9EA60678C4E}"/>
    <pc:docChg chg="undo redo custSel modSld">
      <pc:chgData name="Astrid Lucero Hernandez Martinez" userId="d16621fd-296d-4f9d-ab44-ced30efccfe3" providerId="ADAL" clId="{27BF0263-C79D-44EE-9524-C9EA60678C4E}" dt="2024-11-15T18:37:55.913" v="982" actId="20577"/>
      <pc:docMkLst>
        <pc:docMk/>
      </pc:docMkLst>
      <pc:sldChg chg="modSp mod">
        <pc:chgData name="Astrid Lucero Hernandez Martinez" userId="d16621fd-296d-4f9d-ab44-ced30efccfe3" providerId="ADAL" clId="{27BF0263-C79D-44EE-9524-C9EA60678C4E}" dt="2024-11-14T19:28:11.985" v="942" actId="20577"/>
        <pc:sldMkLst>
          <pc:docMk/>
          <pc:sldMk cId="721350290" sldId="274"/>
        </pc:sldMkLst>
      </pc:sldChg>
      <pc:sldChg chg="modSp mod">
        <pc:chgData name="Astrid Lucero Hernandez Martinez" userId="d16621fd-296d-4f9d-ab44-ced30efccfe3" providerId="ADAL" clId="{27BF0263-C79D-44EE-9524-C9EA60678C4E}" dt="2024-11-14T19:27:19.431" v="898" actId="20577"/>
        <pc:sldMkLst>
          <pc:docMk/>
          <pc:sldMk cId="3675170584" sldId="279"/>
        </pc:sldMkLst>
      </pc:sldChg>
    </pc:docChg>
  </pc:docChgLst>
  <pc:docChgLst>
    <pc:chgData name="Astrid Lucero Hernández Martinez" userId="d16621fd-296d-4f9d-ab44-ced30efccfe3" providerId="ADAL" clId="{82C884BF-AF73-4E95-B6AC-2C464AEEA118}"/>
    <pc:docChg chg="undo custSel addSld delSld modSld">
      <pc:chgData name="Astrid Lucero Hernández Martinez" userId="d16621fd-296d-4f9d-ab44-ced30efccfe3" providerId="ADAL" clId="{82C884BF-AF73-4E95-B6AC-2C464AEEA118}" dt="2025-02-01T22:59:35.755" v="1135" actId="20577"/>
      <pc:docMkLst>
        <pc:docMk/>
      </pc:docMkLst>
      <pc:sldChg chg="modSp mod">
        <pc:chgData name="Astrid Lucero Hernández Martinez" userId="d16621fd-296d-4f9d-ab44-ced30efccfe3" providerId="ADAL" clId="{82C884BF-AF73-4E95-B6AC-2C464AEEA118}" dt="2025-01-31T20:23:24.740" v="360" actId="20577"/>
        <pc:sldMkLst>
          <pc:docMk/>
          <pc:sldMk cId="178122350" sldId="273"/>
        </pc:sldMkLst>
        <pc:spChg chg="mod">
          <ac:chgData name="Astrid Lucero Hernández Martinez" userId="d16621fd-296d-4f9d-ab44-ced30efccfe3" providerId="ADAL" clId="{82C884BF-AF73-4E95-B6AC-2C464AEEA118}" dt="2025-01-31T20:23:24.740" v="360" actId="20577"/>
          <ac:spMkLst>
            <pc:docMk/>
            <pc:sldMk cId="178122350" sldId="273"/>
            <ac:spMk id="9" creationId="{1AE106BF-1CCF-0607-88AB-49E7CF77F39B}"/>
          </ac:spMkLst>
        </pc:spChg>
      </pc:sldChg>
      <pc:sldChg chg="modSp mod">
        <pc:chgData name="Astrid Lucero Hernández Martinez" userId="d16621fd-296d-4f9d-ab44-ced30efccfe3" providerId="ADAL" clId="{82C884BF-AF73-4E95-B6AC-2C464AEEA118}" dt="2025-01-31T21:58:21.569" v="1122" actId="20577"/>
        <pc:sldMkLst>
          <pc:docMk/>
          <pc:sldMk cId="3827677764" sldId="283"/>
        </pc:sldMkLst>
        <pc:spChg chg="mod">
          <ac:chgData name="Astrid Lucero Hernández Martinez" userId="d16621fd-296d-4f9d-ab44-ced30efccfe3" providerId="ADAL" clId="{82C884BF-AF73-4E95-B6AC-2C464AEEA118}" dt="2025-01-31T21:58:21.569" v="1122" actId="20577"/>
          <ac:spMkLst>
            <pc:docMk/>
            <pc:sldMk cId="3827677764" sldId="283"/>
            <ac:spMk id="19" creationId="{F3B3F893-37EB-1B24-5F58-30A8CB7927B3}"/>
          </ac:spMkLst>
        </pc:spChg>
      </pc:sldChg>
      <pc:sldChg chg="modSp mod">
        <pc:chgData name="Astrid Lucero Hernández Martinez" userId="d16621fd-296d-4f9d-ab44-ced30efccfe3" providerId="ADAL" clId="{82C884BF-AF73-4E95-B6AC-2C464AEEA118}" dt="2025-01-31T21:59:45.849" v="1123" actId="20577"/>
        <pc:sldMkLst>
          <pc:docMk/>
          <pc:sldMk cId="756526457" sldId="288"/>
        </pc:sldMkLst>
        <pc:spChg chg="mod">
          <ac:chgData name="Astrid Lucero Hernández Martinez" userId="d16621fd-296d-4f9d-ab44-ced30efccfe3" providerId="ADAL" clId="{82C884BF-AF73-4E95-B6AC-2C464AEEA118}" dt="2025-01-31T21:59:45.849" v="1123" actId="20577"/>
          <ac:spMkLst>
            <pc:docMk/>
            <pc:sldMk cId="756526457" sldId="288"/>
            <ac:spMk id="4" creationId="{B1C022A3-BBCF-B714-4581-99F248C821BE}"/>
          </ac:spMkLst>
        </pc:spChg>
      </pc:sldChg>
      <pc:sldChg chg="modSp mod">
        <pc:chgData name="Astrid Lucero Hernández Martinez" userId="d16621fd-296d-4f9d-ab44-ced30efccfe3" providerId="ADAL" clId="{82C884BF-AF73-4E95-B6AC-2C464AEEA118}" dt="2025-02-01T22:59:35.755" v="1135" actId="20577"/>
        <pc:sldMkLst>
          <pc:docMk/>
          <pc:sldMk cId="244336464" sldId="291"/>
        </pc:sldMkLst>
        <pc:spChg chg="mod">
          <ac:chgData name="Astrid Lucero Hernández Martinez" userId="d16621fd-296d-4f9d-ab44-ced30efccfe3" providerId="ADAL" clId="{82C884BF-AF73-4E95-B6AC-2C464AEEA118}" dt="2025-02-01T22:59:35.755" v="1135" actId="20577"/>
          <ac:spMkLst>
            <pc:docMk/>
            <pc:sldMk cId="244336464" sldId="291"/>
            <ac:spMk id="6" creationId="{6EC5BA0C-330A-F4A3-F3A6-0E1DC232D869}"/>
          </ac:spMkLst>
        </pc:spChg>
      </pc:sldChg>
      <pc:sldChg chg="modSp mod">
        <pc:chgData name="Astrid Lucero Hernández Martinez" userId="d16621fd-296d-4f9d-ab44-ced30efccfe3" providerId="ADAL" clId="{82C884BF-AF73-4E95-B6AC-2C464AEEA118}" dt="2025-01-31T22:01:33.663" v="1127" actId="20577"/>
        <pc:sldMkLst>
          <pc:docMk/>
          <pc:sldMk cId="300037228" sldId="293"/>
        </pc:sldMkLst>
        <pc:spChg chg="mod">
          <ac:chgData name="Astrid Lucero Hernández Martinez" userId="d16621fd-296d-4f9d-ab44-ced30efccfe3" providerId="ADAL" clId="{82C884BF-AF73-4E95-B6AC-2C464AEEA118}" dt="2025-01-31T22:01:33.663" v="1127" actId="20577"/>
          <ac:spMkLst>
            <pc:docMk/>
            <pc:sldMk cId="300037228" sldId="293"/>
            <ac:spMk id="6" creationId="{46C12128-4BD9-5A86-E69A-27C5F5D9CD1B}"/>
          </ac:spMkLst>
        </pc:spChg>
      </pc:sldChg>
      <pc:sldChg chg="addSp delSp modSp mod">
        <pc:chgData name="Astrid Lucero Hernández Martinez" userId="d16621fd-296d-4f9d-ab44-ced30efccfe3" providerId="ADAL" clId="{82C884BF-AF73-4E95-B6AC-2C464AEEA118}" dt="2025-01-31T22:03:38.817" v="1129" actId="20577"/>
        <pc:sldMkLst>
          <pc:docMk/>
          <pc:sldMk cId="1613795287" sldId="294"/>
        </pc:sldMkLst>
      </pc:sldChg>
      <pc:sldChg chg="modSp mod">
        <pc:chgData name="Astrid Lucero Hernández Martinez" userId="d16621fd-296d-4f9d-ab44-ced30efccfe3" providerId="ADAL" clId="{82C884BF-AF73-4E95-B6AC-2C464AEEA118}" dt="2025-01-31T18:24:04.145" v="3" actId="20577"/>
        <pc:sldMkLst>
          <pc:docMk/>
          <pc:sldMk cId="2202548061" sldId="296"/>
        </pc:sldMkLst>
      </pc:sldChg>
      <pc:sldChg chg="addSp delSp modSp mod">
        <pc:chgData name="Astrid Lucero Hernández Martinez" userId="d16621fd-296d-4f9d-ab44-ced30efccfe3" providerId="ADAL" clId="{82C884BF-AF73-4E95-B6AC-2C464AEEA118}" dt="2025-01-31T20:22:22.896" v="349" actId="20577"/>
        <pc:sldMkLst>
          <pc:docMk/>
          <pc:sldMk cId="2129439834" sldId="298"/>
        </pc:sldMkLst>
        <pc:spChg chg="mod">
          <ac:chgData name="Astrid Lucero Hernández Martinez" userId="d16621fd-296d-4f9d-ab44-ced30efccfe3" providerId="ADAL" clId="{82C884BF-AF73-4E95-B6AC-2C464AEEA118}" dt="2025-01-31T20:22:22.896" v="349" actId="20577"/>
          <ac:spMkLst>
            <pc:docMk/>
            <pc:sldMk cId="2129439834" sldId="298"/>
            <ac:spMk id="5" creationId="{95D17324-42C8-DFE4-A6B1-731434215693}"/>
          </ac:spMkLst>
        </pc:spChg>
      </pc:sldChg>
      <pc:sldChg chg="new del">
        <pc:chgData name="Astrid Lucero Hernández Martinez" userId="d16621fd-296d-4f9d-ab44-ced30efccfe3" providerId="ADAL" clId="{82C884BF-AF73-4E95-B6AC-2C464AEEA118}" dt="2025-01-31T20:22:55.133" v="351" actId="2696"/>
        <pc:sldMkLst>
          <pc:docMk/>
          <pc:sldMk cId="1092741147" sldId="299"/>
        </pc:sldMkLst>
      </pc:sldChg>
      <pc:sldChg chg="addSp delSp modSp add mod">
        <pc:chgData name="Astrid Lucero Hernández Martinez" userId="d16621fd-296d-4f9d-ab44-ced30efccfe3" providerId="ADAL" clId="{82C884BF-AF73-4E95-B6AC-2C464AEEA118}" dt="2025-01-31T21:56:25.018" v="1107" actId="1076"/>
        <pc:sldMkLst>
          <pc:docMk/>
          <pc:sldMk cId="1281703750" sldId="299"/>
        </pc:sldMkLst>
      </pc:sldChg>
    </pc:docChg>
  </pc:docChgLst>
  <pc:docChgLst>
    <pc:chgData name="Astrid Lucero Hernandez Martinez" userId="d16621fd-296d-4f9d-ab44-ced30efccfe3" providerId="ADAL" clId="{DE6C6BBD-BEC7-4EAB-9AFE-A023AEA4E0F5}"/>
    <pc:docChg chg="undo custSel modSld">
      <pc:chgData name="Astrid Lucero Hernandez Martinez" userId="d16621fd-296d-4f9d-ab44-ced30efccfe3" providerId="ADAL" clId="{DE6C6BBD-BEC7-4EAB-9AFE-A023AEA4E0F5}" dt="2024-09-09T16:27:27.375" v="422" actId="20577"/>
      <pc:docMkLst>
        <pc:docMk/>
      </pc:docMkLst>
      <pc:sldChg chg="modSp mod">
        <pc:chgData name="Astrid Lucero Hernandez Martinez" userId="d16621fd-296d-4f9d-ab44-ced30efccfe3" providerId="ADAL" clId="{DE6C6BBD-BEC7-4EAB-9AFE-A023AEA4E0F5}" dt="2024-09-02T20:13:53.848" v="389" actId="20577"/>
        <pc:sldMkLst>
          <pc:docMk/>
          <pc:sldMk cId="1610350232" sldId="277"/>
        </pc:sldMkLst>
      </pc:sldChg>
      <pc:sldChg chg="modSp mod">
        <pc:chgData name="Astrid Lucero Hernandez Martinez" userId="d16621fd-296d-4f9d-ab44-ced30efccfe3" providerId="ADAL" clId="{DE6C6BBD-BEC7-4EAB-9AFE-A023AEA4E0F5}" dt="2024-09-02T20:14:05.305" v="401" actId="20577"/>
        <pc:sldMkLst>
          <pc:docMk/>
          <pc:sldMk cId="3675170584" sldId="279"/>
        </pc:sldMkLst>
      </pc:sldChg>
      <pc:sldChg chg="addSp delSp modSp mod">
        <pc:chgData name="Astrid Lucero Hernandez Martinez" userId="d16621fd-296d-4f9d-ab44-ced30efccfe3" providerId="ADAL" clId="{DE6C6BBD-BEC7-4EAB-9AFE-A023AEA4E0F5}" dt="2024-09-02T18:20:47.294" v="86" actId="20577"/>
        <pc:sldMkLst>
          <pc:docMk/>
          <pc:sldMk cId="3827677764" sldId="283"/>
        </pc:sldMkLst>
      </pc:sldChg>
      <pc:sldChg chg="addSp delSp modSp mod">
        <pc:chgData name="Astrid Lucero Hernandez Martinez" userId="d16621fd-296d-4f9d-ab44-ced30efccfe3" providerId="ADAL" clId="{DE6C6BBD-BEC7-4EAB-9AFE-A023AEA4E0F5}" dt="2024-09-02T18:13:47.704" v="56" actId="20577"/>
        <pc:sldMkLst>
          <pc:docMk/>
          <pc:sldMk cId="2284358386" sldId="285"/>
        </pc:sldMkLst>
      </pc:sldChg>
      <pc:sldChg chg="addSp delSp modSp mod">
        <pc:chgData name="Astrid Lucero Hernandez Martinez" userId="d16621fd-296d-4f9d-ab44-ced30efccfe3" providerId="ADAL" clId="{DE6C6BBD-BEC7-4EAB-9AFE-A023AEA4E0F5}" dt="2024-09-02T19:28:40.614" v="152" actId="20577"/>
        <pc:sldMkLst>
          <pc:docMk/>
          <pc:sldMk cId="649828499" sldId="287"/>
        </pc:sldMkLst>
      </pc:sldChg>
      <pc:sldChg chg="addSp delSp modSp mod">
        <pc:chgData name="Astrid Lucero Hernandez Martinez" userId="d16621fd-296d-4f9d-ab44-ced30efccfe3" providerId="ADAL" clId="{DE6C6BBD-BEC7-4EAB-9AFE-A023AEA4E0F5}" dt="2024-09-02T19:35:06.121" v="197" actId="20577"/>
        <pc:sldMkLst>
          <pc:docMk/>
          <pc:sldMk cId="756526457" sldId="288"/>
        </pc:sldMkLst>
      </pc:sldChg>
      <pc:sldChg chg="addSp delSp modSp mod">
        <pc:chgData name="Astrid Lucero Hernandez Martinez" userId="d16621fd-296d-4f9d-ab44-ced30efccfe3" providerId="ADAL" clId="{DE6C6BBD-BEC7-4EAB-9AFE-A023AEA4E0F5}" dt="2024-09-02T19:31:32.852" v="170" actId="20577"/>
        <pc:sldMkLst>
          <pc:docMk/>
          <pc:sldMk cId="1850455820" sldId="289"/>
        </pc:sldMkLst>
      </pc:sldChg>
      <pc:sldChg chg="addSp delSp modSp mod">
        <pc:chgData name="Astrid Lucero Hernandez Martinez" userId="d16621fd-296d-4f9d-ab44-ced30efccfe3" providerId="ADAL" clId="{DE6C6BBD-BEC7-4EAB-9AFE-A023AEA4E0F5}" dt="2024-09-02T19:38:48.299" v="217" actId="1076"/>
        <pc:sldMkLst>
          <pc:docMk/>
          <pc:sldMk cId="2123245595" sldId="290"/>
        </pc:sldMkLst>
      </pc:sldChg>
      <pc:sldChg chg="addSp delSp modSp mod">
        <pc:chgData name="Astrid Lucero Hernandez Martinez" userId="d16621fd-296d-4f9d-ab44-ced30efccfe3" providerId="ADAL" clId="{DE6C6BBD-BEC7-4EAB-9AFE-A023AEA4E0F5}" dt="2024-09-02T20:01:28.469" v="258" actId="20577"/>
        <pc:sldMkLst>
          <pc:docMk/>
          <pc:sldMk cId="244336464" sldId="291"/>
        </pc:sldMkLst>
      </pc:sldChg>
      <pc:sldChg chg="addSp delSp modSp mod">
        <pc:chgData name="Astrid Lucero Hernandez Martinez" userId="d16621fd-296d-4f9d-ab44-ced30efccfe3" providerId="ADAL" clId="{DE6C6BBD-BEC7-4EAB-9AFE-A023AEA4E0F5}" dt="2024-09-02T20:07:48.349" v="303" actId="14734"/>
        <pc:sldMkLst>
          <pc:docMk/>
          <pc:sldMk cId="1883064273" sldId="292"/>
        </pc:sldMkLst>
      </pc:sldChg>
      <pc:sldChg chg="addSp delSp modSp mod">
        <pc:chgData name="Astrid Lucero Hernandez Martinez" userId="d16621fd-296d-4f9d-ab44-ced30efccfe3" providerId="ADAL" clId="{DE6C6BBD-BEC7-4EAB-9AFE-A023AEA4E0F5}" dt="2024-09-02T20:09:43.869" v="331" actId="20577"/>
        <pc:sldMkLst>
          <pc:docMk/>
          <pc:sldMk cId="300037228" sldId="293"/>
        </pc:sldMkLst>
      </pc:sldChg>
      <pc:sldChg chg="addSp delSp modSp mod">
        <pc:chgData name="Astrid Lucero Hernandez Martinez" userId="d16621fd-296d-4f9d-ab44-ced30efccfe3" providerId="ADAL" clId="{DE6C6BBD-BEC7-4EAB-9AFE-A023AEA4E0F5}" dt="2024-09-02T20:12:55.275" v="365" actId="20577"/>
        <pc:sldMkLst>
          <pc:docMk/>
          <pc:sldMk cId="1613795287" sldId="294"/>
        </pc:sldMkLst>
      </pc:sldChg>
      <pc:sldChg chg="modSp mod">
        <pc:chgData name="Astrid Lucero Hernandez Martinez" userId="d16621fd-296d-4f9d-ab44-ced30efccfe3" providerId="ADAL" clId="{DE6C6BBD-BEC7-4EAB-9AFE-A023AEA4E0F5}" dt="2024-09-02T20:13:32.010" v="377" actId="20577"/>
        <pc:sldMkLst>
          <pc:docMk/>
          <pc:sldMk cId="4239758551" sldId="295"/>
        </pc:sldMkLst>
      </pc:sldChg>
      <pc:sldChg chg="modSp mod">
        <pc:chgData name="Astrid Lucero Hernandez Martinez" userId="d16621fd-296d-4f9d-ab44-ced30efccfe3" providerId="ADAL" clId="{DE6C6BBD-BEC7-4EAB-9AFE-A023AEA4E0F5}" dt="2024-09-02T20:13:39.945" v="383" actId="20577"/>
        <pc:sldMkLst>
          <pc:docMk/>
          <pc:sldMk cId="2202548061" sldId="296"/>
        </pc:sldMkLst>
      </pc:sldChg>
      <pc:sldChg chg="modSp mod">
        <pc:chgData name="Astrid Lucero Hernandez Martinez" userId="d16621fd-296d-4f9d-ab44-ced30efccfe3" providerId="ADAL" clId="{DE6C6BBD-BEC7-4EAB-9AFE-A023AEA4E0F5}" dt="2024-09-09T16:27:27.375" v="422" actId="20577"/>
        <pc:sldMkLst>
          <pc:docMk/>
          <pc:sldMk cId="2129439834" sldId="298"/>
        </pc:sldMkLst>
      </pc:sldChg>
    </pc:docChg>
  </pc:docChgLst>
  <pc:docChgLst>
    <pc:chgData name="Astrid Lucero Hernández Martinez" userId="d16621fd-296d-4f9d-ab44-ced30efccfe3" providerId="ADAL" clId="{ED8B2705-E128-4FEB-898B-58917CF9EB0E}"/>
    <pc:docChg chg="custSel modSld">
      <pc:chgData name="Astrid Lucero Hernández Martinez" userId="d16621fd-296d-4f9d-ab44-ced30efccfe3" providerId="ADAL" clId="{ED8B2705-E128-4FEB-898B-58917CF9EB0E}" dt="2025-04-07T20:08:12.725" v="237" actId="33524"/>
      <pc:docMkLst>
        <pc:docMk/>
      </pc:docMkLst>
      <pc:sldChg chg="modSp mod">
        <pc:chgData name="Astrid Lucero Hernández Martinez" userId="d16621fd-296d-4f9d-ab44-ced30efccfe3" providerId="ADAL" clId="{ED8B2705-E128-4FEB-898B-58917CF9EB0E}" dt="2025-04-07T20:01:46.890" v="46" actId="20577"/>
        <pc:sldMkLst>
          <pc:docMk/>
          <pc:sldMk cId="3827677764" sldId="283"/>
        </pc:sldMkLst>
        <pc:spChg chg="mod">
          <ac:chgData name="Astrid Lucero Hernández Martinez" userId="d16621fd-296d-4f9d-ab44-ced30efccfe3" providerId="ADAL" clId="{ED8B2705-E128-4FEB-898B-58917CF9EB0E}" dt="2025-04-07T20:01:46.890" v="46" actId="20577"/>
          <ac:spMkLst>
            <pc:docMk/>
            <pc:sldMk cId="3827677764" sldId="283"/>
            <ac:spMk id="19" creationId="{F3B3F893-37EB-1B24-5F58-30A8CB7927B3}"/>
          </ac:spMkLst>
        </pc:spChg>
      </pc:sldChg>
      <pc:sldChg chg="modSp mod">
        <pc:chgData name="Astrid Lucero Hernández Martinez" userId="d16621fd-296d-4f9d-ab44-ced30efccfe3" providerId="ADAL" clId="{ED8B2705-E128-4FEB-898B-58917CF9EB0E}" dt="2025-04-07T20:02:47.413" v="49" actId="20577"/>
        <pc:sldMkLst>
          <pc:docMk/>
          <pc:sldMk cId="1850455820" sldId="289"/>
        </pc:sldMkLst>
        <pc:spChg chg="mod">
          <ac:chgData name="Astrid Lucero Hernández Martinez" userId="d16621fd-296d-4f9d-ab44-ced30efccfe3" providerId="ADAL" clId="{ED8B2705-E128-4FEB-898B-58917CF9EB0E}" dt="2025-04-07T20:02:47.413" v="49" actId="20577"/>
          <ac:spMkLst>
            <pc:docMk/>
            <pc:sldMk cId="1850455820" sldId="289"/>
            <ac:spMk id="3" creationId="{63F3E368-E78D-4B31-F5C8-49060C3AF8A5}"/>
          </ac:spMkLst>
        </pc:spChg>
      </pc:sldChg>
      <pc:sldChg chg="modSp mod">
        <pc:chgData name="Astrid Lucero Hernández Martinez" userId="d16621fd-296d-4f9d-ab44-ced30efccfe3" providerId="ADAL" clId="{ED8B2705-E128-4FEB-898B-58917CF9EB0E}" dt="2025-04-07T20:04:30.292" v="53" actId="20577"/>
        <pc:sldMkLst>
          <pc:docMk/>
          <pc:sldMk cId="2123245595" sldId="290"/>
        </pc:sldMkLst>
        <pc:spChg chg="mod">
          <ac:chgData name="Astrid Lucero Hernández Martinez" userId="d16621fd-296d-4f9d-ab44-ced30efccfe3" providerId="ADAL" clId="{ED8B2705-E128-4FEB-898B-58917CF9EB0E}" dt="2025-04-07T20:04:30.292" v="53" actId="20577"/>
          <ac:spMkLst>
            <pc:docMk/>
            <pc:sldMk cId="2123245595" sldId="290"/>
            <ac:spMk id="4" creationId="{B60B00F2-B004-95E3-9D76-F664C7D6A801}"/>
          </ac:spMkLst>
        </pc:spChg>
      </pc:sldChg>
      <pc:sldChg chg="modSp mod">
        <pc:chgData name="Astrid Lucero Hernández Martinez" userId="d16621fd-296d-4f9d-ab44-ced30efccfe3" providerId="ADAL" clId="{ED8B2705-E128-4FEB-898B-58917CF9EB0E}" dt="2025-04-07T20:05:18.664" v="54" actId="20577"/>
        <pc:sldMkLst>
          <pc:docMk/>
          <pc:sldMk cId="244336464" sldId="291"/>
        </pc:sldMkLst>
        <pc:spChg chg="mod">
          <ac:chgData name="Astrid Lucero Hernández Martinez" userId="d16621fd-296d-4f9d-ab44-ced30efccfe3" providerId="ADAL" clId="{ED8B2705-E128-4FEB-898B-58917CF9EB0E}" dt="2025-04-07T20:05:18.664" v="54" actId="20577"/>
          <ac:spMkLst>
            <pc:docMk/>
            <pc:sldMk cId="244336464" sldId="291"/>
            <ac:spMk id="6" creationId="{6EC5BA0C-330A-F4A3-F3A6-0E1DC232D869}"/>
          </ac:spMkLst>
        </pc:spChg>
      </pc:sldChg>
      <pc:sldChg chg="modSp mod">
        <pc:chgData name="Astrid Lucero Hernández Martinez" userId="d16621fd-296d-4f9d-ab44-ced30efccfe3" providerId="ADAL" clId="{ED8B2705-E128-4FEB-898B-58917CF9EB0E}" dt="2025-04-07T20:05:36.619" v="58" actId="403"/>
        <pc:sldMkLst>
          <pc:docMk/>
          <pc:sldMk cId="300037228" sldId="293"/>
        </pc:sldMkLst>
        <pc:graphicFrameChg chg="modGraphic">
          <ac:chgData name="Astrid Lucero Hernández Martinez" userId="d16621fd-296d-4f9d-ab44-ced30efccfe3" providerId="ADAL" clId="{ED8B2705-E128-4FEB-898B-58917CF9EB0E}" dt="2025-04-07T20:05:36.619" v="58" actId="403"/>
          <ac:graphicFrameMkLst>
            <pc:docMk/>
            <pc:sldMk cId="300037228" sldId="293"/>
            <ac:graphicFrameMk id="5" creationId="{595EF201-744E-576C-358C-CD9F804BA176}"/>
          </ac:graphicFrameMkLst>
        </pc:graphicFrameChg>
      </pc:sldChg>
      <pc:sldChg chg="addSp delSp modSp mod">
        <pc:chgData name="Astrid Lucero Hernández Martinez" userId="d16621fd-296d-4f9d-ab44-ced30efccfe3" providerId="ADAL" clId="{ED8B2705-E128-4FEB-898B-58917CF9EB0E}" dt="2025-04-07T20:08:12.725" v="237" actId="33524"/>
        <pc:sldMkLst>
          <pc:docMk/>
          <pc:sldMk cId="2129439834" sldId="298"/>
        </pc:sldMkLst>
        <pc:spChg chg="mod">
          <ac:chgData name="Astrid Lucero Hernández Martinez" userId="d16621fd-296d-4f9d-ab44-ced30efccfe3" providerId="ADAL" clId="{ED8B2705-E128-4FEB-898B-58917CF9EB0E}" dt="2025-04-07T20:08:12.725" v="237" actId="33524"/>
          <ac:spMkLst>
            <pc:docMk/>
            <pc:sldMk cId="2129439834" sldId="298"/>
            <ac:spMk id="5" creationId="{95D17324-42C8-DFE4-A6B1-731434215693}"/>
          </ac:spMkLst>
        </pc:spChg>
        <pc:graphicFrameChg chg="add mod">
          <ac:chgData name="Astrid Lucero Hernández Martinez" userId="d16621fd-296d-4f9d-ab44-ced30efccfe3" providerId="ADAL" clId="{ED8B2705-E128-4FEB-898B-58917CF9EB0E}" dt="2025-04-04T20:13:43.843" v="1"/>
          <ac:graphicFrameMkLst>
            <pc:docMk/>
            <pc:sldMk cId="2129439834" sldId="298"/>
            <ac:graphicFrameMk id="2" creationId="{9D9EEAAF-F0EB-80D1-55FB-EFF61781425F}"/>
          </ac:graphicFrameMkLst>
        </pc:graphicFrameChg>
        <pc:graphicFrameChg chg="add mod modGraphic">
          <ac:chgData name="Astrid Lucero Hernández Martinez" userId="d16621fd-296d-4f9d-ab44-ced30efccfe3" providerId="ADAL" clId="{ED8B2705-E128-4FEB-898B-58917CF9EB0E}" dt="2025-04-07T20:07:12.143" v="181" actId="1076"/>
          <ac:graphicFrameMkLst>
            <pc:docMk/>
            <pc:sldMk cId="2129439834" sldId="298"/>
            <ac:graphicFrameMk id="3" creationId="{C789B434-808A-5607-ECC1-89FEAE7B4906}"/>
          </ac:graphicFrameMkLst>
        </pc:graphicFrameChg>
        <pc:graphicFrameChg chg="del">
          <ac:chgData name="Astrid Lucero Hernández Martinez" userId="d16621fd-296d-4f9d-ab44-ced30efccfe3" providerId="ADAL" clId="{ED8B2705-E128-4FEB-898B-58917CF9EB0E}" dt="2025-04-04T20:13:26.830" v="0" actId="478"/>
          <ac:graphicFrameMkLst>
            <pc:docMk/>
            <pc:sldMk cId="2129439834" sldId="298"/>
            <ac:graphicFrameMk id="7" creationId="{496248F2-E1B3-2BEB-8CE4-5A65951293F5}"/>
          </ac:graphicFrameMkLst>
        </pc:graphicFrameChg>
      </pc:sldChg>
    </pc:docChg>
  </pc:docChgLst>
  <pc:docChgLst>
    <pc:chgData name="Astrid Lucero Hernández Martinez" userId="d16621fd-296d-4f9d-ab44-ced30efccfe3" providerId="ADAL" clId="{EF488C9A-0389-4E1E-B1AA-131B520FB640}"/>
    <pc:docChg chg="undo custSel modSld">
      <pc:chgData name="Astrid Lucero Hernández Martinez" userId="d16621fd-296d-4f9d-ab44-ced30efccfe3" providerId="ADAL" clId="{EF488C9A-0389-4E1E-B1AA-131B520FB640}" dt="2025-04-03T21:02:19.835" v="1391" actId="20577"/>
      <pc:docMkLst>
        <pc:docMk/>
      </pc:docMkLst>
      <pc:sldChg chg="modSp mod">
        <pc:chgData name="Astrid Lucero Hernández Martinez" userId="d16621fd-296d-4f9d-ab44-ced30efccfe3" providerId="ADAL" clId="{EF488C9A-0389-4E1E-B1AA-131B520FB640}" dt="2025-04-03T16:45:04.675" v="10" actId="20577"/>
        <pc:sldMkLst>
          <pc:docMk/>
          <pc:sldMk cId="1610350232" sldId="277"/>
        </pc:sldMkLst>
        <pc:spChg chg="mod">
          <ac:chgData name="Astrid Lucero Hernández Martinez" userId="d16621fd-296d-4f9d-ab44-ced30efccfe3" providerId="ADAL" clId="{EF488C9A-0389-4E1E-B1AA-131B520FB640}" dt="2025-04-03T16:45:04.675" v="10" actId="20577"/>
          <ac:spMkLst>
            <pc:docMk/>
            <pc:sldMk cId="1610350232" sldId="277"/>
            <ac:spMk id="6" creationId="{B2F2D106-82B9-0335-7236-4CF3863660F7}"/>
          </ac:spMkLst>
        </pc:spChg>
      </pc:sldChg>
      <pc:sldChg chg="addSp delSp modSp mod">
        <pc:chgData name="Astrid Lucero Hernández Martinez" userId="d16621fd-296d-4f9d-ab44-ced30efccfe3" providerId="ADAL" clId="{EF488C9A-0389-4E1E-B1AA-131B520FB640}" dt="2025-04-03T17:03:02.188" v="339" actId="1076"/>
        <pc:sldMkLst>
          <pc:docMk/>
          <pc:sldMk cId="3827677764" sldId="283"/>
        </pc:sldMkLst>
        <pc:spChg chg="mod">
          <ac:chgData name="Astrid Lucero Hernández Martinez" userId="d16621fd-296d-4f9d-ab44-ced30efccfe3" providerId="ADAL" clId="{EF488C9A-0389-4E1E-B1AA-131B520FB640}" dt="2025-04-03T17:03:02.188" v="339" actId="1076"/>
          <ac:spMkLst>
            <pc:docMk/>
            <pc:sldMk cId="3827677764" sldId="283"/>
            <ac:spMk id="5" creationId="{1B82EB21-B619-F070-3EA1-261B4FC73123}"/>
          </ac:spMkLst>
        </pc:spChg>
        <pc:spChg chg="mod">
          <ac:chgData name="Astrid Lucero Hernández Martinez" userId="d16621fd-296d-4f9d-ab44-ced30efccfe3" providerId="ADAL" clId="{EF488C9A-0389-4E1E-B1AA-131B520FB640}" dt="2025-04-03T17:02:48.876" v="335" actId="1076"/>
          <ac:spMkLst>
            <pc:docMk/>
            <pc:sldMk cId="3827677764" sldId="283"/>
            <ac:spMk id="19" creationId="{F3B3F893-37EB-1B24-5F58-30A8CB7927B3}"/>
          </ac:spMkLst>
        </pc:spChg>
        <pc:picChg chg="add mod ord">
          <ac:chgData name="Astrid Lucero Hernández Martinez" userId="d16621fd-296d-4f9d-ab44-ced30efccfe3" providerId="ADAL" clId="{EF488C9A-0389-4E1E-B1AA-131B520FB640}" dt="2025-04-03T17:02:59.260" v="338" actId="1076"/>
          <ac:picMkLst>
            <pc:docMk/>
            <pc:sldMk cId="3827677764" sldId="283"/>
            <ac:picMk id="3" creationId="{5594C173-7DEE-728B-A0DA-0EF4F5200234}"/>
          </ac:picMkLst>
        </pc:picChg>
        <pc:picChg chg="del">
          <ac:chgData name="Astrid Lucero Hernández Martinez" userId="d16621fd-296d-4f9d-ab44-ced30efccfe3" providerId="ADAL" clId="{EF488C9A-0389-4E1E-B1AA-131B520FB640}" dt="2025-04-03T16:56:28.503" v="151" actId="478"/>
          <ac:picMkLst>
            <pc:docMk/>
            <pc:sldMk cId="3827677764" sldId="283"/>
            <ac:picMk id="4" creationId="{234DEFFA-BFFB-B3D2-1E80-1D04808255C1}"/>
          </ac:picMkLst>
        </pc:picChg>
      </pc:sldChg>
      <pc:sldChg chg="addSp delSp modSp mod">
        <pc:chgData name="Astrid Lucero Hernández Martinez" userId="d16621fd-296d-4f9d-ab44-ced30efccfe3" providerId="ADAL" clId="{EF488C9A-0389-4E1E-B1AA-131B520FB640}" dt="2025-04-03T16:50:05.560" v="58" actId="20577"/>
        <pc:sldMkLst>
          <pc:docMk/>
          <pc:sldMk cId="2284358386" sldId="285"/>
        </pc:sldMkLst>
        <pc:spChg chg="mod">
          <ac:chgData name="Astrid Lucero Hernández Martinez" userId="d16621fd-296d-4f9d-ab44-ced30efccfe3" providerId="ADAL" clId="{EF488C9A-0389-4E1E-B1AA-131B520FB640}" dt="2025-04-03T16:50:05.560" v="58" actId="20577"/>
          <ac:spMkLst>
            <pc:docMk/>
            <pc:sldMk cId="2284358386" sldId="285"/>
            <ac:spMk id="5" creationId="{4A250405-93B5-B986-98C3-DB903B6A74C9}"/>
          </ac:spMkLst>
        </pc:spChg>
        <pc:spChg chg="mod">
          <ac:chgData name="Astrid Lucero Hernández Martinez" userId="d16621fd-296d-4f9d-ab44-ced30efccfe3" providerId="ADAL" clId="{EF488C9A-0389-4E1E-B1AA-131B520FB640}" dt="2025-04-03T16:48:50.759" v="27" actId="1076"/>
          <ac:spMkLst>
            <pc:docMk/>
            <pc:sldMk cId="2284358386" sldId="285"/>
            <ac:spMk id="6" creationId="{C97D797A-F40D-540F-F047-BBCD38B3BE6C}"/>
          </ac:spMkLst>
        </pc:spChg>
        <pc:spChg chg="mod">
          <ac:chgData name="Astrid Lucero Hernández Martinez" userId="d16621fd-296d-4f9d-ab44-ced30efccfe3" providerId="ADAL" clId="{EF488C9A-0389-4E1E-B1AA-131B520FB640}" dt="2025-04-03T16:48:46.022" v="25" actId="1076"/>
          <ac:spMkLst>
            <pc:docMk/>
            <pc:sldMk cId="2284358386" sldId="285"/>
            <ac:spMk id="7" creationId="{5BF842DB-B007-F600-9DD6-F9ACC500848D}"/>
          </ac:spMkLst>
        </pc:spChg>
        <pc:spChg chg="mod">
          <ac:chgData name="Astrid Lucero Hernández Martinez" userId="d16621fd-296d-4f9d-ab44-ced30efccfe3" providerId="ADAL" clId="{EF488C9A-0389-4E1E-B1AA-131B520FB640}" dt="2025-04-03T16:49:33.184" v="38" actId="1076"/>
          <ac:spMkLst>
            <pc:docMk/>
            <pc:sldMk cId="2284358386" sldId="285"/>
            <ac:spMk id="8" creationId="{5A0ECABF-9B27-3B3C-196D-FD094186E7AA}"/>
          </ac:spMkLst>
        </pc:spChg>
        <pc:graphicFrameChg chg="add mod">
          <ac:chgData name="Astrid Lucero Hernández Martinez" userId="d16621fd-296d-4f9d-ab44-ced30efccfe3" providerId="ADAL" clId="{EF488C9A-0389-4E1E-B1AA-131B520FB640}" dt="2025-04-03T16:48:02.572" v="13"/>
          <ac:graphicFrameMkLst>
            <pc:docMk/>
            <pc:sldMk cId="2284358386" sldId="285"/>
            <ac:graphicFrameMk id="3" creationId="{BC5FC6CE-2583-E7C6-615E-6637195787EA}"/>
          </ac:graphicFrameMkLst>
        </pc:graphicFrameChg>
        <pc:graphicFrameChg chg="del">
          <ac:chgData name="Astrid Lucero Hernández Martinez" userId="d16621fd-296d-4f9d-ab44-ced30efccfe3" providerId="ADAL" clId="{EF488C9A-0389-4E1E-B1AA-131B520FB640}" dt="2025-04-03T16:45:38.375" v="11" actId="478"/>
          <ac:graphicFrameMkLst>
            <pc:docMk/>
            <pc:sldMk cId="2284358386" sldId="285"/>
            <ac:graphicFrameMk id="4" creationId="{87EC1933-09BD-9C19-23D9-D720B90C22E5}"/>
          </ac:graphicFrameMkLst>
        </pc:graphicFrameChg>
        <pc:graphicFrameChg chg="add mod modGraphic">
          <ac:chgData name="Astrid Lucero Hernández Martinez" userId="d16621fd-296d-4f9d-ab44-ced30efccfe3" providerId="ADAL" clId="{EF488C9A-0389-4E1E-B1AA-131B520FB640}" dt="2025-04-03T16:48:37.367" v="22" actId="1076"/>
          <ac:graphicFrameMkLst>
            <pc:docMk/>
            <pc:sldMk cId="2284358386" sldId="285"/>
            <ac:graphicFrameMk id="9" creationId="{E9BDF07A-BB2A-B293-55D7-7458D5395327}"/>
          </ac:graphicFrameMkLst>
        </pc:graphicFrameChg>
        <pc:graphicFrameChg chg="del">
          <ac:chgData name="Astrid Lucero Hernández Martinez" userId="d16621fd-296d-4f9d-ab44-ced30efccfe3" providerId="ADAL" clId="{EF488C9A-0389-4E1E-B1AA-131B520FB640}" dt="2025-04-03T16:45:41.556" v="12" actId="478"/>
          <ac:graphicFrameMkLst>
            <pc:docMk/>
            <pc:sldMk cId="2284358386" sldId="285"/>
            <ac:graphicFrameMk id="10" creationId="{2E2318AC-BD24-9693-A7F6-356ACCAAC890}"/>
          </ac:graphicFrameMkLst>
        </pc:graphicFrameChg>
        <pc:graphicFrameChg chg="add mod">
          <ac:chgData name="Astrid Lucero Hernández Martinez" userId="d16621fd-296d-4f9d-ab44-ced30efccfe3" providerId="ADAL" clId="{EF488C9A-0389-4E1E-B1AA-131B520FB640}" dt="2025-04-03T16:49:03.708" v="29"/>
          <ac:graphicFrameMkLst>
            <pc:docMk/>
            <pc:sldMk cId="2284358386" sldId="285"/>
            <ac:graphicFrameMk id="11" creationId="{3592AAC6-83CE-F7E8-2D39-A63595603489}"/>
          </ac:graphicFrameMkLst>
        </pc:graphicFrameChg>
        <pc:graphicFrameChg chg="add mod modGraphic">
          <ac:chgData name="Astrid Lucero Hernández Martinez" userId="d16621fd-296d-4f9d-ab44-ced30efccfe3" providerId="ADAL" clId="{EF488C9A-0389-4E1E-B1AA-131B520FB640}" dt="2025-04-03T16:49:27.911" v="37" actId="14734"/>
          <ac:graphicFrameMkLst>
            <pc:docMk/>
            <pc:sldMk cId="2284358386" sldId="285"/>
            <ac:graphicFrameMk id="13" creationId="{1F7DF72E-B77D-AD92-6E7B-E9ABABCF15A9}"/>
          </ac:graphicFrameMkLst>
        </pc:graphicFrameChg>
      </pc:sldChg>
      <pc:sldChg chg="addSp delSp modSp mod">
        <pc:chgData name="Astrid Lucero Hernández Martinez" userId="d16621fd-296d-4f9d-ab44-ced30efccfe3" providerId="ADAL" clId="{EF488C9A-0389-4E1E-B1AA-131B520FB640}" dt="2025-04-03T17:05:04.646" v="362" actId="20577"/>
        <pc:sldMkLst>
          <pc:docMk/>
          <pc:sldMk cId="649828499" sldId="287"/>
        </pc:sldMkLst>
        <pc:spChg chg="mod">
          <ac:chgData name="Astrid Lucero Hernández Martinez" userId="d16621fd-296d-4f9d-ab44-ced30efccfe3" providerId="ADAL" clId="{EF488C9A-0389-4E1E-B1AA-131B520FB640}" dt="2025-04-03T17:05:04.646" v="362" actId="20577"/>
          <ac:spMkLst>
            <pc:docMk/>
            <pc:sldMk cId="649828499" sldId="287"/>
            <ac:spMk id="3" creationId="{69C1B9E4-D195-AAF8-CFF3-32E283E11CC5}"/>
          </ac:spMkLst>
        </pc:spChg>
        <pc:spChg chg="mod ord">
          <ac:chgData name="Astrid Lucero Hernández Martinez" userId="d16621fd-296d-4f9d-ab44-ced30efccfe3" providerId="ADAL" clId="{EF488C9A-0389-4E1E-B1AA-131B520FB640}" dt="2025-04-03T17:04:42.797" v="347" actId="1076"/>
          <ac:spMkLst>
            <pc:docMk/>
            <pc:sldMk cId="649828499" sldId="287"/>
            <ac:spMk id="4" creationId="{0DF0829C-0E2B-4497-C2AA-0FC23BCAFE7B}"/>
          </ac:spMkLst>
        </pc:spChg>
        <pc:picChg chg="add mod">
          <ac:chgData name="Astrid Lucero Hernández Martinez" userId="d16621fd-296d-4f9d-ab44-ced30efccfe3" providerId="ADAL" clId="{EF488C9A-0389-4E1E-B1AA-131B520FB640}" dt="2025-04-03T17:04:29.845" v="344" actId="1076"/>
          <ac:picMkLst>
            <pc:docMk/>
            <pc:sldMk cId="649828499" sldId="287"/>
            <ac:picMk id="5" creationId="{80C4D6E9-90E6-1452-5CD0-41F7DCAFE246}"/>
          </ac:picMkLst>
        </pc:picChg>
        <pc:picChg chg="del">
          <ac:chgData name="Astrid Lucero Hernández Martinez" userId="d16621fd-296d-4f9d-ab44-ced30efccfe3" providerId="ADAL" clId="{EF488C9A-0389-4E1E-B1AA-131B520FB640}" dt="2025-04-03T17:04:23.556" v="340" actId="478"/>
          <ac:picMkLst>
            <pc:docMk/>
            <pc:sldMk cId="649828499" sldId="287"/>
            <ac:picMk id="6" creationId="{F979F9BE-BBA0-B1BB-7CAC-730A09CDC23F}"/>
          </ac:picMkLst>
        </pc:picChg>
      </pc:sldChg>
      <pc:sldChg chg="addSp delSp modSp mod">
        <pc:chgData name="Astrid Lucero Hernández Martinez" userId="d16621fd-296d-4f9d-ab44-ced30efccfe3" providerId="ADAL" clId="{EF488C9A-0389-4E1E-B1AA-131B520FB640}" dt="2025-04-03T19:35:53.580" v="435" actId="20577"/>
        <pc:sldMkLst>
          <pc:docMk/>
          <pc:sldMk cId="756526457" sldId="288"/>
        </pc:sldMkLst>
        <pc:spChg chg="mod">
          <ac:chgData name="Astrid Lucero Hernández Martinez" userId="d16621fd-296d-4f9d-ab44-ced30efccfe3" providerId="ADAL" clId="{EF488C9A-0389-4E1E-B1AA-131B520FB640}" dt="2025-04-03T19:35:53.580" v="435" actId="20577"/>
          <ac:spMkLst>
            <pc:docMk/>
            <pc:sldMk cId="756526457" sldId="288"/>
            <ac:spMk id="4" creationId="{B1C022A3-BBCF-B714-4581-99F248C821BE}"/>
          </ac:spMkLst>
        </pc:spChg>
        <pc:picChg chg="del">
          <ac:chgData name="Astrid Lucero Hernández Martinez" userId="d16621fd-296d-4f9d-ab44-ced30efccfe3" providerId="ADAL" clId="{EF488C9A-0389-4E1E-B1AA-131B520FB640}" dt="2025-04-03T19:34:57.563" v="391" actId="478"/>
          <ac:picMkLst>
            <pc:docMk/>
            <pc:sldMk cId="756526457" sldId="288"/>
            <ac:picMk id="5" creationId="{7215B773-2E92-62F2-1F90-561F4FD2959A}"/>
          </ac:picMkLst>
        </pc:picChg>
        <pc:picChg chg="add mod ord">
          <ac:chgData name="Astrid Lucero Hernández Martinez" userId="d16621fd-296d-4f9d-ab44-ced30efccfe3" providerId="ADAL" clId="{EF488C9A-0389-4E1E-B1AA-131B520FB640}" dt="2025-04-03T19:35:27.720" v="396" actId="167"/>
          <ac:picMkLst>
            <pc:docMk/>
            <pc:sldMk cId="756526457" sldId="288"/>
            <ac:picMk id="6" creationId="{B1377970-F6E5-F1B2-E5F3-2FFC246FD055}"/>
          </ac:picMkLst>
        </pc:picChg>
      </pc:sldChg>
      <pc:sldChg chg="addSp delSp modSp mod">
        <pc:chgData name="Astrid Lucero Hernández Martinez" userId="d16621fd-296d-4f9d-ab44-ced30efccfe3" providerId="ADAL" clId="{EF488C9A-0389-4E1E-B1AA-131B520FB640}" dt="2025-04-03T19:28:54.453" v="390" actId="20577"/>
        <pc:sldMkLst>
          <pc:docMk/>
          <pc:sldMk cId="1850455820" sldId="289"/>
        </pc:sldMkLst>
        <pc:spChg chg="mod">
          <ac:chgData name="Astrid Lucero Hernández Martinez" userId="d16621fd-296d-4f9d-ab44-ced30efccfe3" providerId="ADAL" clId="{EF488C9A-0389-4E1E-B1AA-131B520FB640}" dt="2025-04-03T19:28:54.453" v="390" actId="20577"/>
          <ac:spMkLst>
            <pc:docMk/>
            <pc:sldMk cId="1850455820" sldId="289"/>
            <ac:spMk id="3" creationId="{63F3E368-E78D-4B31-F5C8-49060C3AF8A5}"/>
          </ac:spMkLst>
        </pc:spChg>
        <pc:picChg chg="add mod ord">
          <ac:chgData name="Astrid Lucero Hernández Martinez" userId="d16621fd-296d-4f9d-ab44-ced30efccfe3" providerId="ADAL" clId="{EF488C9A-0389-4E1E-B1AA-131B520FB640}" dt="2025-04-03T17:08:39.993" v="369" actId="167"/>
          <ac:picMkLst>
            <pc:docMk/>
            <pc:sldMk cId="1850455820" sldId="289"/>
            <ac:picMk id="5" creationId="{601FF0FB-835A-DDB0-406E-4E585FF278A5}"/>
          </ac:picMkLst>
        </pc:picChg>
        <pc:picChg chg="del">
          <ac:chgData name="Astrid Lucero Hernández Martinez" userId="d16621fd-296d-4f9d-ab44-ced30efccfe3" providerId="ADAL" clId="{EF488C9A-0389-4E1E-B1AA-131B520FB640}" dt="2025-04-03T17:08:25.738" v="363" actId="478"/>
          <ac:picMkLst>
            <pc:docMk/>
            <pc:sldMk cId="1850455820" sldId="289"/>
            <ac:picMk id="8" creationId="{8D23FE46-A88D-25C2-690A-752073320928}"/>
          </ac:picMkLst>
        </pc:picChg>
        <pc:picChg chg="mod ord">
          <ac:chgData name="Astrid Lucero Hernández Martinez" userId="d16621fd-296d-4f9d-ab44-ced30efccfe3" providerId="ADAL" clId="{EF488C9A-0389-4E1E-B1AA-131B520FB640}" dt="2025-04-03T17:09:08.801" v="374" actId="167"/>
          <ac:picMkLst>
            <pc:docMk/>
            <pc:sldMk cId="1850455820" sldId="289"/>
            <ac:picMk id="15" creationId="{BE1BAB8A-9B20-89B8-192A-FB911D98956E}"/>
          </ac:picMkLst>
        </pc:picChg>
      </pc:sldChg>
      <pc:sldChg chg="addSp delSp modSp mod">
        <pc:chgData name="Astrid Lucero Hernández Martinez" userId="d16621fd-296d-4f9d-ab44-ced30efccfe3" providerId="ADAL" clId="{EF488C9A-0389-4E1E-B1AA-131B520FB640}" dt="2025-04-03T19:38:49.010" v="545" actId="313"/>
        <pc:sldMkLst>
          <pc:docMk/>
          <pc:sldMk cId="2123245595" sldId="290"/>
        </pc:sldMkLst>
        <pc:spChg chg="mod">
          <ac:chgData name="Astrid Lucero Hernández Martinez" userId="d16621fd-296d-4f9d-ab44-ced30efccfe3" providerId="ADAL" clId="{EF488C9A-0389-4E1E-B1AA-131B520FB640}" dt="2025-04-03T19:36:59.171" v="443" actId="1076"/>
          <ac:spMkLst>
            <pc:docMk/>
            <pc:sldMk cId="2123245595" sldId="290"/>
            <ac:spMk id="2" creationId="{6D86630F-B571-36FC-2F3B-FCCD3D9D5239}"/>
          </ac:spMkLst>
        </pc:spChg>
        <pc:spChg chg="mod">
          <ac:chgData name="Astrid Lucero Hernández Martinez" userId="d16621fd-296d-4f9d-ab44-ced30efccfe3" providerId="ADAL" clId="{EF488C9A-0389-4E1E-B1AA-131B520FB640}" dt="2025-04-03T19:38:49.010" v="545" actId="313"/>
          <ac:spMkLst>
            <pc:docMk/>
            <pc:sldMk cId="2123245595" sldId="290"/>
            <ac:spMk id="4" creationId="{B60B00F2-B004-95E3-9D76-F664C7D6A801}"/>
          </ac:spMkLst>
        </pc:spChg>
        <pc:picChg chg="add mod ord">
          <ac:chgData name="Astrid Lucero Hernández Martinez" userId="d16621fd-296d-4f9d-ab44-ced30efccfe3" providerId="ADAL" clId="{EF488C9A-0389-4E1E-B1AA-131B520FB640}" dt="2025-04-03T19:36:52.935" v="442" actId="167"/>
          <ac:picMkLst>
            <pc:docMk/>
            <pc:sldMk cId="2123245595" sldId="290"/>
            <ac:picMk id="5" creationId="{C8375402-F1D8-AA17-0AD1-41AF11C67236}"/>
          </ac:picMkLst>
        </pc:picChg>
        <pc:picChg chg="del">
          <ac:chgData name="Astrid Lucero Hernández Martinez" userId="d16621fd-296d-4f9d-ab44-ced30efccfe3" providerId="ADAL" clId="{EF488C9A-0389-4E1E-B1AA-131B520FB640}" dt="2025-04-03T19:36:40.586" v="436" actId="478"/>
          <ac:picMkLst>
            <pc:docMk/>
            <pc:sldMk cId="2123245595" sldId="290"/>
            <ac:picMk id="6" creationId="{36D3013D-8F9D-3CF6-B704-C696D4220533}"/>
          </ac:picMkLst>
        </pc:picChg>
      </pc:sldChg>
      <pc:sldChg chg="addSp delSp modSp mod">
        <pc:chgData name="Astrid Lucero Hernández Martinez" userId="d16621fd-296d-4f9d-ab44-ced30efccfe3" providerId="ADAL" clId="{EF488C9A-0389-4E1E-B1AA-131B520FB640}" dt="2025-04-03T19:45:01.883" v="853" actId="20577"/>
        <pc:sldMkLst>
          <pc:docMk/>
          <pc:sldMk cId="244336464" sldId="291"/>
        </pc:sldMkLst>
        <pc:spChg chg="mod">
          <ac:chgData name="Astrid Lucero Hernández Martinez" userId="d16621fd-296d-4f9d-ab44-ced30efccfe3" providerId="ADAL" clId="{EF488C9A-0389-4E1E-B1AA-131B520FB640}" dt="2025-04-03T19:45:01.883" v="853" actId="20577"/>
          <ac:spMkLst>
            <pc:docMk/>
            <pc:sldMk cId="244336464" sldId="291"/>
            <ac:spMk id="6" creationId="{6EC5BA0C-330A-F4A3-F3A6-0E1DC232D869}"/>
          </ac:spMkLst>
        </pc:spChg>
        <pc:picChg chg="del">
          <ac:chgData name="Astrid Lucero Hernández Martinez" userId="d16621fd-296d-4f9d-ab44-ced30efccfe3" providerId="ADAL" clId="{EF488C9A-0389-4E1E-B1AA-131B520FB640}" dt="2025-04-03T19:39:58.794" v="546" actId="478"/>
          <ac:picMkLst>
            <pc:docMk/>
            <pc:sldMk cId="244336464" sldId="291"/>
            <ac:picMk id="4" creationId="{ECFA00C6-797B-0827-97EE-E49CEB13734E}"/>
          </ac:picMkLst>
        </pc:picChg>
        <pc:picChg chg="add mod ord">
          <ac:chgData name="Astrid Lucero Hernández Martinez" userId="d16621fd-296d-4f9d-ab44-ced30efccfe3" providerId="ADAL" clId="{EF488C9A-0389-4E1E-B1AA-131B520FB640}" dt="2025-04-03T19:40:08.760" v="552" actId="167"/>
          <ac:picMkLst>
            <pc:docMk/>
            <pc:sldMk cId="244336464" sldId="291"/>
            <ac:picMk id="5" creationId="{EE3FD330-CF5E-CD01-6ED3-52D279D64AD6}"/>
          </ac:picMkLst>
        </pc:picChg>
      </pc:sldChg>
      <pc:sldChg chg="addSp delSp modSp mod">
        <pc:chgData name="Astrid Lucero Hernández Martinez" userId="d16621fd-296d-4f9d-ab44-ced30efccfe3" providerId="ADAL" clId="{EF488C9A-0389-4E1E-B1AA-131B520FB640}" dt="2025-04-03T19:47:20.811" v="862" actId="14734"/>
        <pc:sldMkLst>
          <pc:docMk/>
          <pc:sldMk cId="1883064273" sldId="292"/>
        </pc:sldMkLst>
        <pc:graphicFrameChg chg="add mod">
          <ac:chgData name="Astrid Lucero Hernández Martinez" userId="d16621fd-296d-4f9d-ab44-ced30efccfe3" providerId="ADAL" clId="{EF488C9A-0389-4E1E-B1AA-131B520FB640}" dt="2025-04-03T19:45:49.584" v="855"/>
          <ac:graphicFrameMkLst>
            <pc:docMk/>
            <pc:sldMk cId="1883064273" sldId="292"/>
            <ac:graphicFrameMk id="2" creationId="{9DF883DF-C921-A9F8-90E4-582003131D56}"/>
          </ac:graphicFrameMkLst>
        </pc:graphicFrameChg>
        <pc:graphicFrameChg chg="add mod modGraphic">
          <ac:chgData name="Astrid Lucero Hernández Martinez" userId="d16621fd-296d-4f9d-ab44-ced30efccfe3" providerId="ADAL" clId="{EF488C9A-0389-4E1E-B1AA-131B520FB640}" dt="2025-04-03T19:47:20.811" v="862" actId="14734"/>
          <ac:graphicFrameMkLst>
            <pc:docMk/>
            <pc:sldMk cId="1883064273" sldId="292"/>
            <ac:graphicFrameMk id="3" creationId="{F9834F0D-558E-BF97-0FA1-87D832E446E3}"/>
          </ac:graphicFrameMkLst>
        </pc:graphicFrameChg>
        <pc:graphicFrameChg chg="del">
          <ac:chgData name="Astrid Lucero Hernández Martinez" userId="d16621fd-296d-4f9d-ab44-ced30efccfe3" providerId="ADAL" clId="{EF488C9A-0389-4E1E-B1AA-131B520FB640}" dt="2025-04-03T19:45:48.925" v="854" actId="478"/>
          <ac:graphicFrameMkLst>
            <pc:docMk/>
            <pc:sldMk cId="1883064273" sldId="292"/>
            <ac:graphicFrameMk id="9" creationId="{4EB6A2F1-BCCB-7026-845A-38EF8D0B0E17}"/>
          </ac:graphicFrameMkLst>
        </pc:graphicFrameChg>
      </pc:sldChg>
      <pc:sldChg chg="addSp delSp modSp mod">
        <pc:chgData name="Astrid Lucero Hernández Martinez" userId="d16621fd-296d-4f9d-ab44-ced30efccfe3" providerId="ADAL" clId="{EF488C9A-0389-4E1E-B1AA-131B520FB640}" dt="2025-04-03T20:53:31.772" v="1195" actId="20577"/>
        <pc:sldMkLst>
          <pc:docMk/>
          <pc:sldMk cId="300037228" sldId="293"/>
        </pc:sldMkLst>
        <pc:spChg chg="mod">
          <ac:chgData name="Astrid Lucero Hernández Martinez" userId="d16621fd-296d-4f9d-ab44-ced30efccfe3" providerId="ADAL" clId="{EF488C9A-0389-4E1E-B1AA-131B520FB640}" dt="2025-04-03T20:53:31.772" v="1195" actId="20577"/>
          <ac:spMkLst>
            <pc:docMk/>
            <pc:sldMk cId="300037228" sldId="293"/>
            <ac:spMk id="6" creationId="{46C12128-4BD9-5A86-E69A-27C5F5D9CD1B}"/>
          </ac:spMkLst>
        </pc:spChg>
        <pc:graphicFrameChg chg="add mod">
          <ac:chgData name="Astrid Lucero Hernández Martinez" userId="d16621fd-296d-4f9d-ab44-ced30efccfe3" providerId="ADAL" clId="{EF488C9A-0389-4E1E-B1AA-131B520FB640}" dt="2025-04-03T20:11:52.599" v="864"/>
          <ac:graphicFrameMkLst>
            <pc:docMk/>
            <pc:sldMk cId="300037228" sldId="293"/>
            <ac:graphicFrameMk id="2" creationId="{7C1DD103-DDE7-52F6-65E8-D81CA6CCB7A7}"/>
          </ac:graphicFrameMkLst>
        </pc:graphicFrameChg>
        <pc:graphicFrameChg chg="del">
          <ac:chgData name="Astrid Lucero Hernández Martinez" userId="d16621fd-296d-4f9d-ab44-ced30efccfe3" providerId="ADAL" clId="{EF488C9A-0389-4E1E-B1AA-131B520FB640}" dt="2025-04-03T20:09:23.665" v="863" actId="478"/>
          <ac:graphicFrameMkLst>
            <pc:docMk/>
            <pc:sldMk cId="300037228" sldId="293"/>
            <ac:graphicFrameMk id="3" creationId="{9A5A89CE-12E3-C064-5796-B0AA58FEA2EA}"/>
          </ac:graphicFrameMkLst>
        </pc:graphicFrameChg>
        <pc:graphicFrameChg chg="del modGraphic">
          <ac:chgData name="Astrid Lucero Hernández Martinez" userId="d16621fd-296d-4f9d-ab44-ced30efccfe3" providerId="ADAL" clId="{EF488C9A-0389-4E1E-B1AA-131B520FB640}" dt="2025-04-03T20:41:47.900" v="1164" actId="478"/>
          <ac:graphicFrameMkLst>
            <pc:docMk/>
            <pc:sldMk cId="300037228" sldId="293"/>
            <ac:graphicFrameMk id="4" creationId="{6551AB4C-0784-30BE-74AD-AB98E4DEF0A5}"/>
          </ac:graphicFrameMkLst>
        </pc:graphicFrameChg>
        <pc:graphicFrameChg chg="add mod modGraphic">
          <ac:chgData name="Astrid Lucero Hernández Martinez" userId="d16621fd-296d-4f9d-ab44-ced30efccfe3" providerId="ADAL" clId="{EF488C9A-0389-4E1E-B1AA-131B520FB640}" dt="2025-04-03T20:14:52.124" v="1147" actId="20577"/>
          <ac:graphicFrameMkLst>
            <pc:docMk/>
            <pc:sldMk cId="300037228" sldId="293"/>
            <ac:graphicFrameMk id="5" creationId="{595EF201-744E-576C-358C-CD9F804BA176}"/>
          </ac:graphicFrameMkLst>
        </pc:graphicFrameChg>
        <pc:graphicFrameChg chg="add mod">
          <ac:chgData name="Astrid Lucero Hernández Martinez" userId="d16621fd-296d-4f9d-ab44-ced30efccfe3" providerId="ADAL" clId="{EF488C9A-0389-4E1E-B1AA-131B520FB640}" dt="2025-04-03T20:41:48.841" v="1165"/>
          <ac:graphicFrameMkLst>
            <pc:docMk/>
            <pc:sldMk cId="300037228" sldId="293"/>
            <ac:graphicFrameMk id="7" creationId="{F752D498-E976-8598-16A6-B90D97F8CFF2}"/>
          </ac:graphicFrameMkLst>
        </pc:graphicFrameChg>
        <pc:graphicFrameChg chg="add mod">
          <ac:chgData name="Astrid Lucero Hernández Martinez" userId="d16621fd-296d-4f9d-ab44-ced30efccfe3" providerId="ADAL" clId="{EF488C9A-0389-4E1E-B1AA-131B520FB640}" dt="2025-04-03T20:42:15.346" v="1175"/>
          <ac:graphicFrameMkLst>
            <pc:docMk/>
            <pc:sldMk cId="300037228" sldId="293"/>
            <ac:graphicFrameMk id="11" creationId="{50E198F0-5AD0-D40D-98AE-8F8278F7A477}"/>
          </ac:graphicFrameMkLst>
        </pc:graphicFrameChg>
        <pc:graphicFrameChg chg="add mod modGraphic">
          <ac:chgData name="Astrid Lucero Hernández Martinez" userId="d16621fd-296d-4f9d-ab44-ced30efccfe3" providerId="ADAL" clId="{EF488C9A-0389-4E1E-B1AA-131B520FB640}" dt="2025-04-03T20:53:03.796" v="1179" actId="1076"/>
          <ac:graphicFrameMkLst>
            <pc:docMk/>
            <pc:sldMk cId="300037228" sldId="293"/>
            <ac:graphicFrameMk id="12" creationId="{F9D322B8-6AEF-D812-943F-93A828AD8BB4}"/>
          </ac:graphicFrameMkLst>
        </pc:graphicFrameChg>
        <pc:picChg chg="add del mod">
          <ac:chgData name="Astrid Lucero Hernández Martinez" userId="d16621fd-296d-4f9d-ab44-ced30efccfe3" providerId="ADAL" clId="{EF488C9A-0389-4E1E-B1AA-131B520FB640}" dt="2025-04-03T20:42:14.170" v="1174" actId="478"/>
          <ac:picMkLst>
            <pc:docMk/>
            <pc:sldMk cId="300037228" sldId="293"/>
            <ac:picMk id="9" creationId="{2B8B1920-5481-EA75-4D93-4E43CE427236}"/>
          </ac:picMkLst>
        </pc:picChg>
      </pc:sldChg>
      <pc:sldChg chg="addSp delSp modSp mod">
        <pc:chgData name="Astrid Lucero Hernández Martinez" userId="d16621fd-296d-4f9d-ab44-ced30efccfe3" providerId="ADAL" clId="{EF488C9A-0389-4E1E-B1AA-131B520FB640}" dt="2025-04-03T21:00:16.653" v="1374" actId="20577"/>
        <pc:sldMkLst>
          <pc:docMk/>
          <pc:sldMk cId="1613795287" sldId="294"/>
        </pc:sldMkLst>
        <pc:spChg chg="mod">
          <ac:chgData name="Astrid Lucero Hernández Martinez" userId="d16621fd-296d-4f9d-ab44-ced30efccfe3" providerId="ADAL" clId="{EF488C9A-0389-4E1E-B1AA-131B520FB640}" dt="2025-04-03T21:00:16.653" v="1374" actId="20577"/>
          <ac:spMkLst>
            <pc:docMk/>
            <pc:sldMk cId="1613795287" sldId="294"/>
            <ac:spMk id="7" creationId="{C555F12D-B2B0-B43C-CA4D-8BD102C1BB5F}"/>
          </ac:spMkLst>
        </pc:spChg>
        <pc:graphicFrameChg chg="add mod">
          <ac:chgData name="Astrid Lucero Hernández Martinez" userId="d16621fd-296d-4f9d-ab44-ced30efccfe3" providerId="ADAL" clId="{EF488C9A-0389-4E1E-B1AA-131B520FB640}" dt="2025-04-03T20:55:39.690" v="1197"/>
          <ac:graphicFrameMkLst>
            <pc:docMk/>
            <pc:sldMk cId="1613795287" sldId="294"/>
            <ac:graphicFrameMk id="2" creationId="{D86CB0D1-C026-5A92-CD3C-6F5E2A255B6A}"/>
          </ac:graphicFrameMkLst>
        </pc:graphicFrameChg>
        <pc:graphicFrameChg chg="add mod modGraphic">
          <ac:chgData name="Astrid Lucero Hernández Martinez" userId="d16621fd-296d-4f9d-ab44-ced30efccfe3" providerId="ADAL" clId="{EF488C9A-0389-4E1E-B1AA-131B520FB640}" dt="2025-04-03T20:57:39.964" v="1356" actId="20577"/>
          <ac:graphicFrameMkLst>
            <pc:docMk/>
            <pc:sldMk cId="1613795287" sldId="294"/>
            <ac:graphicFrameMk id="3" creationId="{1578C16B-C070-1FCA-4CF3-EBE51F6EDA2F}"/>
          </ac:graphicFrameMkLst>
        </pc:graphicFrameChg>
        <pc:graphicFrameChg chg="del">
          <ac:chgData name="Astrid Lucero Hernández Martinez" userId="d16621fd-296d-4f9d-ab44-ced30efccfe3" providerId="ADAL" clId="{EF488C9A-0389-4E1E-B1AA-131B520FB640}" dt="2025-04-03T20:55:38.189" v="1196" actId="478"/>
          <ac:graphicFrameMkLst>
            <pc:docMk/>
            <pc:sldMk cId="1613795287" sldId="294"/>
            <ac:graphicFrameMk id="4" creationId="{75B29AE7-B3ED-281A-0C65-67702EB710B6}"/>
          </ac:graphicFrameMkLst>
        </pc:graphicFrameChg>
      </pc:sldChg>
      <pc:sldChg chg="modSp mod">
        <pc:chgData name="Astrid Lucero Hernández Martinez" userId="d16621fd-296d-4f9d-ab44-ced30efccfe3" providerId="ADAL" clId="{EF488C9A-0389-4E1E-B1AA-131B520FB640}" dt="2025-04-03T21:02:19.835" v="1391" actId="20577"/>
        <pc:sldMkLst>
          <pc:docMk/>
          <pc:sldMk cId="4239758551" sldId="295"/>
        </pc:sldMkLst>
        <pc:graphicFrameChg chg="modGraphic">
          <ac:chgData name="Astrid Lucero Hernández Martinez" userId="d16621fd-296d-4f9d-ab44-ced30efccfe3" providerId="ADAL" clId="{EF488C9A-0389-4E1E-B1AA-131B520FB640}" dt="2025-04-03T21:02:19.835" v="1391" actId="20577"/>
          <ac:graphicFrameMkLst>
            <pc:docMk/>
            <pc:sldMk cId="4239758551" sldId="295"/>
            <ac:graphicFrameMk id="4" creationId="{E07AF401-2F88-F2C1-7402-433AEB9772EE}"/>
          </ac:graphicFrameMkLst>
        </pc:graphicFrameChg>
      </pc:sldChg>
      <pc:sldChg chg="addSp delSp modSp mod">
        <pc:chgData name="Astrid Lucero Hernández Martinez" userId="d16621fd-296d-4f9d-ab44-ced30efccfe3" providerId="ADAL" clId="{EF488C9A-0389-4E1E-B1AA-131B520FB640}" dt="2025-04-03T16:55:46.672" v="150" actId="1076"/>
        <pc:sldMkLst>
          <pc:docMk/>
          <pc:sldMk cId="1949249242" sldId="299"/>
        </pc:sldMkLst>
        <pc:spChg chg="mod">
          <ac:chgData name="Astrid Lucero Hernández Martinez" userId="d16621fd-296d-4f9d-ab44-ced30efccfe3" providerId="ADAL" clId="{EF488C9A-0389-4E1E-B1AA-131B520FB640}" dt="2025-04-03T16:55:46.672" v="150" actId="1076"/>
          <ac:spMkLst>
            <pc:docMk/>
            <pc:sldMk cId="1949249242" sldId="299"/>
            <ac:spMk id="8" creationId="{144468B8-8F50-1283-C676-2B3CB8B781C5}"/>
          </ac:spMkLst>
        </pc:spChg>
        <pc:spChg chg="mod">
          <ac:chgData name="Astrid Lucero Hernández Martinez" userId="d16621fd-296d-4f9d-ab44-ced30efccfe3" providerId="ADAL" clId="{EF488C9A-0389-4E1E-B1AA-131B520FB640}" dt="2025-04-03T16:55:39.401" v="149" actId="20577"/>
          <ac:spMkLst>
            <pc:docMk/>
            <pc:sldMk cId="1949249242" sldId="299"/>
            <ac:spMk id="9" creationId="{1A3F9F63-4B48-28BF-2961-8CC3EE414C6A}"/>
          </ac:spMkLst>
        </pc:spChg>
        <pc:graphicFrameChg chg="add mod">
          <ac:chgData name="Astrid Lucero Hernández Martinez" userId="d16621fd-296d-4f9d-ab44-ced30efccfe3" providerId="ADAL" clId="{EF488C9A-0389-4E1E-B1AA-131B520FB640}" dt="2025-04-03T16:51:16.694" v="60"/>
          <ac:graphicFrameMkLst>
            <pc:docMk/>
            <pc:sldMk cId="1949249242" sldId="299"/>
            <ac:graphicFrameMk id="3" creationId="{48CE2C3F-F844-02A8-5BE1-515526CF36B1}"/>
          </ac:graphicFrameMkLst>
        </pc:graphicFrameChg>
        <pc:graphicFrameChg chg="add del mod">
          <ac:chgData name="Astrid Lucero Hernández Martinez" userId="d16621fd-296d-4f9d-ab44-ced30efccfe3" providerId="ADAL" clId="{EF488C9A-0389-4E1E-B1AA-131B520FB640}" dt="2025-04-03T16:53:17.978" v="87" actId="478"/>
          <ac:graphicFrameMkLst>
            <pc:docMk/>
            <pc:sldMk cId="1949249242" sldId="299"/>
            <ac:graphicFrameMk id="5" creationId="{F4D902E4-961D-0E85-BFF5-771C27EAD968}"/>
          </ac:graphicFrameMkLst>
        </pc:graphicFrameChg>
        <pc:graphicFrameChg chg="add mod">
          <ac:chgData name="Astrid Lucero Hernández Martinez" userId="d16621fd-296d-4f9d-ab44-ced30efccfe3" providerId="ADAL" clId="{EF488C9A-0389-4E1E-B1AA-131B520FB640}" dt="2025-04-03T16:51:33.139" v="64"/>
          <ac:graphicFrameMkLst>
            <pc:docMk/>
            <pc:sldMk cId="1949249242" sldId="299"/>
            <ac:graphicFrameMk id="7" creationId="{07AB3ACB-FC68-63B4-E0C1-477D2CC803B9}"/>
          </ac:graphicFrameMkLst>
        </pc:graphicFrameChg>
        <pc:graphicFrameChg chg="add mod">
          <ac:chgData name="Astrid Lucero Hernández Martinez" userId="d16621fd-296d-4f9d-ab44-ced30efccfe3" providerId="ADAL" clId="{EF488C9A-0389-4E1E-B1AA-131B520FB640}" dt="2025-04-03T16:53:18.869" v="88"/>
          <ac:graphicFrameMkLst>
            <pc:docMk/>
            <pc:sldMk cId="1949249242" sldId="299"/>
            <ac:graphicFrameMk id="11" creationId="{4B80A696-08A9-53DF-F691-DBE624454364}"/>
          </ac:graphicFrameMkLst>
        </pc:graphicFrameChg>
        <pc:graphicFrameChg chg="add mod">
          <ac:chgData name="Astrid Lucero Hernández Martinez" userId="d16621fd-296d-4f9d-ab44-ced30efccfe3" providerId="ADAL" clId="{EF488C9A-0389-4E1E-B1AA-131B520FB640}" dt="2025-04-03T16:53:27.995" v="90" actId="1076"/>
          <ac:graphicFrameMkLst>
            <pc:docMk/>
            <pc:sldMk cId="1949249242" sldId="299"/>
            <ac:graphicFrameMk id="13" creationId="{A216AF58-0C3A-93D3-EC8E-DC9A6E38E60E}"/>
          </ac:graphicFrameMkLst>
        </pc:graphicFrameChg>
        <pc:picChg chg="del">
          <ac:chgData name="Astrid Lucero Hernández Martinez" userId="d16621fd-296d-4f9d-ab44-ced30efccfe3" providerId="ADAL" clId="{EF488C9A-0389-4E1E-B1AA-131B520FB640}" dt="2025-04-03T16:51:16.057" v="59" actId="478"/>
          <ac:picMkLst>
            <pc:docMk/>
            <pc:sldMk cId="1949249242" sldId="299"/>
            <ac:picMk id="4" creationId="{43F7A496-0018-B84A-1C6C-C284D45C5B8B}"/>
          </ac:picMkLst>
        </pc:picChg>
        <pc:picChg chg="del">
          <ac:chgData name="Astrid Lucero Hernández Martinez" userId="d16621fd-296d-4f9d-ab44-ced30efccfe3" providerId="ADAL" clId="{EF488C9A-0389-4E1E-B1AA-131B520FB640}" dt="2025-04-03T16:51:26.714" v="63" actId="478"/>
          <ac:picMkLst>
            <pc:docMk/>
            <pc:sldMk cId="1949249242" sldId="299"/>
            <ac:picMk id="6" creationId="{F7C82F8E-9971-5CE6-F085-86E40C1946CB}"/>
          </ac:picMkLst>
        </pc:picChg>
        <pc:picChg chg="add mod">
          <ac:chgData name="Astrid Lucero Hernández Martinez" userId="d16621fd-296d-4f9d-ab44-ced30efccfe3" providerId="ADAL" clId="{EF488C9A-0389-4E1E-B1AA-131B520FB640}" dt="2025-04-03T16:55:06.129" v="135" actId="1076"/>
          <ac:picMkLst>
            <pc:docMk/>
            <pc:sldMk cId="1949249242" sldId="299"/>
            <ac:picMk id="10" creationId="{CC77DE14-F27A-84CF-3F15-4A873B937300}"/>
          </ac:picMkLst>
        </pc:picChg>
        <pc:picChg chg="mod">
          <ac:chgData name="Astrid Lucero Hernández Martinez" userId="d16621fd-296d-4f9d-ab44-ced30efccfe3" providerId="ADAL" clId="{EF488C9A-0389-4E1E-B1AA-131B520FB640}" dt="2025-04-03T16:54:58.425" v="133" actId="1076"/>
          <ac:picMkLst>
            <pc:docMk/>
            <pc:sldMk cId="1949249242" sldId="299"/>
            <ac:picMk id="15" creationId="{BE1BAB8A-9B20-89B8-192A-FB911D98956E}"/>
          </ac:picMkLst>
        </pc:picChg>
      </pc:sldChg>
    </pc:docChg>
  </pc:docChgLst>
  <pc:docChgLst>
    <pc:chgData name="Astrid Lucero Hernandez Martinez" userId="d16621fd-296d-4f9d-ab44-ced30efccfe3" providerId="ADAL" clId="{0969C790-C7A8-461B-81FF-DE5BDB9A5A5E}"/>
    <pc:docChg chg="custSel addSld delSld modSld">
      <pc:chgData name="Astrid Lucero Hernandez Martinez" userId="d16621fd-296d-4f9d-ab44-ced30efccfe3" providerId="ADAL" clId="{0969C790-C7A8-461B-81FF-DE5BDB9A5A5E}" dt="2024-07-10T15:47:35.394" v="259" actId="20577"/>
      <pc:docMkLst>
        <pc:docMk/>
      </pc:docMkLst>
      <pc:sldChg chg="addSp modSp mod">
        <pc:chgData name="Astrid Lucero Hernandez Martinez" userId="d16621fd-296d-4f9d-ab44-ced30efccfe3" providerId="ADAL" clId="{0969C790-C7A8-461B-81FF-DE5BDB9A5A5E}" dt="2024-07-10T15:13:22.508" v="3"/>
        <pc:sldMkLst>
          <pc:docMk/>
          <pc:sldMk cId="178122350" sldId="273"/>
        </pc:sldMkLst>
      </pc:sldChg>
      <pc:sldChg chg="add del">
        <pc:chgData name="Astrid Lucero Hernandez Martinez" userId="d16621fd-296d-4f9d-ab44-ced30efccfe3" providerId="ADAL" clId="{0969C790-C7A8-461B-81FF-DE5BDB9A5A5E}" dt="2024-07-10T15:13:40.085" v="6" actId="47"/>
        <pc:sldMkLst>
          <pc:docMk/>
          <pc:sldMk cId="2229655088" sldId="297"/>
        </pc:sldMkLst>
      </pc:sldChg>
      <pc:sldChg chg="addSp delSp modSp add mod">
        <pc:chgData name="Astrid Lucero Hernandez Martinez" userId="d16621fd-296d-4f9d-ab44-ced30efccfe3" providerId="ADAL" clId="{0969C790-C7A8-461B-81FF-DE5BDB9A5A5E}" dt="2024-07-10T15:47:35.394" v="259" actId="20577"/>
        <pc:sldMkLst>
          <pc:docMk/>
          <pc:sldMk cId="2129439834" sldId="298"/>
        </pc:sldMkLst>
      </pc:sldChg>
    </pc:docChg>
  </pc:docChgLst>
  <pc:docChgLst>
    <pc:chgData name="Astrid Lucero Hernandez Martinez" userId="d16621fd-296d-4f9d-ab44-ced30efccfe3" providerId="ADAL" clId="{0489DB19-5F55-4B7A-8441-068DFF502F5F}"/>
    <pc:docChg chg="undo redo custSel modSld">
      <pc:chgData name="Astrid Lucero Hernandez Martinez" userId="d16621fd-296d-4f9d-ab44-ced30efccfe3" providerId="ADAL" clId="{0489DB19-5F55-4B7A-8441-068DFF502F5F}" dt="2024-08-06T15:59:51.412" v="2029" actId="14734"/>
      <pc:docMkLst>
        <pc:docMk/>
      </pc:docMkLst>
      <pc:sldChg chg="addSp delSp modSp mod">
        <pc:chgData name="Astrid Lucero Hernandez Martinez" userId="d16621fd-296d-4f9d-ab44-ced30efccfe3" providerId="ADAL" clId="{0489DB19-5F55-4B7A-8441-068DFF502F5F}" dt="2024-08-01T16:16:15.406" v="8" actId="1076"/>
        <pc:sldMkLst>
          <pc:docMk/>
          <pc:sldMk cId="721350290" sldId="274"/>
        </pc:sldMkLst>
      </pc:sldChg>
      <pc:sldChg chg="modSp mod">
        <pc:chgData name="Astrid Lucero Hernandez Martinez" userId="d16621fd-296d-4f9d-ab44-ced30efccfe3" providerId="ADAL" clId="{0489DB19-5F55-4B7A-8441-068DFF502F5F}" dt="2024-08-01T16:14:55.958" v="2" actId="20577"/>
        <pc:sldMkLst>
          <pc:docMk/>
          <pc:sldMk cId="1610350232" sldId="277"/>
        </pc:sldMkLst>
      </pc:sldChg>
      <pc:sldChg chg="modSp mod">
        <pc:chgData name="Astrid Lucero Hernandez Martinez" userId="d16621fd-296d-4f9d-ab44-ced30efccfe3" providerId="ADAL" clId="{0489DB19-5F55-4B7A-8441-068DFF502F5F}" dt="2024-08-06T15:35:43.034" v="2028" actId="20577"/>
        <pc:sldMkLst>
          <pc:docMk/>
          <pc:sldMk cId="3675170584" sldId="279"/>
        </pc:sldMkLst>
      </pc:sldChg>
      <pc:sldChg chg="addSp delSp modSp mod">
        <pc:chgData name="Astrid Lucero Hernandez Martinez" userId="d16621fd-296d-4f9d-ab44-ced30efccfe3" providerId="ADAL" clId="{0489DB19-5F55-4B7A-8441-068DFF502F5F}" dt="2024-08-01T16:52:29.309" v="328" actId="20577"/>
        <pc:sldMkLst>
          <pc:docMk/>
          <pc:sldMk cId="3827677764" sldId="283"/>
        </pc:sldMkLst>
      </pc:sldChg>
      <pc:sldChg chg="addSp delSp modSp mod">
        <pc:chgData name="Astrid Lucero Hernandez Martinez" userId="d16621fd-296d-4f9d-ab44-ced30efccfe3" providerId="ADAL" clId="{0489DB19-5F55-4B7A-8441-068DFF502F5F}" dt="2024-08-01T16:26:00.559" v="96" actId="14100"/>
        <pc:sldMkLst>
          <pc:docMk/>
          <pc:sldMk cId="2284358386" sldId="285"/>
        </pc:sldMkLst>
      </pc:sldChg>
      <pc:sldChg chg="addSp delSp modSp mod">
        <pc:chgData name="Astrid Lucero Hernandez Martinez" userId="d16621fd-296d-4f9d-ab44-ced30efccfe3" providerId="ADAL" clId="{0489DB19-5F55-4B7A-8441-068DFF502F5F}" dt="2024-08-01T17:06:40.073" v="471" actId="20577"/>
        <pc:sldMkLst>
          <pc:docMk/>
          <pc:sldMk cId="649828499" sldId="287"/>
        </pc:sldMkLst>
      </pc:sldChg>
      <pc:sldChg chg="addSp delSp modSp mod">
        <pc:chgData name="Astrid Lucero Hernandez Martinez" userId="d16621fd-296d-4f9d-ab44-ced30efccfe3" providerId="ADAL" clId="{0489DB19-5F55-4B7A-8441-068DFF502F5F}" dt="2024-08-01T17:31:49.050" v="924" actId="1076"/>
        <pc:sldMkLst>
          <pc:docMk/>
          <pc:sldMk cId="756526457" sldId="288"/>
        </pc:sldMkLst>
      </pc:sldChg>
      <pc:sldChg chg="addSp delSp modSp mod">
        <pc:chgData name="Astrid Lucero Hernandez Martinez" userId="d16621fd-296d-4f9d-ab44-ced30efccfe3" providerId="ADAL" clId="{0489DB19-5F55-4B7A-8441-068DFF502F5F}" dt="2024-08-01T17:19:28.234" v="637" actId="20577"/>
        <pc:sldMkLst>
          <pc:docMk/>
          <pc:sldMk cId="1850455820" sldId="289"/>
        </pc:sldMkLst>
      </pc:sldChg>
      <pc:sldChg chg="addSp delSp modSp mod">
        <pc:chgData name="Astrid Lucero Hernandez Martinez" userId="d16621fd-296d-4f9d-ab44-ced30efccfe3" providerId="ADAL" clId="{0489DB19-5F55-4B7A-8441-068DFF502F5F}" dt="2024-08-01T17:34:31.891" v="938" actId="20577"/>
        <pc:sldMkLst>
          <pc:docMk/>
          <pc:sldMk cId="2123245595" sldId="290"/>
        </pc:sldMkLst>
      </pc:sldChg>
      <pc:sldChg chg="addSp delSp modSp mod">
        <pc:chgData name="Astrid Lucero Hernandez Martinez" userId="d16621fd-296d-4f9d-ab44-ced30efccfe3" providerId="ADAL" clId="{0489DB19-5F55-4B7A-8441-068DFF502F5F}" dt="2024-08-01T18:15:24.655" v="1808" actId="113"/>
        <pc:sldMkLst>
          <pc:docMk/>
          <pc:sldMk cId="244336464" sldId="291"/>
        </pc:sldMkLst>
      </pc:sldChg>
      <pc:sldChg chg="addSp delSp modSp mod">
        <pc:chgData name="Astrid Lucero Hernandez Martinez" userId="d16621fd-296d-4f9d-ab44-ced30efccfe3" providerId="ADAL" clId="{0489DB19-5F55-4B7A-8441-068DFF502F5F}" dt="2024-08-01T19:10:45.306" v="1829" actId="20577"/>
        <pc:sldMkLst>
          <pc:docMk/>
          <pc:sldMk cId="1883064273" sldId="292"/>
        </pc:sldMkLst>
      </pc:sldChg>
      <pc:sldChg chg="addSp delSp modSp mod">
        <pc:chgData name="Astrid Lucero Hernandez Martinez" userId="d16621fd-296d-4f9d-ab44-ced30efccfe3" providerId="ADAL" clId="{0489DB19-5F55-4B7A-8441-068DFF502F5F}" dt="2024-08-01T19:15:01.856" v="1860" actId="20577"/>
        <pc:sldMkLst>
          <pc:docMk/>
          <pc:sldMk cId="300037228" sldId="293"/>
        </pc:sldMkLst>
      </pc:sldChg>
      <pc:sldChg chg="addSp delSp modSp mod">
        <pc:chgData name="Astrid Lucero Hernandez Martinez" userId="d16621fd-296d-4f9d-ab44-ced30efccfe3" providerId="ADAL" clId="{0489DB19-5F55-4B7A-8441-068DFF502F5F}" dt="2024-08-01T19:21:44.177" v="1915" actId="123"/>
        <pc:sldMkLst>
          <pc:docMk/>
          <pc:sldMk cId="1613795287" sldId="294"/>
        </pc:sldMkLst>
      </pc:sldChg>
      <pc:sldChg chg="modSp mod">
        <pc:chgData name="Astrid Lucero Hernandez Martinez" userId="d16621fd-296d-4f9d-ab44-ced30efccfe3" providerId="ADAL" clId="{0489DB19-5F55-4B7A-8441-068DFF502F5F}" dt="2024-08-01T19:22:15.512" v="1918" actId="20577"/>
        <pc:sldMkLst>
          <pc:docMk/>
          <pc:sldMk cId="4239758551" sldId="295"/>
        </pc:sldMkLst>
      </pc:sldChg>
      <pc:sldChg chg="modSp mod">
        <pc:chgData name="Astrid Lucero Hernandez Martinez" userId="d16621fd-296d-4f9d-ab44-ced30efccfe3" providerId="ADAL" clId="{0489DB19-5F55-4B7A-8441-068DFF502F5F}" dt="2024-08-01T19:22:25.449" v="1922" actId="20577"/>
        <pc:sldMkLst>
          <pc:docMk/>
          <pc:sldMk cId="2202548061" sldId="296"/>
        </pc:sldMkLst>
      </pc:sldChg>
      <pc:sldChg chg="addSp delSp modSp mod">
        <pc:chgData name="Astrid Lucero Hernandez Martinez" userId="d16621fd-296d-4f9d-ab44-ced30efccfe3" providerId="ADAL" clId="{0489DB19-5F55-4B7A-8441-068DFF502F5F}" dt="2024-08-06T15:59:51.412" v="2029" actId="14734"/>
        <pc:sldMkLst>
          <pc:docMk/>
          <pc:sldMk cId="2129439834" sldId="298"/>
        </pc:sldMkLst>
      </pc:sldChg>
    </pc:docChg>
  </pc:docChgLst>
  <pc:docChgLst>
    <pc:chgData name="Astrid Lucero Hernández Martinez" userId="d16621fd-296d-4f9d-ab44-ced30efccfe3" providerId="ADAL" clId="{EC77317F-9783-49CD-A1BD-F7716A4ADBA6}"/>
    <pc:docChg chg="undo redo custSel modSld">
      <pc:chgData name="Astrid Lucero Hernández Martinez" userId="d16621fd-296d-4f9d-ab44-ced30efccfe3" providerId="ADAL" clId="{EC77317F-9783-49CD-A1BD-F7716A4ADBA6}" dt="2025-05-06T17:15:17.855" v="1133" actId="1076"/>
      <pc:docMkLst>
        <pc:docMk/>
      </pc:docMkLst>
      <pc:sldChg chg="modSp mod">
        <pc:chgData name="Astrid Lucero Hernández Martinez" userId="d16621fd-296d-4f9d-ab44-ced30efccfe3" providerId="ADAL" clId="{EC77317F-9783-49CD-A1BD-F7716A4ADBA6}" dt="2025-05-02T17:06:27.243" v="7" actId="20577"/>
        <pc:sldMkLst>
          <pc:docMk/>
          <pc:sldMk cId="1610350232" sldId="277"/>
        </pc:sldMkLst>
        <pc:spChg chg="mod">
          <ac:chgData name="Astrid Lucero Hernández Martinez" userId="d16621fd-296d-4f9d-ab44-ced30efccfe3" providerId="ADAL" clId="{EC77317F-9783-49CD-A1BD-F7716A4ADBA6}" dt="2025-05-02T17:06:27.243" v="7" actId="20577"/>
          <ac:spMkLst>
            <pc:docMk/>
            <pc:sldMk cId="1610350232" sldId="277"/>
            <ac:spMk id="6" creationId="{B2F2D106-82B9-0335-7236-4CF3863660F7}"/>
          </ac:spMkLst>
        </pc:spChg>
      </pc:sldChg>
      <pc:sldChg chg="addSp delSp modSp mod">
        <pc:chgData name="Astrid Lucero Hernández Martinez" userId="d16621fd-296d-4f9d-ab44-ced30efccfe3" providerId="ADAL" clId="{EC77317F-9783-49CD-A1BD-F7716A4ADBA6}" dt="2025-05-02T17:36:10.350" v="252" actId="20577"/>
        <pc:sldMkLst>
          <pc:docMk/>
          <pc:sldMk cId="3827677764" sldId="283"/>
        </pc:sldMkLst>
        <pc:spChg chg="mod">
          <ac:chgData name="Astrid Lucero Hernández Martinez" userId="d16621fd-296d-4f9d-ab44-ced30efccfe3" providerId="ADAL" clId="{EC77317F-9783-49CD-A1BD-F7716A4ADBA6}" dt="2025-05-02T17:18:37.798" v="121" actId="1076"/>
          <ac:spMkLst>
            <pc:docMk/>
            <pc:sldMk cId="3827677764" sldId="283"/>
            <ac:spMk id="5" creationId="{1B82EB21-B619-F070-3EA1-261B4FC73123}"/>
          </ac:spMkLst>
        </pc:spChg>
        <pc:spChg chg="mod">
          <ac:chgData name="Astrid Lucero Hernández Martinez" userId="d16621fd-296d-4f9d-ab44-ced30efccfe3" providerId="ADAL" clId="{EC77317F-9783-49CD-A1BD-F7716A4ADBA6}" dt="2025-05-02T17:36:10.350" v="252" actId="20577"/>
          <ac:spMkLst>
            <pc:docMk/>
            <pc:sldMk cId="3827677764" sldId="283"/>
            <ac:spMk id="19" creationId="{F3B3F893-37EB-1B24-5F58-30A8CB7927B3}"/>
          </ac:spMkLst>
        </pc:spChg>
        <pc:picChg chg="del">
          <ac:chgData name="Astrid Lucero Hernández Martinez" userId="d16621fd-296d-4f9d-ab44-ced30efccfe3" providerId="ADAL" clId="{EC77317F-9783-49CD-A1BD-F7716A4ADBA6}" dt="2025-05-02T17:18:24.877" v="116" actId="478"/>
          <ac:picMkLst>
            <pc:docMk/>
            <pc:sldMk cId="3827677764" sldId="283"/>
            <ac:picMk id="3" creationId="{5594C173-7DEE-728B-A0DA-0EF4F5200234}"/>
          </ac:picMkLst>
        </pc:picChg>
        <pc:picChg chg="add mod ord">
          <ac:chgData name="Astrid Lucero Hernández Martinez" userId="d16621fd-296d-4f9d-ab44-ced30efccfe3" providerId="ADAL" clId="{EC77317F-9783-49CD-A1BD-F7716A4ADBA6}" dt="2025-05-02T17:18:33.757" v="120" actId="167"/>
          <ac:picMkLst>
            <pc:docMk/>
            <pc:sldMk cId="3827677764" sldId="283"/>
            <ac:picMk id="4" creationId="{A44041D9-9A5F-436F-F7B5-362E12E421B3}"/>
          </ac:picMkLst>
        </pc:picChg>
      </pc:sldChg>
      <pc:sldChg chg="addSp delSp modSp mod">
        <pc:chgData name="Astrid Lucero Hernández Martinez" userId="d16621fd-296d-4f9d-ab44-ced30efccfe3" providerId="ADAL" clId="{EC77317F-9783-49CD-A1BD-F7716A4ADBA6}" dt="2025-05-02T17:11:47.774" v="71" actId="1076"/>
        <pc:sldMkLst>
          <pc:docMk/>
          <pc:sldMk cId="2284358386" sldId="285"/>
        </pc:sldMkLst>
        <pc:spChg chg="mod">
          <ac:chgData name="Astrid Lucero Hernández Martinez" userId="d16621fd-296d-4f9d-ab44-ced30efccfe3" providerId="ADAL" clId="{EC77317F-9783-49CD-A1BD-F7716A4ADBA6}" dt="2025-05-02T17:11:29.051" v="69" actId="20577"/>
          <ac:spMkLst>
            <pc:docMk/>
            <pc:sldMk cId="2284358386" sldId="285"/>
            <ac:spMk id="5" creationId="{4A250405-93B5-B986-98C3-DB903B6A74C9}"/>
          </ac:spMkLst>
        </pc:spChg>
        <pc:spChg chg="mod">
          <ac:chgData name="Astrid Lucero Hernández Martinez" userId="d16621fd-296d-4f9d-ab44-ced30efccfe3" providerId="ADAL" clId="{EC77317F-9783-49CD-A1BD-F7716A4ADBA6}" dt="2025-05-02T17:09:30.107" v="36" actId="1076"/>
          <ac:spMkLst>
            <pc:docMk/>
            <pc:sldMk cId="2284358386" sldId="285"/>
            <ac:spMk id="6" creationId="{C97D797A-F40D-540F-F047-BBCD38B3BE6C}"/>
          </ac:spMkLst>
        </pc:spChg>
        <pc:spChg chg="mod">
          <ac:chgData name="Astrid Lucero Hernández Martinez" userId="d16621fd-296d-4f9d-ab44-ced30efccfe3" providerId="ADAL" clId="{EC77317F-9783-49CD-A1BD-F7716A4ADBA6}" dt="2025-05-02T17:09:49.631" v="43" actId="14100"/>
          <ac:spMkLst>
            <pc:docMk/>
            <pc:sldMk cId="2284358386" sldId="285"/>
            <ac:spMk id="7" creationId="{5BF842DB-B007-F600-9DD6-F9ACC500848D}"/>
          </ac:spMkLst>
        </pc:spChg>
        <pc:spChg chg="mod">
          <ac:chgData name="Astrid Lucero Hernández Martinez" userId="d16621fd-296d-4f9d-ab44-ced30efccfe3" providerId="ADAL" clId="{EC77317F-9783-49CD-A1BD-F7716A4ADBA6}" dt="2025-05-02T17:10:34.810" v="49" actId="1076"/>
          <ac:spMkLst>
            <pc:docMk/>
            <pc:sldMk cId="2284358386" sldId="285"/>
            <ac:spMk id="8" creationId="{5A0ECABF-9B27-3B3C-196D-FD094186E7AA}"/>
          </ac:spMkLst>
        </pc:spChg>
        <pc:graphicFrameChg chg="add mod">
          <ac:chgData name="Astrid Lucero Hernández Martinez" userId="d16621fd-296d-4f9d-ab44-ced30efccfe3" providerId="ADAL" clId="{EC77317F-9783-49CD-A1BD-F7716A4ADBA6}" dt="2025-05-02T17:07:56.023" v="11"/>
          <ac:graphicFrameMkLst>
            <pc:docMk/>
            <pc:sldMk cId="2284358386" sldId="285"/>
            <ac:graphicFrameMk id="3" creationId="{F6776CC8-3808-E6E1-24F4-D432A1BBD037}"/>
          </ac:graphicFrameMkLst>
        </pc:graphicFrameChg>
        <pc:graphicFrameChg chg="add mod modGraphic">
          <ac:chgData name="Astrid Lucero Hernández Martinez" userId="d16621fd-296d-4f9d-ab44-ced30efccfe3" providerId="ADAL" clId="{EC77317F-9783-49CD-A1BD-F7716A4ADBA6}" dt="2025-05-02T17:11:47.774" v="71" actId="1076"/>
          <ac:graphicFrameMkLst>
            <pc:docMk/>
            <pc:sldMk cId="2284358386" sldId="285"/>
            <ac:graphicFrameMk id="4" creationId="{2841B441-B5B8-E259-B545-226075B6FEDF}"/>
          </ac:graphicFrameMkLst>
        </pc:graphicFrameChg>
        <pc:graphicFrameChg chg="del">
          <ac:chgData name="Astrid Lucero Hernández Martinez" userId="d16621fd-296d-4f9d-ab44-ced30efccfe3" providerId="ADAL" clId="{EC77317F-9783-49CD-A1BD-F7716A4ADBA6}" dt="2025-05-02T17:07:49.603" v="8" actId="478"/>
          <ac:graphicFrameMkLst>
            <pc:docMk/>
            <pc:sldMk cId="2284358386" sldId="285"/>
            <ac:graphicFrameMk id="9" creationId="{E9BDF07A-BB2A-B293-55D7-7458D5395327}"/>
          </ac:graphicFrameMkLst>
        </pc:graphicFrameChg>
        <pc:graphicFrameChg chg="add mod">
          <ac:chgData name="Astrid Lucero Hernández Martinez" userId="d16621fd-296d-4f9d-ab44-ced30efccfe3" providerId="ADAL" clId="{EC77317F-9783-49CD-A1BD-F7716A4ADBA6}" dt="2025-05-02T17:10:11.874" v="46"/>
          <ac:graphicFrameMkLst>
            <pc:docMk/>
            <pc:sldMk cId="2284358386" sldId="285"/>
            <ac:graphicFrameMk id="10" creationId="{BE646829-BA27-224D-3B36-58EC1DB06DCE}"/>
          </ac:graphicFrameMkLst>
        </pc:graphicFrameChg>
        <pc:graphicFrameChg chg="add mod modGraphic">
          <ac:chgData name="Astrid Lucero Hernández Martinez" userId="d16621fd-296d-4f9d-ab44-ced30efccfe3" providerId="ADAL" clId="{EC77317F-9783-49CD-A1BD-F7716A4ADBA6}" dt="2025-05-02T17:10:49.134" v="52" actId="14734"/>
          <ac:graphicFrameMkLst>
            <pc:docMk/>
            <pc:sldMk cId="2284358386" sldId="285"/>
            <ac:graphicFrameMk id="11" creationId="{F98C0C31-B3FB-6FAF-D507-0F2F644D50AC}"/>
          </ac:graphicFrameMkLst>
        </pc:graphicFrameChg>
        <pc:graphicFrameChg chg="del">
          <ac:chgData name="Astrid Lucero Hernández Martinez" userId="d16621fd-296d-4f9d-ab44-ced30efccfe3" providerId="ADAL" clId="{EC77317F-9783-49CD-A1BD-F7716A4ADBA6}" dt="2025-05-02T17:09:54.833" v="44" actId="478"/>
          <ac:graphicFrameMkLst>
            <pc:docMk/>
            <pc:sldMk cId="2284358386" sldId="285"/>
            <ac:graphicFrameMk id="13" creationId="{1F7DF72E-B77D-AD92-6E7B-E9ABABCF15A9}"/>
          </ac:graphicFrameMkLst>
        </pc:graphicFrameChg>
      </pc:sldChg>
      <pc:sldChg chg="addSp delSp modSp mod">
        <pc:chgData name="Astrid Lucero Hernández Martinez" userId="d16621fd-296d-4f9d-ab44-ced30efccfe3" providerId="ADAL" clId="{EC77317F-9783-49CD-A1BD-F7716A4ADBA6}" dt="2025-05-02T17:52:54.068" v="291" actId="1076"/>
        <pc:sldMkLst>
          <pc:docMk/>
          <pc:sldMk cId="649828499" sldId="287"/>
        </pc:sldMkLst>
        <pc:spChg chg="mod">
          <ac:chgData name="Astrid Lucero Hernández Martinez" userId="d16621fd-296d-4f9d-ab44-ced30efccfe3" providerId="ADAL" clId="{EC77317F-9783-49CD-A1BD-F7716A4ADBA6}" dt="2025-05-02T17:52:54.068" v="291" actId="1076"/>
          <ac:spMkLst>
            <pc:docMk/>
            <pc:sldMk cId="649828499" sldId="287"/>
            <ac:spMk id="3" creationId="{69C1B9E4-D195-AAF8-CFF3-32E283E11CC5}"/>
          </ac:spMkLst>
        </pc:spChg>
        <pc:spChg chg="mod">
          <ac:chgData name="Astrid Lucero Hernández Martinez" userId="d16621fd-296d-4f9d-ab44-ced30efccfe3" providerId="ADAL" clId="{EC77317F-9783-49CD-A1BD-F7716A4ADBA6}" dt="2025-05-02T17:37:38.349" v="265" actId="1076"/>
          <ac:spMkLst>
            <pc:docMk/>
            <pc:sldMk cId="649828499" sldId="287"/>
            <ac:spMk id="4" creationId="{0DF0829C-0E2B-4497-C2AA-0FC23BCAFE7B}"/>
          </ac:spMkLst>
        </pc:spChg>
        <pc:picChg chg="add del">
          <ac:chgData name="Astrid Lucero Hernández Martinez" userId="d16621fd-296d-4f9d-ab44-ced30efccfe3" providerId="ADAL" clId="{EC77317F-9783-49CD-A1BD-F7716A4ADBA6}" dt="2025-05-02T17:37:23.169" v="259" actId="478"/>
          <ac:picMkLst>
            <pc:docMk/>
            <pc:sldMk cId="649828499" sldId="287"/>
            <ac:picMk id="5" creationId="{80C4D6E9-90E6-1452-5CD0-41F7DCAFE246}"/>
          </ac:picMkLst>
        </pc:picChg>
        <pc:picChg chg="add del mod">
          <ac:chgData name="Astrid Lucero Hernández Martinez" userId="d16621fd-296d-4f9d-ab44-ced30efccfe3" providerId="ADAL" clId="{EC77317F-9783-49CD-A1BD-F7716A4ADBA6}" dt="2025-05-02T17:37:15.406" v="257" actId="22"/>
          <ac:picMkLst>
            <pc:docMk/>
            <pc:sldMk cId="649828499" sldId="287"/>
            <ac:picMk id="6" creationId="{97EED98C-4D12-D45C-3C74-1B830A73C1AA}"/>
          </ac:picMkLst>
        </pc:picChg>
        <pc:picChg chg="add del mod ord">
          <ac:chgData name="Astrid Lucero Hernández Martinez" userId="d16621fd-296d-4f9d-ab44-ced30efccfe3" providerId="ADAL" clId="{EC77317F-9783-49CD-A1BD-F7716A4ADBA6}" dt="2025-05-02T17:37:59.291" v="266" actId="478"/>
          <ac:picMkLst>
            <pc:docMk/>
            <pc:sldMk cId="649828499" sldId="287"/>
            <ac:picMk id="8" creationId="{0383B537-9C93-6315-0A1D-2045A1408E38}"/>
          </ac:picMkLst>
        </pc:picChg>
        <pc:picChg chg="add mod ord">
          <ac:chgData name="Astrid Lucero Hernández Martinez" userId="d16621fd-296d-4f9d-ab44-ced30efccfe3" providerId="ADAL" clId="{EC77317F-9783-49CD-A1BD-F7716A4ADBA6}" dt="2025-05-02T17:38:12.819" v="272" actId="1076"/>
          <ac:picMkLst>
            <pc:docMk/>
            <pc:sldMk cId="649828499" sldId="287"/>
            <ac:picMk id="10" creationId="{A0EA781B-2592-5831-3454-3DFF60923F06}"/>
          </ac:picMkLst>
        </pc:picChg>
      </pc:sldChg>
      <pc:sldChg chg="addSp delSp modSp mod">
        <pc:chgData name="Astrid Lucero Hernández Martinez" userId="d16621fd-296d-4f9d-ab44-ced30efccfe3" providerId="ADAL" clId="{EC77317F-9783-49CD-A1BD-F7716A4ADBA6}" dt="2025-05-02T23:14:51.609" v="686" actId="20577"/>
        <pc:sldMkLst>
          <pc:docMk/>
          <pc:sldMk cId="756526457" sldId="288"/>
        </pc:sldMkLst>
        <pc:spChg chg="mod">
          <ac:chgData name="Astrid Lucero Hernández Martinez" userId="d16621fd-296d-4f9d-ab44-ced30efccfe3" providerId="ADAL" clId="{EC77317F-9783-49CD-A1BD-F7716A4ADBA6}" dt="2025-05-02T23:14:51.609" v="686" actId="20577"/>
          <ac:spMkLst>
            <pc:docMk/>
            <pc:sldMk cId="756526457" sldId="288"/>
            <ac:spMk id="4" creationId="{B1C022A3-BBCF-B714-4581-99F248C821BE}"/>
          </ac:spMkLst>
        </pc:spChg>
        <pc:picChg chg="add mod ord">
          <ac:chgData name="Astrid Lucero Hernández Martinez" userId="d16621fd-296d-4f9d-ab44-ced30efccfe3" providerId="ADAL" clId="{EC77317F-9783-49CD-A1BD-F7716A4ADBA6}" dt="2025-05-02T23:12:25.081" v="652" actId="167"/>
          <ac:picMkLst>
            <pc:docMk/>
            <pc:sldMk cId="756526457" sldId="288"/>
            <ac:picMk id="5" creationId="{E2210533-9E5E-BED5-B48D-719FCCC6E59D}"/>
          </ac:picMkLst>
        </pc:picChg>
        <pc:picChg chg="del">
          <ac:chgData name="Astrid Lucero Hernández Martinez" userId="d16621fd-296d-4f9d-ab44-ced30efccfe3" providerId="ADAL" clId="{EC77317F-9783-49CD-A1BD-F7716A4ADBA6}" dt="2025-05-02T23:12:12.631" v="647" actId="478"/>
          <ac:picMkLst>
            <pc:docMk/>
            <pc:sldMk cId="756526457" sldId="288"/>
            <ac:picMk id="6" creationId="{B1377970-F6E5-F1B2-E5F3-2FFC246FD055}"/>
          </ac:picMkLst>
        </pc:picChg>
      </pc:sldChg>
      <pc:sldChg chg="addSp delSp modSp mod">
        <pc:chgData name="Astrid Lucero Hernández Martinez" userId="d16621fd-296d-4f9d-ab44-ced30efccfe3" providerId="ADAL" clId="{EC77317F-9783-49CD-A1BD-F7716A4ADBA6}" dt="2025-05-02T23:08:56.040" v="600" actId="20577"/>
        <pc:sldMkLst>
          <pc:docMk/>
          <pc:sldMk cId="1850455820" sldId="289"/>
        </pc:sldMkLst>
        <pc:spChg chg="mod">
          <ac:chgData name="Astrid Lucero Hernández Martinez" userId="d16621fd-296d-4f9d-ab44-ced30efccfe3" providerId="ADAL" clId="{EC77317F-9783-49CD-A1BD-F7716A4ADBA6}" dt="2025-05-02T23:08:56.040" v="600" actId="20577"/>
          <ac:spMkLst>
            <pc:docMk/>
            <pc:sldMk cId="1850455820" sldId="289"/>
            <ac:spMk id="3" creationId="{63F3E368-E78D-4B31-F5C8-49060C3AF8A5}"/>
          </ac:spMkLst>
        </pc:spChg>
        <pc:spChg chg="mod">
          <ac:chgData name="Astrid Lucero Hernández Martinez" userId="d16621fd-296d-4f9d-ab44-ced30efccfe3" providerId="ADAL" clId="{EC77317F-9783-49CD-A1BD-F7716A4ADBA6}" dt="2025-05-02T17:54:11.981" v="299" actId="1076"/>
          <ac:spMkLst>
            <pc:docMk/>
            <pc:sldMk cId="1850455820" sldId="289"/>
            <ac:spMk id="4" creationId="{C986F3B3-92AF-2F6B-D6BA-3BD236912AB7}"/>
          </ac:spMkLst>
        </pc:spChg>
        <pc:graphicFrameChg chg="add mod">
          <ac:chgData name="Astrid Lucero Hernández Martinez" userId="d16621fd-296d-4f9d-ab44-ced30efccfe3" providerId="ADAL" clId="{EC77317F-9783-49CD-A1BD-F7716A4ADBA6}" dt="2025-05-02T17:57:08.012" v="404"/>
          <ac:graphicFrameMkLst>
            <pc:docMk/>
            <pc:sldMk cId="1850455820" sldId="289"/>
            <ac:graphicFrameMk id="7" creationId="{D18B6D4C-D6B8-980A-6D4D-152B8EE4D8F4}"/>
          </ac:graphicFrameMkLst>
        </pc:graphicFrameChg>
        <pc:picChg chg="del mod">
          <ac:chgData name="Astrid Lucero Hernández Martinez" userId="d16621fd-296d-4f9d-ab44-ced30efccfe3" providerId="ADAL" clId="{EC77317F-9783-49CD-A1BD-F7716A4ADBA6}" dt="2025-05-02T17:54:01.460" v="294" actId="478"/>
          <ac:picMkLst>
            <pc:docMk/>
            <pc:sldMk cId="1850455820" sldId="289"/>
            <ac:picMk id="5" creationId="{601FF0FB-835A-DDB0-406E-4E585FF278A5}"/>
          </ac:picMkLst>
        </pc:picChg>
        <pc:picChg chg="add mod ord">
          <ac:chgData name="Astrid Lucero Hernández Martinez" userId="d16621fd-296d-4f9d-ab44-ced30efccfe3" providerId="ADAL" clId="{EC77317F-9783-49CD-A1BD-F7716A4ADBA6}" dt="2025-05-02T17:54:14.329" v="300" actId="1076"/>
          <ac:picMkLst>
            <pc:docMk/>
            <pc:sldMk cId="1850455820" sldId="289"/>
            <ac:picMk id="6" creationId="{60BBB2DD-4922-2CA8-DC43-1E2671AE9A82}"/>
          </ac:picMkLst>
        </pc:picChg>
      </pc:sldChg>
      <pc:sldChg chg="addSp delSp modSp mod">
        <pc:chgData name="Astrid Lucero Hernández Martinez" userId="d16621fd-296d-4f9d-ab44-ced30efccfe3" providerId="ADAL" clId="{EC77317F-9783-49CD-A1BD-F7716A4ADBA6}" dt="2025-05-02T23:18:41.788" v="826" actId="14100"/>
        <pc:sldMkLst>
          <pc:docMk/>
          <pc:sldMk cId="2123245595" sldId="290"/>
        </pc:sldMkLst>
        <pc:spChg chg="mod">
          <ac:chgData name="Astrid Lucero Hernández Martinez" userId="d16621fd-296d-4f9d-ab44-ced30efccfe3" providerId="ADAL" clId="{EC77317F-9783-49CD-A1BD-F7716A4ADBA6}" dt="2025-05-02T23:18:37.819" v="825" actId="14100"/>
          <ac:spMkLst>
            <pc:docMk/>
            <pc:sldMk cId="2123245595" sldId="290"/>
            <ac:spMk id="4" creationId="{B60B00F2-B004-95E3-9D76-F664C7D6A801}"/>
          </ac:spMkLst>
        </pc:spChg>
        <pc:picChg chg="add del">
          <ac:chgData name="Astrid Lucero Hernández Martinez" userId="d16621fd-296d-4f9d-ab44-ced30efccfe3" providerId="ADAL" clId="{EC77317F-9783-49CD-A1BD-F7716A4ADBA6}" dt="2025-05-02T23:15:12.009" v="689" actId="478"/>
          <ac:picMkLst>
            <pc:docMk/>
            <pc:sldMk cId="2123245595" sldId="290"/>
            <ac:picMk id="5" creationId="{C8375402-F1D8-AA17-0AD1-41AF11C67236}"/>
          </ac:picMkLst>
        </pc:picChg>
        <pc:picChg chg="add del mod ord">
          <ac:chgData name="Astrid Lucero Hernández Martinez" userId="d16621fd-296d-4f9d-ab44-ced30efccfe3" providerId="ADAL" clId="{EC77317F-9783-49CD-A1BD-F7716A4ADBA6}" dt="2025-05-02T23:18:41.788" v="826" actId="14100"/>
          <ac:picMkLst>
            <pc:docMk/>
            <pc:sldMk cId="2123245595" sldId="290"/>
            <ac:picMk id="6" creationId="{72308300-5721-2E6F-8D70-83EB350799C0}"/>
          </ac:picMkLst>
        </pc:picChg>
        <pc:picChg chg="mod">
          <ac:chgData name="Astrid Lucero Hernández Martinez" userId="d16621fd-296d-4f9d-ab44-ced30efccfe3" providerId="ADAL" clId="{EC77317F-9783-49CD-A1BD-F7716A4ADBA6}" dt="2025-05-02T23:17:25.540" v="785" actId="1076"/>
          <ac:picMkLst>
            <pc:docMk/>
            <pc:sldMk cId="2123245595" sldId="290"/>
            <ac:picMk id="15" creationId="{BE1BAB8A-9B20-89B8-192A-FB911D98956E}"/>
          </ac:picMkLst>
        </pc:picChg>
      </pc:sldChg>
      <pc:sldChg chg="addSp delSp modSp mod">
        <pc:chgData name="Astrid Lucero Hernández Martinez" userId="d16621fd-296d-4f9d-ab44-ced30efccfe3" providerId="ADAL" clId="{EC77317F-9783-49CD-A1BD-F7716A4ADBA6}" dt="2025-05-02T23:28:39.744" v="895" actId="20577"/>
        <pc:sldMkLst>
          <pc:docMk/>
          <pc:sldMk cId="244336464" sldId="291"/>
        </pc:sldMkLst>
        <pc:spChg chg="mod">
          <ac:chgData name="Astrid Lucero Hernández Martinez" userId="d16621fd-296d-4f9d-ab44-ced30efccfe3" providerId="ADAL" clId="{EC77317F-9783-49CD-A1BD-F7716A4ADBA6}" dt="2025-05-02T23:28:39.744" v="895" actId="20577"/>
          <ac:spMkLst>
            <pc:docMk/>
            <pc:sldMk cId="244336464" sldId="291"/>
            <ac:spMk id="6" creationId="{6EC5BA0C-330A-F4A3-F3A6-0E1DC232D869}"/>
          </ac:spMkLst>
        </pc:spChg>
        <pc:picChg chg="add mod ord">
          <ac:chgData name="Astrid Lucero Hernández Martinez" userId="d16621fd-296d-4f9d-ab44-ced30efccfe3" providerId="ADAL" clId="{EC77317F-9783-49CD-A1BD-F7716A4ADBA6}" dt="2025-05-02T23:19:42.027" v="833" actId="167"/>
          <ac:picMkLst>
            <pc:docMk/>
            <pc:sldMk cId="244336464" sldId="291"/>
            <ac:picMk id="4" creationId="{8741242E-667E-75C6-0499-DF937FCFC88F}"/>
          </ac:picMkLst>
        </pc:picChg>
        <pc:picChg chg="del">
          <ac:chgData name="Astrid Lucero Hernández Martinez" userId="d16621fd-296d-4f9d-ab44-ced30efccfe3" providerId="ADAL" clId="{EC77317F-9783-49CD-A1BD-F7716A4ADBA6}" dt="2025-05-02T23:19:27.927" v="827" actId="478"/>
          <ac:picMkLst>
            <pc:docMk/>
            <pc:sldMk cId="244336464" sldId="291"/>
            <ac:picMk id="5" creationId="{EE3FD330-CF5E-CD01-6ED3-52D279D64AD6}"/>
          </ac:picMkLst>
        </pc:picChg>
        <pc:picChg chg="mod">
          <ac:chgData name="Astrid Lucero Hernández Martinez" userId="d16621fd-296d-4f9d-ab44-ced30efccfe3" providerId="ADAL" clId="{EC77317F-9783-49CD-A1BD-F7716A4ADBA6}" dt="2025-05-02T23:28:13.856" v="889" actId="1076"/>
          <ac:picMkLst>
            <pc:docMk/>
            <pc:sldMk cId="244336464" sldId="291"/>
            <ac:picMk id="15" creationId="{BE1BAB8A-9B20-89B8-192A-FB911D98956E}"/>
          </ac:picMkLst>
        </pc:picChg>
      </pc:sldChg>
      <pc:sldChg chg="addSp delSp modSp mod">
        <pc:chgData name="Astrid Lucero Hernández Martinez" userId="d16621fd-296d-4f9d-ab44-ced30efccfe3" providerId="ADAL" clId="{EC77317F-9783-49CD-A1BD-F7716A4ADBA6}" dt="2025-05-05T19:48:42.275" v="946" actId="14734"/>
        <pc:sldMkLst>
          <pc:docMk/>
          <pc:sldMk cId="1883064273" sldId="292"/>
        </pc:sldMkLst>
        <pc:graphicFrameChg chg="add mod">
          <ac:chgData name="Astrid Lucero Hernández Martinez" userId="d16621fd-296d-4f9d-ab44-ced30efccfe3" providerId="ADAL" clId="{EC77317F-9783-49CD-A1BD-F7716A4ADBA6}" dt="2025-05-05T19:45:37.620" v="897"/>
          <ac:graphicFrameMkLst>
            <pc:docMk/>
            <pc:sldMk cId="1883064273" sldId="292"/>
            <ac:graphicFrameMk id="2" creationId="{3AD0D685-B300-DF6B-2011-AF226F45CD59}"/>
          </ac:graphicFrameMkLst>
        </pc:graphicFrameChg>
        <pc:graphicFrameChg chg="del">
          <ac:chgData name="Astrid Lucero Hernández Martinez" userId="d16621fd-296d-4f9d-ab44-ced30efccfe3" providerId="ADAL" clId="{EC77317F-9783-49CD-A1BD-F7716A4ADBA6}" dt="2025-05-05T19:45:02.719" v="896" actId="478"/>
          <ac:graphicFrameMkLst>
            <pc:docMk/>
            <pc:sldMk cId="1883064273" sldId="292"/>
            <ac:graphicFrameMk id="3" creationId="{F9834F0D-558E-BF97-0FA1-87D832E446E3}"/>
          </ac:graphicFrameMkLst>
        </pc:graphicFrameChg>
        <pc:graphicFrameChg chg="add mod modGraphic">
          <ac:chgData name="Astrid Lucero Hernández Martinez" userId="d16621fd-296d-4f9d-ab44-ced30efccfe3" providerId="ADAL" clId="{EC77317F-9783-49CD-A1BD-F7716A4ADBA6}" dt="2025-05-05T19:48:42.275" v="946" actId="14734"/>
          <ac:graphicFrameMkLst>
            <pc:docMk/>
            <pc:sldMk cId="1883064273" sldId="292"/>
            <ac:graphicFrameMk id="4" creationId="{74643262-85DA-7D60-DD80-BA4368881F5C}"/>
          </ac:graphicFrameMkLst>
        </pc:graphicFrameChg>
      </pc:sldChg>
      <pc:sldChg chg="addSp delSp modSp mod">
        <pc:chgData name="Astrid Lucero Hernández Martinez" userId="d16621fd-296d-4f9d-ab44-ced30efccfe3" providerId="ADAL" clId="{EC77317F-9783-49CD-A1BD-F7716A4ADBA6}" dt="2025-05-05T20:37:53.961" v="1048" actId="1076"/>
        <pc:sldMkLst>
          <pc:docMk/>
          <pc:sldMk cId="300037228" sldId="293"/>
        </pc:sldMkLst>
        <pc:spChg chg="mod">
          <ac:chgData name="Astrid Lucero Hernández Martinez" userId="d16621fd-296d-4f9d-ab44-ced30efccfe3" providerId="ADAL" clId="{EC77317F-9783-49CD-A1BD-F7716A4ADBA6}" dt="2025-05-05T20:37:53.961" v="1048" actId="1076"/>
          <ac:spMkLst>
            <pc:docMk/>
            <pc:sldMk cId="300037228" sldId="293"/>
            <ac:spMk id="6" creationId="{46C12128-4BD9-5A86-E69A-27C5F5D9CD1B}"/>
          </ac:spMkLst>
        </pc:spChg>
        <pc:graphicFrameChg chg="add mod">
          <ac:chgData name="Astrid Lucero Hernández Martinez" userId="d16621fd-296d-4f9d-ab44-ced30efccfe3" providerId="ADAL" clId="{EC77317F-9783-49CD-A1BD-F7716A4ADBA6}" dt="2025-05-05T20:00:44.596" v="950" actId="1076"/>
          <ac:graphicFrameMkLst>
            <pc:docMk/>
            <pc:sldMk cId="300037228" sldId="293"/>
            <ac:graphicFrameMk id="2" creationId="{9CA7737C-89DD-03AA-6AE4-E2EB536AA210}"/>
          </ac:graphicFrameMkLst>
        </pc:graphicFrameChg>
        <pc:graphicFrameChg chg="add mod">
          <ac:chgData name="Astrid Lucero Hernández Martinez" userId="d16621fd-296d-4f9d-ab44-ced30efccfe3" providerId="ADAL" clId="{EC77317F-9783-49CD-A1BD-F7716A4ADBA6}" dt="2025-05-05T20:00:46.542" v="951"/>
          <ac:graphicFrameMkLst>
            <pc:docMk/>
            <pc:sldMk cId="300037228" sldId="293"/>
            <ac:graphicFrameMk id="3" creationId="{20056A38-585C-BA8F-569A-B7A907B72202}"/>
          </ac:graphicFrameMkLst>
        </pc:graphicFrameChg>
        <pc:graphicFrameChg chg="add mod modGraphic">
          <ac:chgData name="Astrid Lucero Hernández Martinez" userId="d16621fd-296d-4f9d-ab44-ced30efccfe3" providerId="ADAL" clId="{EC77317F-9783-49CD-A1BD-F7716A4ADBA6}" dt="2025-05-05T20:19:37.108" v="1045" actId="20577"/>
          <ac:graphicFrameMkLst>
            <pc:docMk/>
            <pc:sldMk cId="300037228" sldId="293"/>
            <ac:graphicFrameMk id="4" creationId="{DA92A617-05C9-7148-7B14-573C59C2C1B9}"/>
          </ac:graphicFrameMkLst>
        </pc:graphicFrameChg>
        <pc:graphicFrameChg chg="del">
          <ac:chgData name="Astrid Lucero Hernández Martinez" userId="d16621fd-296d-4f9d-ab44-ced30efccfe3" providerId="ADAL" clId="{EC77317F-9783-49CD-A1BD-F7716A4ADBA6}" dt="2025-05-05T20:00:37.192" v="947" actId="478"/>
          <ac:graphicFrameMkLst>
            <pc:docMk/>
            <pc:sldMk cId="300037228" sldId="293"/>
            <ac:graphicFrameMk id="5" creationId="{595EF201-744E-576C-358C-CD9F804BA176}"/>
          </ac:graphicFrameMkLst>
        </pc:graphicFrameChg>
        <pc:graphicFrameChg chg="add mod">
          <ac:chgData name="Astrid Lucero Hernández Martinez" userId="d16621fd-296d-4f9d-ab44-ced30efccfe3" providerId="ADAL" clId="{EC77317F-9783-49CD-A1BD-F7716A4ADBA6}" dt="2025-05-05T20:16:50.849" v="979"/>
          <ac:graphicFrameMkLst>
            <pc:docMk/>
            <pc:sldMk cId="300037228" sldId="293"/>
            <ac:graphicFrameMk id="7" creationId="{EEB27FE6-5060-8BA1-D66C-FDD9E9CEEB5F}"/>
          </ac:graphicFrameMkLst>
        </pc:graphicFrameChg>
        <pc:graphicFrameChg chg="add mod modGraphic">
          <ac:chgData name="Astrid Lucero Hernández Martinez" userId="d16621fd-296d-4f9d-ab44-ced30efccfe3" providerId="ADAL" clId="{EC77317F-9783-49CD-A1BD-F7716A4ADBA6}" dt="2025-05-05T20:18:10.405" v="1002" actId="403"/>
          <ac:graphicFrameMkLst>
            <pc:docMk/>
            <pc:sldMk cId="300037228" sldId="293"/>
            <ac:graphicFrameMk id="9" creationId="{3D80E238-15C0-A332-C6F7-8CE5C824D5F8}"/>
          </ac:graphicFrameMkLst>
        </pc:graphicFrameChg>
        <pc:graphicFrameChg chg="del">
          <ac:chgData name="Astrid Lucero Hernández Martinez" userId="d16621fd-296d-4f9d-ab44-ced30efccfe3" providerId="ADAL" clId="{EC77317F-9783-49CD-A1BD-F7716A4ADBA6}" dt="2025-05-05T20:16:49.555" v="978" actId="478"/>
          <ac:graphicFrameMkLst>
            <pc:docMk/>
            <pc:sldMk cId="300037228" sldId="293"/>
            <ac:graphicFrameMk id="12" creationId="{F9D322B8-6AEF-D812-943F-93A828AD8BB4}"/>
          </ac:graphicFrameMkLst>
        </pc:graphicFrameChg>
      </pc:sldChg>
      <pc:sldChg chg="addSp delSp modSp mod">
        <pc:chgData name="Astrid Lucero Hernández Martinez" userId="d16621fd-296d-4f9d-ab44-ced30efccfe3" providerId="ADAL" clId="{EC77317F-9783-49CD-A1BD-F7716A4ADBA6}" dt="2025-05-05T20:40:25.322" v="1083" actId="1076"/>
        <pc:sldMkLst>
          <pc:docMk/>
          <pc:sldMk cId="1613795287" sldId="294"/>
        </pc:sldMkLst>
        <pc:spChg chg="mod">
          <ac:chgData name="Astrid Lucero Hernández Martinez" userId="d16621fd-296d-4f9d-ab44-ced30efccfe3" providerId="ADAL" clId="{EC77317F-9783-49CD-A1BD-F7716A4ADBA6}" dt="2025-05-05T20:40:25.322" v="1083" actId="1076"/>
          <ac:spMkLst>
            <pc:docMk/>
            <pc:sldMk cId="1613795287" sldId="294"/>
            <ac:spMk id="7" creationId="{C555F12D-B2B0-B43C-CA4D-8BD102C1BB5F}"/>
          </ac:spMkLst>
        </pc:spChg>
        <pc:graphicFrameChg chg="add mod">
          <ac:chgData name="Astrid Lucero Hernández Martinez" userId="d16621fd-296d-4f9d-ab44-ced30efccfe3" providerId="ADAL" clId="{EC77317F-9783-49CD-A1BD-F7716A4ADBA6}" dt="2025-05-05T20:38:08.433" v="1050"/>
          <ac:graphicFrameMkLst>
            <pc:docMk/>
            <pc:sldMk cId="1613795287" sldId="294"/>
            <ac:graphicFrameMk id="2" creationId="{BC8D072A-2737-B14B-5BF8-40492E6785B1}"/>
          </ac:graphicFrameMkLst>
        </pc:graphicFrameChg>
        <pc:graphicFrameChg chg="add del">
          <ac:chgData name="Astrid Lucero Hernández Martinez" userId="d16621fd-296d-4f9d-ab44-ced30efccfe3" providerId="ADAL" clId="{EC77317F-9783-49CD-A1BD-F7716A4ADBA6}" dt="2025-05-05T20:38:07.035" v="1049" actId="478"/>
          <ac:graphicFrameMkLst>
            <pc:docMk/>
            <pc:sldMk cId="1613795287" sldId="294"/>
            <ac:graphicFrameMk id="3" creationId="{1578C16B-C070-1FCA-4CF3-EBE51F6EDA2F}"/>
          </ac:graphicFrameMkLst>
        </pc:graphicFrameChg>
        <pc:graphicFrameChg chg="add mod modGraphic">
          <ac:chgData name="Astrid Lucero Hernández Martinez" userId="d16621fd-296d-4f9d-ab44-ced30efccfe3" providerId="ADAL" clId="{EC77317F-9783-49CD-A1BD-F7716A4ADBA6}" dt="2025-05-05T20:39:48.311" v="1082" actId="2062"/>
          <ac:graphicFrameMkLst>
            <pc:docMk/>
            <pc:sldMk cId="1613795287" sldId="294"/>
            <ac:graphicFrameMk id="4" creationId="{13DFAFAA-0330-685A-0721-B251C747D126}"/>
          </ac:graphicFrameMkLst>
        </pc:graphicFrameChg>
      </pc:sldChg>
      <pc:sldChg chg="modSp mod">
        <pc:chgData name="Astrid Lucero Hernández Martinez" userId="d16621fd-296d-4f9d-ab44-ced30efccfe3" providerId="ADAL" clId="{EC77317F-9783-49CD-A1BD-F7716A4ADBA6}" dt="2025-05-05T20:40:59.576" v="1084" actId="27107"/>
        <pc:sldMkLst>
          <pc:docMk/>
          <pc:sldMk cId="4239758551" sldId="295"/>
        </pc:sldMkLst>
        <pc:graphicFrameChg chg="modGraphic">
          <ac:chgData name="Astrid Lucero Hernández Martinez" userId="d16621fd-296d-4f9d-ab44-ced30efccfe3" providerId="ADAL" clId="{EC77317F-9783-49CD-A1BD-F7716A4ADBA6}" dt="2025-05-05T20:40:59.576" v="1084" actId="27107"/>
          <ac:graphicFrameMkLst>
            <pc:docMk/>
            <pc:sldMk cId="4239758551" sldId="295"/>
            <ac:graphicFrameMk id="4" creationId="{E07AF401-2F88-F2C1-7402-433AEB9772EE}"/>
          </ac:graphicFrameMkLst>
        </pc:graphicFrameChg>
      </pc:sldChg>
      <pc:sldChg chg="addSp delSp modSp mod">
        <pc:chgData name="Astrid Lucero Hernández Martinez" userId="d16621fd-296d-4f9d-ab44-ced30efccfe3" providerId="ADAL" clId="{EC77317F-9783-49CD-A1BD-F7716A4ADBA6}" dt="2025-05-06T17:15:17.855" v="1133" actId="1076"/>
        <pc:sldMkLst>
          <pc:docMk/>
          <pc:sldMk cId="2129439834" sldId="298"/>
        </pc:sldMkLst>
        <pc:spChg chg="mod">
          <ac:chgData name="Astrid Lucero Hernández Martinez" userId="d16621fd-296d-4f9d-ab44-ced30efccfe3" providerId="ADAL" clId="{EC77317F-9783-49CD-A1BD-F7716A4ADBA6}" dt="2025-05-06T17:15:17.855" v="1133" actId="1076"/>
          <ac:spMkLst>
            <pc:docMk/>
            <pc:sldMk cId="2129439834" sldId="298"/>
            <ac:spMk id="5" creationId="{95D17324-42C8-DFE4-A6B1-731434215693}"/>
          </ac:spMkLst>
        </pc:spChg>
        <pc:graphicFrameChg chg="add mod">
          <ac:chgData name="Astrid Lucero Hernández Martinez" userId="d16621fd-296d-4f9d-ab44-ced30efccfe3" providerId="ADAL" clId="{EC77317F-9783-49CD-A1BD-F7716A4ADBA6}" dt="2025-05-06T17:12:48.306" v="1103"/>
          <ac:graphicFrameMkLst>
            <pc:docMk/>
            <pc:sldMk cId="2129439834" sldId="298"/>
            <ac:graphicFrameMk id="2" creationId="{2006AF98-13DD-26C3-3664-841A1CCEF287}"/>
          </ac:graphicFrameMkLst>
        </pc:graphicFrameChg>
        <pc:graphicFrameChg chg="add mod modGraphic">
          <ac:chgData name="Astrid Lucero Hernández Martinez" userId="d16621fd-296d-4f9d-ab44-ced30efccfe3" providerId="ADAL" clId="{EC77317F-9783-49CD-A1BD-F7716A4ADBA6}" dt="2025-05-06T17:15:12.708" v="1132" actId="27107"/>
          <ac:graphicFrameMkLst>
            <pc:docMk/>
            <pc:sldMk cId="2129439834" sldId="298"/>
            <ac:graphicFrameMk id="3" creationId="{01EB4C6E-9E43-0FC4-B4F6-2C7C49FCC410}"/>
          </ac:graphicFrameMkLst>
        </pc:graphicFrameChg>
        <pc:graphicFrameChg chg="del">
          <ac:chgData name="Astrid Lucero Hernández Martinez" userId="d16621fd-296d-4f9d-ab44-ced30efccfe3" providerId="ADAL" clId="{EC77317F-9783-49CD-A1BD-F7716A4ADBA6}" dt="2025-05-05T20:41:12.598" v="1085" actId="478"/>
          <ac:graphicFrameMkLst>
            <pc:docMk/>
            <pc:sldMk cId="2129439834" sldId="298"/>
            <ac:graphicFrameMk id="3" creationId="{C789B434-808A-5607-ECC1-89FEAE7B4906}"/>
          </ac:graphicFrameMkLst>
        </pc:graphicFrameChg>
        <pc:picChg chg="mod">
          <ac:chgData name="Astrid Lucero Hernández Martinez" userId="d16621fd-296d-4f9d-ab44-ced30efccfe3" providerId="ADAL" clId="{EC77317F-9783-49CD-A1BD-F7716A4ADBA6}" dt="2025-05-06T17:13:25.161" v="1109" actId="1076"/>
          <ac:picMkLst>
            <pc:docMk/>
            <pc:sldMk cId="2129439834" sldId="298"/>
            <ac:picMk id="8" creationId="{F3625D11-159B-B9B5-B269-6CB6308B2ED1}"/>
          </ac:picMkLst>
        </pc:picChg>
      </pc:sldChg>
      <pc:sldChg chg="addSp delSp modSp mod">
        <pc:chgData name="Astrid Lucero Hernández Martinez" userId="d16621fd-296d-4f9d-ab44-ced30efccfe3" providerId="ADAL" clId="{EC77317F-9783-49CD-A1BD-F7716A4ADBA6}" dt="2025-05-02T17:16:17.315" v="115" actId="1076"/>
        <pc:sldMkLst>
          <pc:docMk/>
          <pc:sldMk cId="1949249242" sldId="299"/>
        </pc:sldMkLst>
        <pc:spChg chg="mod">
          <ac:chgData name="Astrid Lucero Hernández Martinez" userId="d16621fd-296d-4f9d-ab44-ced30efccfe3" providerId="ADAL" clId="{EC77317F-9783-49CD-A1BD-F7716A4ADBA6}" dt="2025-05-02T17:14:33.887" v="92" actId="6549"/>
          <ac:spMkLst>
            <pc:docMk/>
            <pc:sldMk cId="1949249242" sldId="299"/>
            <ac:spMk id="8" creationId="{144468B8-8F50-1283-C676-2B3CB8B781C5}"/>
          </ac:spMkLst>
        </pc:spChg>
        <pc:spChg chg="mod">
          <ac:chgData name="Astrid Lucero Hernández Martinez" userId="d16621fd-296d-4f9d-ab44-ced30efccfe3" providerId="ADAL" clId="{EC77317F-9783-49CD-A1BD-F7716A4ADBA6}" dt="2025-05-02T17:16:17.315" v="115" actId="1076"/>
          <ac:spMkLst>
            <pc:docMk/>
            <pc:sldMk cId="1949249242" sldId="299"/>
            <ac:spMk id="9" creationId="{1A3F9F63-4B48-28BF-2961-8CC3EE414C6A}"/>
          </ac:spMkLst>
        </pc:spChg>
        <pc:graphicFrameChg chg="del">
          <ac:chgData name="Astrid Lucero Hernández Martinez" userId="d16621fd-296d-4f9d-ab44-ced30efccfe3" providerId="ADAL" clId="{EC77317F-9783-49CD-A1BD-F7716A4ADBA6}" dt="2025-05-02T17:13:31.892" v="72" actId="478"/>
          <ac:graphicFrameMkLst>
            <pc:docMk/>
            <pc:sldMk cId="1949249242" sldId="299"/>
            <ac:graphicFrameMk id="13" creationId="{A216AF58-0C3A-93D3-EC8E-DC9A6E38E60E}"/>
          </ac:graphicFrameMkLst>
        </pc:graphicFrameChg>
        <pc:picChg chg="add mod">
          <ac:chgData name="Astrid Lucero Hernández Martinez" userId="d16621fd-296d-4f9d-ab44-ced30efccfe3" providerId="ADAL" clId="{EC77317F-9783-49CD-A1BD-F7716A4ADBA6}" dt="2025-05-02T17:13:37.531" v="74" actId="1076"/>
          <ac:picMkLst>
            <pc:docMk/>
            <pc:sldMk cId="1949249242" sldId="299"/>
            <ac:picMk id="4" creationId="{32CD1419-F596-6F5F-F65A-986E0F5EC42A}"/>
          </ac:picMkLst>
        </pc:picChg>
        <pc:picChg chg="add mod">
          <ac:chgData name="Astrid Lucero Hernández Martinez" userId="d16621fd-296d-4f9d-ab44-ced30efccfe3" providerId="ADAL" clId="{EC77317F-9783-49CD-A1BD-F7716A4ADBA6}" dt="2025-05-02T17:15:26.788" v="98" actId="14100"/>
          <ac:picMkLst>
            <pc:docMk/>
            <pc:sldMk cId="1949249242" sldId="299"/>
            <ac:picMk id="6" creationId="{F08B87EC-EC39-E018-5C9C-EB013A2882C3}"/>
          </ac:picMkLst>
        </pc:picChg>
        <pc:picChg chg="del">
          <ac:chgData name="Astrid Lucero Hernández Martinez" userId="d16621fd-296d-4f9d-ab44-ced30efccfe3" providerId="ADAL" clId="{EC77317F-9783-49CD-A1BD-F7716A4ADBA6}" dt="2025-05-02T17:14:56.155" v="93" actId="478"/>
          <ac:picMkLst>
            <pc:docMk/>
            <pc:sldMk cId="1949249242" sldId="299"/>
            <ac:picMk id="10" creationId="{CC77DE14-F27A-84CF-3F15-4A873B937300}"/>
          </ac:picMkLst>
        </pc:picChg>
      </pc:sldChg>
    </pc:docChg>
  </pc:docChgLst>
  <pc:docChgLst>
    <pc:chgData name="Astrid Lucero Hernandez Martinez" userId="d16621fd-296d-4f9d-ab44-ced30efccfe3" providerId="ADAL" clId="{79C7125D-66F1-42A5-ACED-17A5CB948A5B}"/>
    <pc:docChg chg="custSel modSld">
      <pc:chgData name="Astrid Lucero Hernandez Martinez" userId="d16621fd-296d-4f9d-ab44-ced30efccfe3" providerId="ADAL" clId="{79C7125D-66F1-42A5-ACED-17A5CB948A5B}" dt="2024-08-12T20:40:34.728" v="8" actId="20577"/>
      <pc:docMkLst>
        <pc:docMk/>
      </pc:docMkLst>
      <pc:sldChg chg="modSp mod">
        <pc:chgData name="Astrid Lucero Hernandez Martinez" userId="d16621fd-296d-4f9d-ab44-ced30efccfe3" providerId="ADAL" clId="{79C7125D-66F1-42A5-ACED-17A5CB948A5B}" dt="2024-08-12T20:35:29" v="3" actId="20577"/>
        <pc:sldMkLst>
          <pc:docMk/>
          <pc:sldMk cId="2284358386" sldId="285"/>
        </pc:sldMkLst>
      </pc:sldChg>
      <pc:sldChg chg="modSp mod">
        <pc:chgData name="Astrid Lucero Hernandez Martinez" userId="d16621fd-296d-4f9d-ab44-ced30efccfe3" providerId="ADAL" clId="{79C7125D-66F1-42A5-ACED-17A5CB948A5B}" dt="2024-08-12T20:40:34.728" v="8" actId="20577"/>
        <pc:sldMkLst>
          <pc:docMk/>
          <pc:sldMk cId="244336464" sldId="291"/>
        </pc:sldMkLst>
      </pc:sldChg>
      <pc:sldChg chg="delSp modSp mod">
        <pc:chgData name="Astrid Lucero Hernandez Martinez" userId="d16621fd-296d-4f9d-ab44-ced30efccfe3" providerId="ADAL" clId="{79C7125D-66F1-42A5-ACED-17A5CB948A5B}" dt="2024-08-12T20:38:50.828" v="6" actId="1076"/>
        <pc:sldMkLst>
          <pc:docMk/>
          <pc:sldMk cId="1883064273" sldId="292"/>
        </pc:sldMkLst>
      </pc:sldChg>
    </pc:docChg>
  </pc:docChgLst>
  <pc:docChgLst>
    <pc:chgData name="Astrid Lucero Hernandez Martinez" userId="d16621fd-296d-4f9d-ab44-ced30efccfe3" providerId="ADAL" clId="{41E3DFC8-83E2-45CE-9774-3835BAD88144}"/>
    <pc:docChg chg="undo custSel delSld modSld">
      <pc:chgData name="Astrid Lucero Hernandez Martinez" userId="d16621fd-296d-4f9d-ab44-ced30efccfe3" providerId="ADAL" clId="{41E3DFC8-83E2-45CE-9774-3835BAD88144}" dt="2024-07-18T19:37:28.092" v="749" actId="1076"/>
      <pc:docMkLst>
        <pc:docMk/>
      </pc:docMkLst>
      <pc:sldChg chg="delSp mod">
        <pc:chgData name="Astrid Lucero Hernandez Martinez" userId="d16621fd-296d-4f9d-ab44-ced30efccfe3" providerId="ADAL" clId="{41E3DFC8-83E2-45CE-9774-3835BAD88144}" dt="2024-07-06T14:03:53.683" v="704" actId="478"/>
        <pc:sldMkLst>
          <pc:docMk/>
          <pc:sldMk cId="178122350" sldId="273"/>
        </pc:sldMkLst>
      </pc:sldChg>
      <pc:sldChg chg="addSp delSp modSp mod">
        <pc:chgData name="Astrid Lucero Hernandez Martinez" userId="d16621fd-296d-4f9d-ab44-ced30efccfe3" providerId="ADAL" clId="{41E3DFC8-83E2-45CE-9774-3835BAD88144}" dt="2024-07-05T20:12:31.814" v="153" actId="1076"/>
        <pc:sldMkLst>
          <pc:docMk/>
          <pc:sldMk cId="721350290" sldId="274"/>
        </pc:sldMkLst>
      </pc:sldChg>
      <pc:sldChg chg="modSp mod">
        <pc:chgData name="Astrid Lucero Hernandez Martinez" userId="d16621fd-296d-4f9d-ab44-ced30efccfe3" providerId="ADAL" clId="{41E3DFC8-83E2-45CE-9774-3835BAD88144}" dt="2024-07-05T19:45:05.664" v="5" actId="20577"/>
        <pc:sldMkLst>
          <pc:docMk/>
          <pc:sldMk cId="1610350232" sldId="277"/>
        </pc:sldMkLst>
      </pc:sldChg>
      <pc:sldChg chg="modSp mod">
        <pc:chgData name="Astrid Lucero Hernandez Martinez" userId="d16621fd-296d-4f9d-ab44-ced30efccfe3" providerId="ADAL" clId="{41E3DFC8-83E2-45CE-9774-3835BAD88144}" dt="2024-07-06T01:04:04.862" v="700" actId="20577"/>
        <pc:sldMkLst>
          <pc:docMk/>
          <pc:sldMk cId="3675170584" sldId="279"/>
        </pc:sldMkLst>
      </pc:sldChg>
      <pc:sldChg chg="addSp delSp modSp mod">
        <pc:chgData name="Astrid Lucero Hernandez Martinez" userId="d16621fd-296d-4f9d-ab44-ced30efccfe3" providerId="ADAL" clId="{41E3DFC8-83E2-45CE-9774-3835BAD88144}" dt="2024-07-05T21:50:30.538" v="294" actId="20577"/>
        <pc:sldMkLst>
          <pc:docMk/>
          <pc:sldMk cId="3827677764" sldId="283"/>
        </pc:sldMkLst>
      </pc:sldChg>
      <pc:sldChg chg="addSp delSp modSp mod">
        <pc:chgData name="Astrid Lucero Hernandez Martinez" userId="d16621fd-296d-4f9d-ab44-ced30efccfe3" providerId="ADAL" clId="{41E3DFC8-83E2-45CE-9774-3835BAD88144}" dt="2024-07-05T22:00:06.438" v="322" actId="20577"/>
        <pc:sldMkLst>
          <pc:docMk/>
          <pc:sldMk cId="649828499" sldId="287"/>
        </pc:sldMkLst>
      </pc:sldChg>
      <pc:sldChg chg="addSp delSp modSp mod">
        <pc:chgData name="Astrid Lucero Hernandez Martinez" userId="d16621fd-296d-4f9d-ab44-ced30efccfe3" providerId="ADAL" clId="{41E3DFC8-83E2-45CE-9774-3835BAD88144}" dt="2024-07-05T22:32:27.530" v="373" actId="20577"/>
        <pc:sldMkLst>
          <pc:docMk/>
          <pc:sldMk cId="1850455820" sldId="289"/>
        </pc:sldMkLst>
      </pc:sldChg>
      <pc:sldChg chg="addSp delSp modSp mod">
        <pc:chgData name="Astrid Lucero Hernandez Martinez" userId="d16621fd-296d-4f9d-ab44-ced30efccfe3" providerId="ADAL" clId="{41E3DFC8-83E2-45CE-9774-3835BAD88144}" dt="2024-07-05T22:47:27.870" v="431" actId="20577"/>
        <pc:sldMkLst>
          <pc:docMk/>
          <pc:sldMk cId="2123245595" sldId="290"/>
        </pc:sldMkLst>
      </pc:sldChg>
      <pc:sldChg chg="modSp mod">
        <pc:chgData name="Astrid Lucero Hernandez Martinez" userId="d16621fd-296d-4f9d-ab44-ced30efccfe3" providerId="ADAL" clId="{41E3DFC8-83E2-45CE-9774-3835BAD88144}" dt="2024-07-06T00:29:11.447" v="659" actId="20577"/>
        <pc:sldMkLst>
          <pc:docMk/>
          <pc:sldMk cId="4239758551" sldId="295"/>
        </pc:sldMkLst>
      </pc:sldChg>
      <pc:sldChg chg="modSp mod">
        <pc:chgData name="Astrid Lucero Hernandez Martinez" userId="d16621fd-296d-4f9d-ab44-ced30efccfe3" providerId="ADAL" clId="{41E3DFC8-83E2-45CE-9774-3835BAD88144}" dt="2024-07-06T00:29:31.992" v="660"/>
        <pc:sldMkLst>
          <pc:docMk/>
          <pc:sldMk cId="2202548061" sldId="296"/>
        </pc:sldMkLst>
      </pc:sldChg>
      <pc:sldChg chg="delSp modSp del mod">
        <pc:chgData name="Astrid Lucero Hernandez Martinez" userId="d16621fd-296d-4f9d-ab44-ced30efccfe3" providerId="ADAL" clId="{41E3DFC8-83E2-45CE-9774-3835BAD88144}" dt="2024-07-06T14:03:43.947" v="703" actId="2696"/>
        <pc:sldMkLst>
          <pc:docMk/>
          <pc:sldMk cId="2129439834" sldId="297"/>
        </pc:sldMkLst>
      </pc:sldChg>
    </pc:docChg>
  </pc:docChgLst>
  <pc:docChgLst>
    <pc:chgData name="Astrid Lucero Hernandez Martinez" userId="d16621fd-296d-4f9d-ab44-ced30efccfe3" providerId="ADAL" clId="{93A29BB6-9ABB-4919-9AD6-F00968F74D38}"/>
    <pc:docChg chg="undo custSel modSld">
      <pc:chgData name="Astrid Lucero Hernandez Martinez" userId="d16621fd-296d-4f9d-ab44-ced30efccfe3" providerId="ADAL" clId="{93A29BB6-9ABB-4919-9AD6-F00968F74D38}" dt="2024-09-06T20:26:03.439" v="174" actId="14100"/>
      <pc:docMkLst>
        <pc:docMk/>
      </pc:docMkLst>
      <pc:sldChg chg="modSp mod">
        <pc:chgData name="Astrid Lucero Hernandez Martinez" userId="d16621fd-296d-4f9d-ab44-ced30efccfe3" providerId="ADAL" clId="{93A29BB6-9ABB-4919-9AD6-F00968F74D38}" dt="2024-09-06T16:53:27.419" v="50" actId="255"/>
        <pc:sldMkLst>
          <pc:docMk/>
          <pc:sldMk cId="2284358386" sldId="285"/>
        </pc:sldMkLst>
      </pc:sldChg>
      <pc:sldChg chg="modSp mod">
        <pc:chgData name="Astrid Lucero Hernandez Martinez" userId="d16621fd-296d-4f9d-ab44-ced30efccfe3" providerId="ADAL" clId="{93A29BB6-9ABB-4919-9AD6-F00968F74D38}" dt="2024-09-06T16:55:03.796" v="52" actId="20577"/>
        <pc:sldMkLst>
          <pc:docMk/>
          <pc:sldMk cId="756526457" sldId="288"/>
        </pc:sldMkLst>
      </pc:sldChg>
      <pc:sldChg chg="modSp mod">
        <pc:chgData name="Astrid Lucero Hernandez Martinez" userId="d16621fd-296d-4f9d-ab44-ced30efccfe3" providerId="ADAL" clId="{93A29BB6-9ABB-4919-9AD6-F00968F74D38}" dt="2024-09-06T16:56:59.775" v="68" actId="14734"/>
        <pc:sldMkLst>
          <pc:docMk/>
          <pc:sldMk cId="1883064273" sldId="292"/>
        </pc:sldMkLst>
      </pc:sldChg>
      <pc:sldChg chg="addSp delSp modSp mod">
        <pc:chgData name="Astrid Lucero Hernandez Martinez" userId="d16621fd-296d-4f9d-ab44-ced30efccfe3" providerId="ADAL" clId="{93A29BB6-9ABB-4919-9AD6-F00968F74D38}" dt="2024-09-06T20:26:03.439" v="174" actId="14100"/>
        <pc:sldMkLst>
          <pc:docMk/>
          <pc:sldMk cId="300037228" sldId="293"/>
        </pc:sldMkLst>
      </pc:sldChg>
      <pc:sldChg chg="modSp mod">
        <pc:chgData name="Astrid Lucero Hernandez Martinez" userId="d16621fd-296d-4f9d-ab44-ced30efccfe3" providerId="ADAL" clId="{93A29BB6-9ABB-4919-9AD6-F00968F74D38}" dt="2024-09-06T17:00:05.327" v="128" actId="14734"/>
        <pc:sldMkLst>
          <pc:docMk/>
          <pc:sldMk cId="1613795287" sldId="294"/>
        </pc:sldMkLst>
      </pc:sldChg>
      <pc:sldChg chg="modSp mod">
        <pc:chgData name="Astrid Lucero Hernandez Martinez" userId="d16621fd-296d-4f9d-ab44-ced30efccfe3" providerId="ADAL" clId="{93A29BB6-9ABB-4919-9AD6-F00968F74D38}" dt="2024-09-06T17:00:33.563" v="129" actId="123"/>
        <pc:sldMkLst>
          <pc:docMk/>
          <pc:sldMk cId="4239758551" sldId="295"/>
        </pc:sldMkLst>
      </pc:sldChg>
      <pc:sldChg chg="modSp mod">
        <pc:chgData name="Astrid Lucero Hernandez Martinez" userId="d16621fd-296d-4f9d-ab44-ced30efccfe3" providerId="ADAL" clId="{93A29BB6-9ABB-4919-9AD6-F00968F74D38}" dt="2024-09-06T17:01:04.901" v="135" actId="123"/>
        <pc:sldMkLst>
          <pc:docMk/>
          <pc:sldMk cId="2202548061" sldId="296"/>
        </pc:sldMkLst>
      </pc:sldChg>
      <pc:sldChg chg="addSp delSp modSp mod">
        <pc:chgData name="Astrid Lucero Hernandez Martinez" userId="d16621fd-296d-4f9d-ab44-ced30efccfe3" providerId="ADAL" clId="{93A29BB6-9ABB-4919-9AD6-F00968F74D38}" dt="2024-09-06T17:01:26.135" v="137" actId="14734"/>
        <pc:sldMkLst>
          <pc:docMk/>
          <pc:sldMk cId="2129439834"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unito Sans" panose="00000500000000000000" pitchFamily="2" charset="0"/>
              </a:defRPr>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unito Sans" panose="00000500000000000000" pitchFamily="2" charset="0"/>
              </a:defRPr>
            </a:lvl1pPr>
          </a:lstStyle>
          <a:p>
            <a:fld id="{33F08BD4-7D12-41EE-B6F2-011DE6E9A97D}" type="datetimeFigureOut">
              <a:rPr lang="es-CO" smtClean="0"/>
              <a:pPr/>
              <a:t>6/05/2025</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unito Sans" panose="00000500000000000000" pitchFamily="2" charset="0"/>
              </a:defRPr>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unito Sans" panose="00000500000000000000" pitchFamily="2" charset="0"/>
              </a:defRPr>
            </a:lvl1pPr>
          </a:lstStyle>
          <a:p>
            <a:fld id="{CFF1DC31-9DF6-4E87-BB41-49CE280BEA01}" type="slidenum">
              <a:rPr lang="es-CO" smtClean="0"/>
              <a:pPr/>
              <a:t>‹Nº›</a:t>
            </a:fld>
            <a:endParaRPr lang="es-CO" dirty="0"/>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unito Sans" panose="00000500000000000000" pitchFamily="2" charset="0"/>
        <a:ea typeface="+mn-ea"/>
        <a:cs typeface="+mn-cs"/>
      </a:defRPr>
    </a:lvl1pPr>
    <a:lvl2pPr marL="457200" algn="l" defTabSz="914400" rtl="0" eaLnBrk="1" latinLnBrk="0" hangingPunct="1">
      <a:defRPr sz="1200" kern="1200">
        <a:solidFill>
          <a:schemeClr val="tx1"/>
        </a:solidFill>
        <a:latin typeface="Nunito Sans" panose="00000500000000000000" pitchFamily="2" charset="0"/>
        <a:ea typeface="+mn-ea"/>
        <a:cs typeface="+mn-cs"/>
      </a:defRPr>
    </a:lvl2pPr>
    <a:lvl3pPr marL="914400" algn="l" defTabSz="914400" rtl="0" eaLnBrk="1" latinLnBrk="0" hangingPunct="1">
      <a:defRPr sz="1200" kern="1200">
        <a:solidFill>
          <a:schemeClr val="tx1"/>
        </a:solidFill>
        <a:latin typeface="Nunito Sans" panose="00000500000000000000" pitchFamily="2" charset="0"/>
        <a:ea typeface="+mn-ea"/>
        <a:cs typeface="+mn-cs"/>
      </a:defRPr>
    </a:lvl3pPr>
    <a:lvl4pPr marL="1371600" algn="l" defTabSz="914400" rtl="0" eaLnBrk="1" latinLnBrk="0" hangingPunct="1">
      <a:defRPr sz="1200" kern="1200">
        <a:solidFill>
          <a:schemeClr val="tx1"/>
        </a:solidFill>
        <a:latin typeface="Nunito Sans" panose="00000500000000000000" pitchFamily="2" charset="0"/>
        <a:ea typeface="+mn-ea"/>
        <a:cs typeface="+mn-cs"/>
      </a:defRPr>
    </a:lvl4pPr>
    <a:lvl5pPr marL="1828800" algn="l" defTabSz="914400" rtl="0" eaLnBrk="1" latinLnBrk="0" hangingPunct="1">
      <a:defRPr sz="1200" kern="1200">
        <a:solidFill>
          <a:schemeClr val="tx1"/>
        </a:solidFill>
        <a:latin typeface="Nunito Sa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5</a:t>
            </a:fld>
            <a:endParaRPr lang="es-CO" dirty="0"/>
          </a:p>
        </p:txBody>
      </p:sp>
    </p:spTree>
    <p:extLst>
      <p:ext uri="{BB962C8B-B14F-4D97-AF65-F5344CB8AC3E}">
        <p14:creationId xmlns:p14="http://schemas.microsoft.com/office/powerpoint/2010/main" val="19475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6</a:t>
            </a:fld>
            <a:endParaRPr lang="es-CO" dirty="0"/>
          </a:p>
        </p:txBody>
      </p:sp>
    </p:spTree>
    <p:extLst>
      <p:ext uri="{BB962C8B-B14F-4D97-AF65-F5344CB8AC3E}">
        <p14:creationId xmlns:p14="http://schemas.microsoft.com/office/powerpoint/2010/main" val="309120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11</a:t>
            </a:fld>
            <a:endParaRPr lang="es-CO" dirty="0"/>
          </a:p>
        </p:txBody>
      </p:sp>
    </p:spTree>
    <p:extLst>
      <p:ext uri="{BB962C8B-B14F-4D97-AF65-F5344CB8AC3E}">
        <p14:creationId xmlns:p14="http://schemas.microsoft.com/office/powerpoint/2010/main" val="28942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dirty="0"/>
          </a:p>
        </p:txBody>
      </p:sp>
    </p:spTree>
    <p:extLst>
      <p:ext uri="{BB962C8B-B14F-4D97-AF65-F5344CB8AC3E}">
        <p14:creationId xmlns:p14="http://schemas.microsoft.com/office/powerpoint/2010/main" val="26189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ctr">
            <a:normAutofit/>
          </a:bodyPr>
          <a:lstStyle>
            <a:lvl1pPr algn="ctr">
              <a:defRPr sz="4400"/>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FF54713-5269-4F50-8B2F-CA7ED317C641}" type="datetimeFigureOut">
              <a:rPr lang="en-US" smtClean="0"/>
              <a:t>5/6/2025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3188" y="839583"/>
            <a:ext cx="6172200" cy="55030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Marcador de fecha 4"/>
          <p:cNvSpPr>
            <a:spLocks noGrp="1"/>
          </p:cNvSpPr>
          <p:nvPr>
            <p:ph type="dt" sz="half" idx="10"/>
          </p:nvPr>
        </p:nvSpPr>
        <p:spPr/>
        <p:txBody>
          <a:bodyPr/>
          <a:lstStyle/>
          <a:p>
            <a:fld id="{DFF54713-5269-4F50-8B2F-CA7ED317C641}" type="datetimeFigureOut">
              <a:rPr lang="en-US" smtClean="0"/>
              <a:t>5/6/2025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
        <p:nvSpPr>
          <p:cNvPr id="8" name="Título 1">
            <a:extLst>
              <a:ext uri="{FF2B5EF4-FFF2-40B4-BE49-F238E27FC236}">
                <a16:creationId xmlns:a16="http://schemas.microsoft.com/office/drawing/2014/main" id="{14AD67D3-0A7E-A282-6E58-765C3AA98580}"/>
              </a:ext>
            </a:extLst>
          </p:cNvPr>
          <p:cNvSpPr>
            <a:spLocks noGrp="1"/>
          </p:cNvSpPr>
          <p:nvPr>
            <p:ph type="title"/>
          </p:nvPr>
        </p:nvSpPr>
        <p:spPr>
          <a:xfrm>
            <a:off x="340822" y="839584"/>
            <a:ext cx="4431203" cy="1512917"/>
          </a:xfrm>
        </p:spPr>
        <p:txBody>
          <a:bodyPr anchor="t"/>
          <a:lstStyle>
            <a:lvl1pPr>
              <a:defRPr sz="3200"/>
            </a:lvl1pPr>
          </a:lstStyle>
          <a:p>
            <a:r>
              <a:rPr lang="es-ES" dirty="0"/>
              <a:t>Haga clic para modificar el estilo de título del patrón</a:t>
            </a:r>
            <a:endParaRPr lang="en-US" dirty="0"/>
          </a:p>
        </p:txBody>
      </p:sp>
      <p:sp>
        <p:nvSpPr>
          <p:cNvPr id="9" name="Marcador de texto 3">
            <a:extLst>
              <a:ext uri="{FF2B5EF4-FFF2-40B4-BE49-F238E27FC236}">
                <a16:creationId xmlns:a16="http://schemas.microsoft.com/office/drawing/2014/main" id="{E204B9DA-D131-4D2E-6032-4E41C46483A2}"/>
              </a:ext>
            </a:extLst>
          </p:cNvPr>
          <p:cNvSpPr>
            <a:spLocks noGrp="1"/>
          </p:cNvSpPr>
          <p:nvPr>
            <p:ph type="body" sz="half" idx="2"/>
          </p:nvPr>
        </p:nvSpPr>
        <p:spPr>
          <a:xfrm>
            <a:off x="340822" y="2435629"/>
            <a:ext cx="4431203"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319042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4196" y="856210"/>
            <a:ext cx="4713317" cy="1496291"/>
          </a:xfrm>
        </p:spPr>
        <p:txBody>
          <a:bodyPr anchor="t"/>
          <a:lstStyle>
            <a:lvl1pPr>
              <a:defRPr sz="3200"/>
            </a:lvl1pPr>
          </a:lstStyle>
          <a:p>
            <a:r>
              <a:rPr lang="es-ES" dirty="0"/>
              <a:t>Haga clic para modificar el estilo de título del patrón</a:t>
            </a:r>
            <a:endParaRPr lang="en-US" dirty="0"/>
          </a:p>
        </p:txBody>
      </p:sp>
      <p:sp>
        <p:nvSpPr>
          <p:cNvPr id="3" name="Marcador de posición de imagen 2"/>
          <p:cNvSpPr>
            <a:spLocks noGrp="1"/>
          </p:cNvSpPr>
          <p:nvPr>
            <p:ph type="pic" idx="1"/>
          </p:nvPr>
        </p:nvSpPr>
        <p:spPr>
          <a:xfrm>
            <a:off x="5183188" y="9201"/>
            <a:ext cx="7008812" cy="6674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324196" y="2435629"/>
            <a:ext cx="4713317" cy="39069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Editar el estilo de texto del patrón</a:t>
            </a:r>
          </a:p>
        </p:txBody>
      </p:sp>
    </p:spTree>
    <p:extLst>
      <p:ext uri="{BB962C8B-B14F-4D97-AF65-F5344CB8AC3E}">
        <p14:creationId xmlns:p14="http://schemas.microsoft.com/office/powerpoint/2010/main" val="181341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t>5/6/2025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t>5/6/2025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t>5/6/2025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236C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t>5/6/2025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t>‹Nº›</a:t>
            </a:fld>
            <a:endParaRPr lang="en-US"/>
          </a:p>
        </p:txBody>
      </p:sp>
      <p:sp>
        <p:nvSpPr>
          <p:cNvPr id="10" name="Título 1">
            <a:extLst>
              <a:ext uri="{FF2B5EF4-FFF2-40B4-BE49-F238E27FC236}">
                <a16:creationId xmlns:a16="http://schemas.microsoft.com/office/drawing/2014/main" id="{1296243D-14A6-D015-775D-FF5D368A2512}"/>
              </a:ext>
            </a:extLst>
          </p:cNvPr>
          <p:cNvSpPr>
            <a:spLocks noGrp="1"/>
          </p:cNvSpPr>
          <p:nvPr>
            <p:ph type="title"/>
          </p:nvPr>
        </p:nvSpPr>
        <p:spPr>
          <a:xfrm>
            <a:off x="1917469" y="465513"/>
            <a:ext cx="8357062" cy="1088967"/>
          </a:xfrm>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FF54713-5269-4F50-8B2F-CA7ED317C641}" type="datetimeFigureOut">
              <a:rPr lang="en-US" smtClean="0"/>
              <a:t>5/6/2025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rtada">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2177935"/>
            <a:ext cx="1654925" cy="1654925"/>
          </a:xfrm>
          <a:prstGeom prst="rect">
            <a:avLst/>
          </a:prstGeom>
        </p:spPr>
      </p:pic>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p:bg>
      <p:bgPr>
        <a:solidFill>
          <a:schemeClr val="bg1"/>
        </a:solidFill>
        <a:effectLst/>
      </p:bgPr>
    </p:bg>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8392D368-3CA7-BEC5-C777-F7ED6D614CC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61262" y="889462"/>
            <a:ext cx="1654925" cy="1654925"/>
          </a:xfrm>
          <a:prstGeom prst="rect">
            <a:avLst/>
          </a:prstGeom>
        </p:spPr>
      </p:pic>
    </p:spTree>
    <p:extLst>
      <p:ext uri="{BB962C8B-B14F-4D97-AF65-F5344CB8AC3E}">
        <p14:creationId xmlns:p14="http://schemas.microsoft.com/office/powerpoint/2010/main" val="113116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Portadilla">
    <p:bg>
      <p:bgPr>
        <a:solidFill>
          <a:schemeClr val="bg1"/>
        </a:solid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F15CB6EF-F3A5-B296-939A-F66AEC9034ED}"/>
              </a:ext>
            </a:extLst>
          </p:cNvPr>
          <p:cNvSpPr>
            <a:spLocks noGrp="1"/>
          </p:cNvSpPr>
          <p:nvPr>
            <p:ph type="title"/>
          </p:nvPr>
        </p:nvSpPr>
        <p:spPr>
          <a:xfrm>
            <a:off x="274321" y="2219499"/>
            <a:ext cx="8013468" cy="3084022"/>
          </a:xfrm>
        </p:spPr>
        <p:txBody>
          <a:bodyPr anchor="ctr">
            <a:normAutofit/>
          </a:bodyPr>
          <a:lstStyle>
            <a:lvl1pPr>
              <a:defRPr sz="4800">
                <a:solidFill>
                  <a:schemeClr val="bg1"/>
                </a:solidFill>
              </a:defRPr>
            </a:lvl1pPr>
          </a:lstStyle>
          <a:p>
            <a:r>
              <a:rPr lang="es-ES" dirty="0"/>
              <a:t>Haga clic para modificar el estilo de título del patrón</a:t>
            </a:r>
            <a:endParaRPr lang="en-US" dirty="0"/>
          </a:p>
        </p:txBody>
      </p:sp>
      <p:sp>
        <p:nvSpPr>
          <p:cNvPr id="4" name="Rectángulo 3">
            <a:extLst>
              <a:ext uri="{FF2B5EF4-FFF2-40B4-BE49-F238E27FC236}">
                <a16:creationId xmlns:a16="http://schemas.microsoft.com/office/drawing/2014/main" id="{C2EA35F8-CDD4-507F-99BE-ED31F1D215B0}"/>
              </a:ext>
            </a:extLst>
          </p:cNvPr>
          <p:cNvSpPr/>
          <p:nvPr userDrawn="1"/>
        </p:nvSpPr>
        <p:spPr>
          <a:xfrm>
            <a:off x="0" y="831273"/>
            <a:ext cx="12192000" cy="5195454"/>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Gráfico 6">
            <a:extLst>
              <a:ext uri="{FF2B5EF4-FFF2-40B4-BE49-F238E27FC236}">
                <a16:creationId xmlns:a16="http://schemas.microsoft.com/office/drawing/2014/main" id="{FB189F86-454E-9E72-1000-C8DC45754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3778" y="6353172"/>
            <a:ext cx="924964" cy="78387"/>
          </a:xfrm>
          <a:prstGeom prst="rect">
            <a:avLst/>
          </a:prstGeom>
        </p:spPr>
      </p:pic>
    </p:spTree>
    <p:extLst>
      <p:ext uri="{BB962C8B-B14F-4D97-AF65-F5344CB8AC3E}">
        <p14:creationId xmlns:p14="http://schemas.microsoft.com/office/powerpoint/2010/main" val="421110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917469" y="465513"/>
            <a:ext cx="8357062" cy="1088967"/>
          </a:xfrm>
          <a:prstGeom prst="rect">
            <a:avLst/>
          </a:prstGeom>
        </p:spPr>
        <p:txBody>
          <a:bodyPr vert="horz" lIns="91440" tIns="45720" rIns="91440" bIns="45720" rtlCol="0" anchor="t">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0" y="6367548"/>
            <a:ext cx="1338349" cy="315885"/>
          </a:xfrm>
          <a:prstGeom prst="rect">
            <a:avLst/>
          </a:prstGeom>
        </p:spPr>
        <p:txBody>
          <a:bodyPr vert="horz" lIns="91440" tIns="45720" rIns="91440" bIns="45720" rtlCol="0" anchor="ctr"/>
          <a:lstStyle>
            <a:lvl1pPr algn="l">
              <a:defRPr sz="1000">
                <a:solidFill>
                  <a:schemeClr val="tx1">
                    <a:tint val="75000"/>
                  </a:schemeClr>
                </a:solidFill>
              </a:defRPr>
            </a:lvl1pPr>
          </a:lstStyle>
          <a:p>
            <a:fld id="{DFF54713-5269-4F50-8B2F-CA7ED317C641}" type="datetimeFigureOut">
              <a:rPr lang="en-US" smtClean="0"/>
              <a:pPr/>
              <a:t>5/6/2025</a:t>
            </a:fld>
            <a:endParaRPr lang="en-US"/>
          </a:p>
        </p:txBody>
      </p:sp>
      <p:sp>
        <p:nvSpPr>
          <p:cNvPr id="5" name="Marcador de pie de página 4"/>
          <p:cNvSpPr>
            <a:spLocks noGrp="1"/>
          </p:cNvSpPr>
          <p:nvPr>
            <p:ph type="ftr" sz="quarter" idx="3"/>
          </p:nvPr>
        </p:nvSpPr>
        <p:spPr>
          <a:xfrm>
            <a:off x="1772688" y="6367548"/>
            <a:ext cx="8646624" cy="31588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1553306" y="6367548"/>
            <a:ext cx="638694" cy="315885"/>
          </a:xfrm>
          <a:prstGeom prst="rect">
            <a:avLst/>
          </a:prstGeom>
        </p:spPr>
        <p:txBody>
          <a:bodyPr vert="horz" lIns="91440" tIns="45720" rIns="91440" bIns="45720" rtlCol="0" anchor="ctr"/>
          <a:lstStyle>
            <a:lvl1pPr algn="r">
              <a:defRPr sz="1000">
                <a:solidFill>
                  <a:schemeClr val="tx1">
                    <a:tint val="75000"/>
                  </a:schemeClr>
                </a:solidFill>
              </a:defRPr>
            </a:lvl1pPr>
          </a:lstStyle>
          <a:p>
            <a:fld id="{DFBFF117-CA8F-4489-8F53-44BE72E1A5B7}" type="slidenum">
              <a:rPr lang="en-US" smtClean="0"/>
              <a:pPr/>
              <a:t>‹Nº›</a:t>
            </a:fld>
            <a:endParaRPr lang="en-US"/>
          </a:p>
        </p:txBody>
      </p:sp>
      <p:pic>
        <p:nvPicPr>
          <p:cNvPr id="10" name="Gráfico 9">
            <a:extLst>
              <a:ext uri="{FF2B5EF4-FFF2-40B4-BE49-F238E27FC236}">
                <a16:creationId xmlns:a16="http://schemas.microsoft.com/office/drawing/2014/main" id="{DFBEAF21-6E28-B635-562A-CE25E7EC4B21}"/>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2073" y="156556"/>
            <a:ext cx="458586" cy="458586"/>
          </a:xfrm>
          <a:prstGeom prst="rect">
            <a:avLst/>
          </a:prstGeom>
        </p:spPr>
      </p:pic>
      <p:sp>
        <p:nvSpPr>
          <p:cNvPr id="11" name="Rectángulo 10">
            <a:extLst>
              <a:ext uri="{FF2B5EF4-FFF2-40B4-BE49-F238E27FC236}">
                <a16:creationId xmlns:a16="http://schemas.microsoft.com/office/drawing/2014/main" id="{80E154A3-3A20-8459-9CA7-BF789C628608}"/>
              </a:ext>
            </a:extLst>
          </p:cNvPr>
          <p:cNvSpPr/>
          <p:nvPr userDrawn="1"/>
        </p:nvSpPr>
        <p:spPr>
          <a:xfrm>
            <a:off x="0" y="6683432"/>
            <a:ext cx="12192000" cy="174568"/>
          </a:xfrm>
          <a:prstGeom prst="rect">
            <a:avLst/>
          </a:prstGeom>
          <a:solidFill>
            <a:srgbClr val="C59E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b="1" dirty="0"/>
              <a:t>www.upra.gov.co</a:t>
            </a:r>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58" r:id="rId9"/>
    <p:sldLayoutId id="2147483656" r:id="rId10"/>
    <p:sldLayoutId id="2147483657" r:id="rId11"/>
  </p:sldLayoutIdLst>
  <p:txStyles>
    <p:titleStyle>
      <a:lvl1pPr algn="ctr" defTabSz="914400" rtl="0" eaLnBrk="1" latinLnBrk="0" hangingPunct="1">
        <a:lnSpc>
          <a:spcPct val="90000"/>
        </a:lnSpc>
        <a:spcBef>
          <a:spcPct val="0"/>
        </a:spcBef>
        <a:buNone/>
        <a:defRPr sz="3600" b="1" kern="1200">
          <a:solidFill>
            <a:srgbClr val="7D983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8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2210533-9E5E-BED5-B48D-719FCCC6E59D}"/>
              </a:ext>
            </a:extLst>
          </p:cNvPr>
          <p:cNvPicPr>
            <a:picLocks noChangeAspect="1"/>
          </p:cNvPicPr>
          <p:nvPr/>
        </p:nvPicPr>
        <p:blipFill>
          <a:blip r:embed="rId2"/>
          <a:stretch>
            <a:fillRect/>
          </a:stretch>
        </p:blipFill>
        <p:spPr>
          <a:xfrm>
            <a:off x="308793" y="1795591"/>
            <a:ext cx="6685649" cy="4532643"/>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67752" y="1795591"/>
            <a:ext cx="5115455" cy="457366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INFO C-1704-1100-10</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1C022A3-BBCF-B714-4581-99F248C821BE}"/>
              </a:ext>
            </a:extLst>
          </p:cNvPr>
          <p:cNvSpPr txBox="1"/>
          <p:nvPr/>
        </p:nvSpPr>
        <p:spPr>
          <a:xfrm>
            <a:off x="6810374" y="2102798"/>
            <a:ext cx="4909071" cy="4031873"/>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30 de abril de 2025 se ha comprometido el 94,5% de los recursos asignados para ejecutar el proyecto de inversión C-1704-1100-10 - INFO</a:t>
            </a:r>
          </a:p>
          <a:p>
            <a:pPr algn="just"/>
            <a:endParaRPr lang="es-CO" sz="1600" dirty="0"/>
          </a:p>
          <a:p>
            <a:pPr marL="285750" indent="-285750" algn="just">
              <a:buFont typeface="Arial" panose="020B0604020202020204" pitchFamily="34" charset="0"/>
              <a:buChar char="•"/>
            </a:pPr>
            <a:r>
              <a:rPr lang="es-CO" sz="1600" dirty="0"/>
              <a:t> El 5,5% del presupuesto certificado del proyecto INFO al corte del presente informe aún se encuentra sin afectación presupuestal, esto debido a que se encuentra pendiente la contratación de un profesional para el área y existe un saldo de $195.017.600,67  en 12 </a:t>
            </a:r>
            <a:r>
              <a:rPr lang="es-CO" sz="1600" dirty="0" err="1"/>
              <a:t>CDP´s</a:t>
            </a:r>
            <a:r>
              <a:rPr lang="es-CO" sz="1600" dirty="0"/>
              <a:t> de los cuales ya se generó el Registro Presupuestal de los contratos programados, así como los gastos de desplazamiento y viáticos que serán ejecutados conforme avanza la vigencia.</a:t>
            </a:r>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682594" y="2191947"/>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$8.000.000.000,00</a:t>
            </a:r>
            <a:endParaRPr lang="es-CO" dirty="0"/>
          </a:p>
        </p:txBody>
      </p:sp>
    </p:spTree>
    <p:extLst>
      <p:ext uri="{BB962C8B-B14F-4D97-AF65-F5344CB8AC3E}">
        <p14:creationId xmlns:p14="http://schemas.microsoft.com/office/powerpoint/2010/main" val="7565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2308300-5721-2E6F-8D70-83EB350799C0}"/>
              </a:ext>
            </a:extLst>
          </p:cNvPr>
          <p:cNvPicPr>
            <a:picLocks noChangeAspect="1"/>
          </p:cNvPicPr>
          <p:nvPr/>
        </p:nvPicPr>
        <p:blipFill>
          <a:blip r:embed="rId3"/>
          <a:stretch>
            <a:fillRect/>
          </a:stretch>
        </p:blipFill>
        <p:spPr>
          <a:xfrm>
            <a:off x="149902" y="1866128"/>
            <a:ext cx="7105337" cy="4238918"/>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6926643" y="2047139"/>
            <a:ext cx="5115455" cy="423891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CONSO C-1704-1100-11</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4" name="CuadroTexto 3">
            <a:extLst>
              <a:ext uri="{FF2B5EF4-FFF2-40B4-BE49-F238E27FC236}">
                <a16:creationId xmlns:a16="http://schemas.microsoft.com/office/drawing/2014/main" id="{B60B00F2-B004-95E3-9D76-F664C7D6A801}"/>
              </a:ext>
            </a:extLst>
          </p:cNvPr>
          <p:cNvSpPr txBox="1"/>
          <p:nvPr/>
        </p:nvSpPr>
        <p:spPr>
          <a:xfrm>
            <a:off x="7089957" y="1866128"/>
            <a:ext cx="4793250" cy="4524315"/>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30 de abril de 2025 se ha comprometido el 98,8% de los recursos asignados para ejecutar el proyecto de inversión C-1704-1100-11 - CONSO</a:t>
            </a:r>
          </a:p>
          <a:p>
            <a:pPr algn="just"/>
            <a:endParaRPr lang="es-CO" sz="1600" dirty="0"/>
          </a:p>
          <a:p>
            <a:pPr marL="285750" indent="-285750" algn="just">
              <a:buFont typeface="Arial" panose="020B0604020202020204" pitchFamily="34" charset="0"/>
              <a:buChar char="•"/>
            </a:pPr>
            <a:r>
              <a:rPr lang="es-CO" sz="1600" dirty="0"/>
              <a:t> El 1% del presupuesto certificado del proyecto CONSO al corte del presente informe aún se encuentra sin afectación presupuestal, estos recursos están disponibles para atender los gastos de desplazamiento y viáticos que serán ejecutados conforme avanza la vigencia y de acuerdo con los compromisos en el territorio que la Unidad deba atender, así mismo existe un saldo de $2.860.000,00 por comprometer en 3 </a:t>
            </a:r>
            <a:r>
              <a:rPr lang="es-CO" sz="1600" dirty="0" err="1"/>
              <a:t>CDP´s</a:t>
            </a:r>
            <a:r>
              <a:rPr lang="es-CO" sz="1600" dirty="0"/>
              <a:t> de los cuales ya se generó el Registro Presupuestal de los contratos programados en el Plan Anual de Adquisiciones.</a:t>
            </a:r>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745231" y="1563120"/>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$6.000.000.000,00</a:t>
            </a:r>
            <a:endParaRPr lang="es-CO" dirty="0"/>
          </a:p>
        </p:txBody>
      </p:sp>
    </p:spTree>
    <p:extLst>
      <p:ext uri="{BB962C8B-B14F-4D97-AF65-F5344CB8AC3E}">
        <p14:creationId xmlns:p14="http://schemas.microsoft.com/office/powerpoint/2010/main" val="212324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41242E-667E-75C6-0499-DF937FCFC88F}"/>
              </a:ext>
            </a:extLst>
          </p:cNvPr>
          <p:cNvPicPr>
            <a:picLocks noChangeAspect="1"/>
          </p:cNvPicPr>
          <p:nvPr/>
        </p:nvPicPr>
        <p:blipFill>
          <a:blip r:embed="rId3"/>
          <a:stretch>
            <a:fillRect/>
          </a:stretch>
        </p:blipFill>
        <p:spPr>
          <a:xfrm>
            <a:off x="301418" y="1875310"/>
            <a:ext cx="6512244" cy="449345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6756951" y="1461835"/>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45591" y="280710"/>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FORTA C-1799-1100-3</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10863632" y="158200"/>
            <a:ext cx="1041037" cy="1041037"/>
          </a:xfrm>
          <a:prstGeom prst="rect">
            <a:avLst/>
          </a:prstGeom>
        </p:spPr>
      </p:pic>
      <p:sp>
        <p:nvSpPr>
          <p:cNvPr id="6" name="CuadroTexto 5">
            <a:extLst>
              <a:ext uri="{FF2B5EF4-FFF2-40B4-BE49-F238E27FC236}">
                <a16:creationId xmlns:a16="http://schemas.microsoft.com/office/drawing/2014/main" id="{6EC5BA0C-330A-F4A3-F3A6-0E1DC232D869}"/>
              </a:ext>
            </a:extLst>
          </p:cNvPr>
          <p:cNvSpPr txBox="1"/>
          <p:nvPr/>
        </p:nvSpPr>
        <p:spPr>
          <a:xfrm>
            <a:off x="6756951" y="1461835"/>
            <a:ext cx="5002033" cy="624786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30 de abril de 2025 logró comprometer el 77,2% de los recursos asignados para el proyecto de inversión </a:t>
            </a:r>
            <a:r>
              <a:rPr lang="es-ES" sz="1600" dirty="0"/>
              <a:t>C-1799-1100-3 </a:t>
            </a:r>
            <a:r>
              <a:rPr lang="es-CO" sz="1600" dirty="0"/>
              <a:t>– FORTA.</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El 22,8% del presupuesto certificado del proyecto FORTA al corte del presente informe aún se encuentra sin afectación presupuestal, esto debido a que los recursos certificados son para atender los gastos de desplazamiento y viáticos que serán ejecutados conforme avanza la vigencia, así mismo se adelantan procesos de contratación de los diferentes profesionales que atenderán las actividades misionales, adquisición y renovación de licencias, mantenimiento correctivo y preventivo para equipos de la UPRA, entre otras necesidades, así mismo existe un saldo de $14.248.438,00 en 5 </a:t>
            </a:r>
            <a:r>
              <a:rPr lang="es-CO" sz="1600" dirty="0" err="1"/>
              <a:t>CDP´s</a:t>
            </a:r>
            <a:r>
              <a:rPr lang="es-CO" sz="1600" dirty="0"/>
              <a:t> de los cuales ya se generó el Registro Presupuestal de los contratos programados en el Plan Anual de Adquisiciones.</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endParaRPr lang="es-CO" sz="1600" dirty="0"/>
          </a:p>
        </p:txBody>
      </p:sp>
      <p:sp>
        <p:nvSpPr>
          <p:cNvPr id="2" name="Título 13">
            <a:extLst>
              <a:ext uri="{FF2B5EF4-FFF2-40B4-BE49-F238E27FC236}">
                <a16:creationId xmlns:a16="http://schemas.microsoft.com/office/drawing/2014/main" id="{6D86630F-B571-36FC-2F3B-FCCD3D9D5239}"/>
              </a:ext>
            </a:extLst>
          </p:cNvPr>
          <p:cNvSpPr txBox="1">
            <a:spLocks/>
          </p:cNvSpPr>
          <p:nvPr/>
        </p:nvSpPr>
        <p:spPr>
          <a:xfrm>
            <a:off x="2442231" y="2181724"/>
            <a:ext cx="3767189" cy="968038"/>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solidFill>
                  <a:schemeClr val="tx1"/>
                </a:solidFill>
              </a:rPr>
              <a:t>Apropiación vigente</a:t>
            </a:r>
          </a:p>
          <a:p>
            <a:r>
              <a:rPr lang="es-ES" dirty="0">
                <a:solidFill>
                  <a:schemeClr val="tx1"/>
                </a:solidFill>
              </a:rPr>
              <a:t>$12.200.283.224,00</a:t>
            </a:r>
            <a:endParaRPr lang="es-CO" dirty="0"/>
          </a:p>
        </p:txBody>
      </p:sp>
    </p:spTree>
    <p:extLst>
      <p:ext uri="{BB962C8B-B14F-4D97-AF65-F5344CB8AC3E}">
        <p14:creationId xmlns:p14="http://schemas.microsoft.com/office/powerpoint/2010/main" val="24433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1663246" y="403218"/>
            <a:ext cx="8865506"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6. Ejecución presupuestal VS Acuerdo de gestión</a:t>
            </a:r>
            <a:endParaRPr lang="es-CO" dirty="0"/>
          </a:p>
        </p:txBody>
      </p:sp>
      <p:graphicFrame>
        <p:nvGraphicFramePr>
          <p:cNvPr id="4" name="Tabla 3">
            <a:extLst>
              <a:ext uri="{FF2B5EF4-FFF2-40B4-BE49-F238E27FC236}">
                <a16:creationId xmlns:a16="http://schemas.microsoft.com/office/drawing/2014/main" id="{74643262-85DA-7D60-DD80-BA4368881F5C}"/>
              </a:ext>
            </a:extLst>
          </p:cNvPr>
          <p:cNvGraphicFramePr>
            <a:graphicFrameLocks noGrp="1"/>
          </p:cNvGraphicFramePr>
          <p:nvPr>
            <p:extLst>
              <p:ext uri="{D42A27DB-BD31-4B8C-83A1-F6EECF244321}">
                <p14:modId xmlns:p14="http://schemas.microsoft.com/office/powerpoint/2010/main" val="464504105"/>
              </p:ext>
            </p:extLst>
          </p:nvPr>
        </p:nvGraphicFramePr>
        <p:xfrm>
          <a:off x="258997" y="1666229"/>
          <a:ext cx="11523272" cy="3121635"/>
        </p:xfrm>
        <a:graphic>
          <a:graphicData uri="http://schemas.openxmlformats.org/drawingml/2006/table">
            <a:tbl>
              <a:tblPr/>
              <a:tblGrid>
                <a:gridCol w="475573">
                  <a:extLst>
                    <a:ext uri="{9D8B030D-6E8A-4147-A177-3AD203B41FA5}">
                      <a16:colId xmlns:a16="http://schemas.microsoft.com/office/drawing/2014/main" val="2782490500"/>
                    </a:ext>
                  </a:extLst>
                </a:gridCol>
                <a:gridCol w="539594">
                  <a:extLst>
                    <a:ext uri="{9D8B030D-6E8A-4147-A177-3AD203B41FA5}">
                      <a16:colId xmlns:a16="http://schemas.microsoft.com/office/drawing/2014/main" val="4054996319"/>
                    </a:ext>
                  </a:extLst>
                </a:gridCol>
                <a:gridCol w="989351">
                  <a:extLst>
                    <a:ext uri="{9D8B030D-6E8A-4147-A177-3AD203B41FA5}">
                      <a16:colId xmlns:a16="http://schemas.microsoft.com/office/drawing/2014/main" val="197837376"/>
                    </a:ext>
                  </a:extLst>
                </a:gridCol>
                <a:gridCol w="1079292">
                  <a:extLst>
                    <a:ext uri="{9D8B030D-6E8A-4147-A177-3AD203B41FA5}">
                      <a16:colId xmlns:a16="http://schemas.microsoft.com/office/drawing/2014/main" val="4126321476"/>
                    </a:ext>
                  </a:extLst>
                </a:gridCol>
                <a:gridCol w="1171319">
                  <a:extLst>
                    <a:ext uri="{9D8B030D-6E8A-4147-A177-3AD203B41FA5}">
                      <a16:colId xmlns:a16="http://schemas.microsoft.com/office/drawing/2014/main" val="3063654355"/>
                    </a:ext>
                  </a:extLst>
                </a:gridCol>
                <a:gridCol w="522569">
                  <a:extLst>
                    <a:ext uri="{9D8B030D-6E8A-4147-A177-3AD203B41FA5}">
                      <a16:colId xmlns:a16="http://schemas.microsoft.com/office/drawing/2014/main" val="240801811"/>
                    </a:ext>
                  </a:extLst>
                </a:gridCol>
                <a:gridCol w="1214203">
                  <a:extLst>
                    <a:ext uri="{9D8B030D-6E8A-4147-A177-3AD203B41FA5}">
                      <a16:colId xmlns:a16="http://schemas.microsoft.com/office/drawing/2014/main" val="616533027"/>
                    </a:ext>
                  </a:extLst>
                </a:gridCol>
                <a:gridCol w="599607">
                  <a:extLst>
                    <a:ext uri="{9D8B030D-6E8A-4147-A177-3AD203B41FA5}">
                      <a16:colId xmlns:a16="http://schemas.microsoft.com/office/drawing/2014/main" val="3499880423"/>
                    </a:ext>
                  </a:extLst>
                </a:gridCol>
                <a:gridCol w="644577">
                  <a:extLst>
                    <a:ext uri="{9D8B030D-6E8A-4147-A177-3AD203B41FA5}">
                      <a16:colId xmlns:a16="http://schemas.microsoft.com/office/drawing/2014/main" val="2727961538"/>
                    </a:ext>
                  </a:extLst>
                </a:gridCol>
                <a:gridCol w="1327367">
                  <a:extLst>
                    <a:ext uri="{9D8B030D-6E8A-4147-A177-3AD203B41FA5}">
                      <a16:colId xmlns:a16="http://schemas.microsoft.com/office/drawing/2014/main" val="3184171669"/>
                    </a:ext>
                  </a:extLst>
                </a:gridCol>
                <a:gridCol w="741276">
                  <a:extLst>
                    <a:ext uri="{9D8B030D-6E8A-4147-A177-3AD203B41FA5}">
                      <a16:colId xmlns:a16="http://schemas.microsoft.com/office/drawing/2014/main" val="2031414111"/>
                    </a:ext>
                  </a:extLst>
                </a:gridCol>
                <a:gridCol w="1114086">
                  <a:extLst>
                    <a:ext uri="{9D8B030D-6E8A-4147-A177-3AD203B41FA5}">
                      <a16:colId xmlns:a16="http://schemas.microsoft.com/office/drawing/2014/main" val="1773214172"/>
                    </a:ext>
                  </a:extLst>
                </a:gridCol>
                <a:gridCol w="550665">
                  <a:extLst>
                    <a:ext uri="{9D8B030D-6E8A-4147-A177-3AD203B41FA5}">
                      <a16:colId xmlns:a16="http://schemas.microsoft.com/office/drawing/2014/main" val="366810898"/>
                    </a:ext>
                  </a:extLst>
                </a:gridCol>
                <a:gridCol w="553793">
                  <a:extLst>
                    <a:ext uri="{9D8B030D-6E8A-4147-A177-3AD203B41FA5}">
                      <a16:colId xmlns:a16="http://schemas.microsoft.com/office/drawing/2014/main" val="3545874053"/>
                    </a:ext>
                  </a:extLst>
                </a:gridCol>
              </a:tblGrid>
              <a:tr h="627266">
                <a:tc gridSpan="3">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COMPROMISO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COMPROMISO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OBLIGACIÓN / PAGO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gridSpan="2">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OBLIGACIÓN / PAGO REAL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REAL / META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920355852"/>
                  </a:ext>
                </a:extLst>
              </a:tr>
              <a:tr h="434715">
                <a:tc gridSpan="3">
                  <a:txBody>
                    <a:bodyPr/>
                    <a:lstStyle/>
                    <a:p>
                      <a:pPr algn="ctr" rtl="0" fontAlgn="ctr"/>
                      <a:r>
                        <a:rPr lang="es-CO" sz="1050" b="1" i="0" u="none" strike="noStrike" dirty="0">
                          <a:solidFill>
                            <a:srgbClr val="000000"/>
                          </a:solidFill>
                          <a:effectLst/>
                          <a:latin typeface="Times New Roman" panose="02020603050405020304" pitchFamily="18"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1050" b="0" i="0" u="none" strike="noStrike">
                          <a:solidFill>
                            <a:srgbClr val="000000"/>
                          </a:solidFill>
                          <a:effectLst/>
                          <a:latin typeface="Times New Roman" panose="02020603050405020304" pitchFamily="18" charset="0"/>
                        </a:rPr>
                        <a:t>            14.000.585.000,00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5.751.441.026,67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41,08%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5.299.353.332,86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37,85%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9C0006"/>
                          </a:solidFill>
                          <a:effectLst/>
                          <a:highlight>
                            <a:srgbClr val="FFC7CE"/>
                          </a:highlight>
                          <a:latin typeface="Times New Roman" panose="02020603050405020304" pitchFamily="18" charset="0"/>
                        </a:rPr>
                        <a:t>-3,23%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r>
                        <a:rPr lang="es-CO" sz="1050" b="0" i="0" u="none" strike="noStrike">
                          <a:solidFill>
                            <a:srgbClr val="000000"/>
                          </a:solidFill>
                          <a:effectLst/>
                          <a:latin typeface="Times New Roman" panose="02020603050405020304" pitchFamily="18" charset="0"/>
                        </a:rPr>
                        <a:t>            4.244.156.666,67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30,31%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3.707.102.375,54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9C0006"/>
                          </a:solidFill>
                          <a:effectLst/>
                          <a:highlight>
                            <a:srgbClr val="FFC7CE"/>
                          </a:highlight>
                          <a:latin typeface="Times New Roman" panose="02020603050405020304" pitchFamily="18" charset="0"/>
                        </a:rPr>
                        <a:t>-3,84%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97724355"/>
                  </a:ext>
                </a:extLst>
              </a:tr>
              <a:tr h="254833">
                <a:tc rowSpan="4">
                  <a:txBody>
                    <a:bodyPr/>
                    <a:lstStyle/>
                    <a:p>
                      <a:pPr algn="ctr" rtl="0" fontAlgn="ctr"/>
                      <a:r>
                        <a:rPr lang="es-CO" sz="1050" b="1" i="0" u="none" strike="noStrike">
                          <a:solidFill>
                            <a:srgbClr val="000000"/>
                          </a:solidFill>
                          <a:effectLst/>
                          <a:latin typeface="Times New Roman" panose="02020603050405020304" pitchFamily="18" charset="0"/>
                        </a:rPr>
                        <a:t>INVERSIÓN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15.000.000.000,00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dirty="0">
                          <a:solidFill>
                            <a:srgbClr val="000000"/>
                          </a:solidFill>
                          <a:effectLst/>
                          <a:latin typeface="Times New Roman" panose="02020603050405020304" pitchFamily="18" charset="0"/>
                        </a:rPr>
                        <a:t>                14.599.640.909,09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97,33%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14.506.969.410,00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96,71%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9C0006"/>
                          </a:solidFill>
                          <a:effectLst/>
                          <a:highlight>
                            <a:srgbClr val="FFC7CE"/>
                          </a:highlight>
                          <a:latin typeface="Times New Roman" panose="02020603050405020304" pitchFamily="18" charset="0"/>
                        </a:rPr>
                        <a:t>-0,62%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r" rtl="0" fontAlgn="ctr"/>
                      <a:r>
                        <a:rPr lang="es-CO" sz="1050" b="0" i="0" u="none" strike="noStrike">
                          <a:solidFill>
                            <a:srgbClr val="000000"/>
                          </a:solidFill>
                          <a:effectLst/>
                          <a:latin typeface="Times New Roman" panose="02020603050405020304" pitchFamily="18" charset="0"/>
                        </a:rPr>
                        <a:t>            3.017.940.909,09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2.484.431.411,00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16,56%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9C0006"/>
                          </a:solidFill>
                          <a:effectLst/>
                          <a:highlight>
                            <a:srgbClr val="FFC7CE"/>
                          </a:highlight>
                          <a:latin typeface="Times New Roman" panose="02020603050405020304" pitchFamily="18" charset="0"/>
                        </a:rPr>
                        <a:t>-3,56%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078142963"/>
                  </a:ext>
                </a:extLst>
              </a:tr>
              <a:tr h="384498">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8.000.000.000,00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6.543.184.000,00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81,79%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7.559.119.899,33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94,49%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12,70%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dirty="0">
                          <a:solidFill>
                            <a:srgbClr val="000000"/>
                          </a:solidFill>
                          <a:effectLst/>
                          <a:latin typeface="Times New Roman" panose="02020603050405020304" pitchFamily="18" charset="0"/>
                        </a:rPr>
                        <a:t>             1.031.226.500,00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12,89%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2.060.822.591,17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12,87%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51692847"/>
                  </a:ext>
                </a:extLst>
              </a:tr>
              <a:tr h="459447">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6.000.000.000,00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5.718.790.000,00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95,31%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5.928.798.551,00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98,81%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924.702.500,00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15,41%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dirty="0">
                          <a:solidFill>
                            <a:srgbClr val="000000"/>
                          </a:solidFill>
                          <a:effectLst/>
                          <a:latin typeface="Times New Roman" panose="02020603050405020304" pitchFamily="18" charset="0"/>
                        </a:rPr>
                        <a:t>               1.235.972.114,00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9531193"/>
                  </a:ext>
                </a:extLst>
              </a:tr>
              <a:tr h="424972">
                <a:tc vMerge="1">
                  <a:txBody>
                    <a:bodyPr/>
                    <a:lstStyle/>
                    <a:p>
                      <a:endParaRPr lang="es-CO"/>
                    </a:p>
                  </a:txBody>
                  <a:tcPr/>
                </a:tc>
                <a:tc>
                  <a:txBody>
                    <a:bodyPr/>
                    <a:lstStyle/>
                    <a:p>
                      <a:pPr algn="ctr" rtl="0" fontAlgn="ctr"/>
                      <a:r>
                        <a:rPr lang="es-CO" sz="105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12.200.283.224,00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8.091.633.224,00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66,32%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9.414.198.681,00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77,16%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10,84%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1.379.645.831,00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11,31%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dirty="0">
                          <a:solidFill>
                            <a:srgbClr val="000000"/>
                          </a:solidFill>
                          <a:effectLst/>
                          <a:latin typeface="Times New Roman" panose="02020603050405020304" pitchFamily="18" charset="0"/>
                        </a:rPr>
                        <a:t>             2.981.729.927,00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13,13%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591066"/>
                  </a:ext>
                </a:extLst>
              </a:tr>
              <a:tr h="470697">
                <a:tc gridSpan="3">
                  <a:txBody>
                    <a:bodyPr/>
                    <a:lstStyle/>
                    <a:p>
                      <a:pPr algn="ctr" rtl="0" fontAlgn="ctr"/>
                      <a:r>
                        <a:rPr lang="es-CO" sz="1050" b="1" i="0" u="none" strike="noStrike">
                          <a:solidFill>
                            <a:srgbClr val="000000"/>
                          </a:solidFill>
                          <a:effectLst/>
                          <a:latin typeface="Times New Roman" panose="02020603050405020304" pitchFamily="18"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1050" b="1" i="0" u="none" strike="noStrike">
                          <a:solidFill>
                            <a:srgbClr val="000000"/>
                          </a:solidFill>
                          <a:effectLst/>
                          <a:latin typeface="Times New Roman" panose="02020603050405020304" pitchFamily="18" charset="0"/>
                        </a:rPr>
                        <a:t> 55.200.868.224,00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40.704.689.159,76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73,74%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dirty="0">
                          <a:solidFill>
                            <a:srgbClr val="000000"/>
                          </a:solidFill>
                          <a:effectLst/>
                          <a:latin typeface="Times New Roman" panose="02020603050405020304" pitchFamily="18" charset="0"/>
                        </a:rPr>
                        <a:t>  42.708.439.874,19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77,37%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10.597.672.406,76</a:t>
                      </a:r>
                      <a:endParaRPr lang="es-CO" sz="800" b="1" i="0" u="none" strike="noStrike" dirty="0">
                        <a:solidFill>
                          <a:srgbClr val="000000"/>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a:solidFill>
                            <a:srgbClr val="000000"/>
                          </a:solidFill>
                          <a:effectLst/>
                          <a:latin typeface="Times New Roman" panose="02020603050405020304" pitchFamily="18" charset="0"/>
                        </a:rPr>
                        <a:t>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1" i="0" u="none" strike="noStrike">
                          <a:solidFill>
                            <a:srgbClr val="000000"/>
                          </a:solidFill>
                          <a:effectLst/>
                          <a:latin typeface="Times New Roman" panose="02020603050405020304" pitchFamily="18" charset="0"/>
                        </a:rPr>
                        <a:t>  12.470.058.418,71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22,59%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1" i="0" u="none" strike="noStrike" dirty="0">
                          <a:solidFill>
                            <a:srgbClr val="000000"/>
                          </a:solidFill>
                          <a:effectLst/>
                          <a:latin typeface="Times New Roman" panose="02020603050405020304" pitchFamily="18" charset="0"/>
                        </a:rPr>
                        <a:t>3,39%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794081"/>
                  </a:ext>
                </a:extLst>
              </a:tr>
            </a:tbl>
          </a:graphicData>
        </a:graphic>
      </p:graphicFrame>
    </p:spTree>
    <p:extLst>
      <p:ext uri="{BB962C8B-B14F-4D97-AF65-F5344CB8AC3E}">
        <p14:creationId xmlns:p14="http://schemas.microsoft.com/office/powerpoint/2010/main" val="188306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7. Gastos de viaje y manutención</a:t>
            </a:r>
          </a:p>
          <a:p>
            <a:pPr algn="r"/>
            <a:endParaRPr lang="es-CO" dirty="0"/>
          </a:p>
        </p:txBody>
      </p:sp>
      <p:sp>
        <p:nvSpPr>
          <p:cNvPr id="6" name="CuadroTexto 5">
            <a:extLst>
              <a:ext uri="{FF2B5EF4-FFF2-40B4-BE49-F238E27FC236}">
                <a16:creationId xmlns:a16="http://schemas.microsoft.com/office/drawing/2014/main" id="{46C12128-4BD9-5A86-E69A-27C5F5D9CD1B}"/>
              </a:ext>
            </a:extLst>
          </p:cNvPr>
          <p:cNvSpPr txBox="1"/>
          <p:nvPr/>
        </p:nvSpPr>
        <p:spPr>
          <a:xfrm>
            <a:off x="1334251" y="5014027"/>
            <a:ext cx="2913088" cy="1323439"/>
          </a:xfrm>
          <a:prstGeom prst="rect">
            <a:avLst/>
          </a:prstGeom>
          <a:noFill/>
        </p:spPr>
        <p:txBody>
          <a:bodyPr wrap="square" rtlCol="0">
            <a:spAutoFit/>
          </a:bodyPr>
          <a:lstStyle/>
          <a:p>
            <a:pPr algn="just"/>
            <a:r>
              <a:rPr lang="es-ES" sz="1600" dirty="0"/>
              <a:t>Al corte del 30 de abril de 2025 se encuentran 14 comisiones pendientes por legalizar por valor de $8.093.000,00</a:t>
            </a:r>
            <a:r>
              <a:rPr lang="es-CO" sz="1600" dirty="0"/>
              <a:t>.</a:t>
            </a:r>
            <a:endParaRPr lang="es-ES" sz="1600" dirty="0"/>
          </a:p>
        </p:txBody>
      </p:sp>
      <p:pic>
        <p:nvPicPr>
          <p:cNvPr id="8" name="Imagen 7" descr="Icono&#10;&#10;Descripción generada automáticamente">
            <a:extLst>
              <a:ext uri="{FF2B5EF4-FFF2-40B4-BE49-F238E27FC236}">
                <a16:creationId xmlns:a16="http://schemas.microsoft.com/office/drawing/2014/main" id="{22819B15-96C9-7987-587C-3DF5CE5A27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2993" y="74297"/>
            <a:ext cx="945851" cy="945851"/>
          </a:xfrm>
          <a:prstGeom prst="rect">
            <a:avLst/>
          </a:prstGeom>
        </p:spPr>
      </p:pic>
      <p:pic>
        <p:nvPicPr>
          <p:cNvPr id="10" name="Imagen 9" descr="Icono&#10;&#10;Descripción generada automáticamente">
            <a:extLst>
              <a:ext uri="{FF2B5EF4-FFF2-40B4-BE49-F238E27FC236}">
                <a16:creationId xmlns:a16="http://schemas.microsoft.com/office/drawing/2014/main" id="{9C857767-987E-4F01-460B-3C2A27356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218" y="4929303"/>
            <a:ext cx="1669031" cy="1669031"/>
          </a:xfrm>
          <a:prstGeom prst="rect">
            <a:avLst/>
          </a:prstGeom>
        </p:spPr>
      </p:pic>
      <p:graphicFrame>
        <p:nvGraphicFramePr>
          <p:cNvPr id="4" name="Tabla 3">
            <a:extLst>
              <a:ext uri="{FF2B5EF4-FFF2-40B4-BE49-F238E27FC236}">
                <a16:creationId xmlns:a16="http://schemas.microsoft.com/office/drawing/2014/main" id="{DA92A617-05C9-7148-7B14-573C59C2C1B9}"/>
              </a:ext>
            </a:extLst>
          </p:cNvPr>
          <p:cNvGraphicFramePr>
            <a:graphicFrameLocks noGrp="1"/>
          </p:cNvGraphicFramePr>
          <p:nvPr>
            <p:extLst>
              <p:ext uri="{D42A27DB-BD31-4B8C-83A1-F6EECF244321}">
                <p14:modId xmlns:p14="http://schemas.microsoft.com/office/powerpoint/2010/main" val="2405421033"/>
              </p:ext>
            </p:extLst>
          </p:nvPr>
        </p:nvGraphicFramePr>
        <p:xfrm>
          <a:off x="466569" y="1020148"/>
          <a:ext cx="11258862" cy="3649983"/>
        </p:xfrm>
        <a:graphic>
          <a:graphicData uri="http://schemas.openxmlformats.org/drawingml/2006/table">
            <a:tbl>
              <a:tblPr/>
              <a:tblGrid>
                <a:gridCol w="2469884">
                  <a:extLst>
                    <a:ext uri="{9D8B030D-6E8A-4147-A177-3AD203B41FA5}">
                      <a16:colId xmlns:a16="http://schemas.microsoft.com/office/drawing/2014/main" val="765312524"/>
                    </a:ext>
                  </a:extLst>
                </a:gridCol>
                <a:gridCol w="1892349">
                  <a:extLst>
                    <a:ext uri="{9D8B030D-6E8A-4147-A177-3AD203B41FA5}">
                      <a16:colId xmlns:a16="http://schemas.microsoft.com/office/drawing/2014/main" val="3383655061"/>
                    </a:ext>
                  </a:extLst>
                </a:gridCol>
                <a:gridCol w="1317885">
                  <a:extLst>
                    <a:ext uri="{9D8B030D-6E8A-4147-A177-3AD203B41FA5}">
                      <a16:colId xmlns:a16="http://schemas.microsoft.com/office/drawing/2014/main" val="552794963"/>
                    </a:ext>
                  </a:extLst>
                </a:gridCol>
                <a:gridCol w="1314814">
                  <a:extLst>
                    <a:ext uri="{9D8B030D-6E8A-4147-A177-3AD203B41FA5}">
                      <a16:colId xmlns:a16="http://schemas.microsoft.com/office/drawing/2014/main" val="177218096"/>
                    </a:ext>
                  </a:extLst>
                </a:gridCol>
                <a:gridCol w="1634302">
                  <a:extLst>
                    <a:ext uri="{9D8B030D-6E8A-4147-A177-3AD203B41FA5}">
                      <a16:colId xmlns:a16="http://schemas.microsoft.com/office/drawing/2014/main" val="583858126"/>
                    </a:ext>
                  </a:extLst>
                </a:gridCol>
                <a:gridCol w="1511422">
                  <a:extLst>
                    <a:ext uri="{9D8B030D-6E8A-4147-A177-3AD203B41FA5}">
                      <a16:colId xmlns:a16="http://schemas.microsoft.com/office/drawing/2014/main" val="2561659100"/>
                    </a:ext>
                  </a:extLst>
                </a:gridCol>
                <a:gridCol w="1118206">
                  <a:extLst>
                    <a:ext uri="{9D8B030D-6E8A-4147-A177-3AD203B41FA5}">
                      <a16:colId xmlns:a16="http://schemas.microsoft.com/office/drawing/2014/main" val="2141269936"/>
                    </a:ext>
                  </a:extLst>
                </a:gridCol>
              </a:tblGrid>
              <a:tr h="433898">
                <a:tc gridSpan="7">
                  <a:txBody>
                    <a:bodyPr/>
                    <a:lstStyle/>
                    <a:p>
                      <a:pPr algn="ctr" fontAlgn="ctr"/>
                      <a:r>
                        <a:rPr lang="es-MX" sz="1200" b="1" i="0" u="none" strike="noStrike" dirty="0">
                          <a:solidFill>
                            <a:srgbClr val="FFFFFF"/>
                          </a:solidFill>
                          <a:effectLst/>
                          <a:highlight>
                            <a:srgbClr val="A4D153"/>
                          </a:highlight>
                          <a:latin typeface="Aptos Narrow" panose="020B0004020202020204" pitchFamily="34" charset="0"/>
                        </a:rPr>
                        <a:t>EJECUCIÓN DE VIATICOS A 30 DE ABRIL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161744837"/>
                  </a:ext>
                </a:extLst>
              </a:tr>
              <a:tr h="443709">
                <a:tc gridSpan="2">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Rubro / Dependencia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Valor Actual CDP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Valor Comprometido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Saldo por Comprometer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Valor Obligado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200" b="1" i="0" u="none" strike="noStrike" dirty="0">
                          <a:solidFill>
                            <a:srgbClr val="FFFFFF"/>
                          </a:solidFill>
                          <a:effectLst/>
                          <a:highlight>
                            <a:srgbClr val="A4D153"/>
                          </a:highlight>
                          <a:latin typeface="Aptos Narrow" panose="020B0004020202020204" pitchFamily="34" charset="0"/>
                        </a:rPr>
                        <a:t> %Ejecución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61772089"/>
                  </a:ext>
                </a:extLst>
              </a:tr>
              <a:tr h="425416">
                <a:tc>
                  <a:txBody>
                    <a:bodyPr/>
                    <a:lstStyle/>
                    <a:p>
                      <a:pPr algn="ctr" fontAlgn="ctr"/>
                      <a:r>
                        <a:rPr lang="es-CO" sz="1100" b="0" i="0" u="none" strike="noStrike">
                          <a:solidFill>
                            <a:srgbClr val="000000"/>
                          </a:solidFill>
                          <a:effectLst/>
                          <a:latin typeface="Aptos Narrow" panose="020B0004020202020204" pitchFamily="34" charset="0"/>
                        </a:rPr>
                        <a:t>A-02-02-02-006-004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100" b="0" i="0" u="none" strike="noStrike">
                          <a:solidFill>
                            <a:srgbClr val="000000"/>
                          </a:solidFill>
                          <a:effectLst/>
                          <a:latin typeface="Aptos Narrow" panose="020B0004020202020204" pitchFamily="34" charset="0"/>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6.000.000,00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3.150.195,00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2.849.805,00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2.860.395,00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52,50%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5376625"/>
                  </a:ext>
                </a:extLst>
              </a:tr>
              <a:tr h="295941">
                <a:tc>
                  <a:txBody>
                    <a:bodyPr/>
                    <a:lstStyle/>
                    <a:p>
                      <a:pPr algn="ctr" fontAlgn="ctr"/>
                      <a:r>
                        <a:rPr lang="es-CO" sz="1100" b="0" i="0" u="none" strike="noStrike">
                          <a:solidFill>
                            <a:srgbClr val="000000"/>
                          </a:solidFill>
                          <a:effectLst/>
                          <a:latin typeface="Aptos Narrow" panose="020B0004020202020204" pitchFamily="34" charset="0"/>
                        </a:rPr>
                        <a:t>A-02-02-02-010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100" b="0" i="0" u="none" strike="noStrike">
                          <a:solidFill>
                            <a:srgbClr val="000000"/>
                          </a:solidFill>
                          <a:effectLst/>
                          <a:latin typeface="Aptos Narrow" panose="020B0004020202020204" pitchFamily="34" charset="0"/>
                        </a:rPr>
                        <a:t>                            40.000.000,00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16.197.856,00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23.802.144,00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15.708.170,00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40,49%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0234106"/>
                  </a:ext>
                </a:extLst>
              </a:tr>
              <a:tr h="295941">
                <a:tc>
                  <a:txBody>
                    <a:bodyPr/>
                    <a:lstStyle/>
                    <a:p>
                      <a:pPr algn="ctr" fontAlgn="ctr"/>
                      <a:r>
                        <a:rPr lang="es-CO" sz="1100" b="0" i="0" u="none" strike="noStrike">
                          <a:solidFill>
                            <a:srgbClr val="000000"/>
                          </a:solidFill>
                          <a:effectLst/>
                          <a:latin typeface="Aptos Narrow" panose="020B0004020202020204" pitchFamily="34" charset="0"/>
                        </a:rPr>
                        <a:t>C-1704-1100-10-30206C-1704024-02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220.520.000,00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20.900.000,00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199.620.000,00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8.888.000,00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9,48%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0025096"/>
                  </a:ext>
                </a:extLst>
              </a:tr>
              <a:tr h="295941">
                <a:tc>
                  <a:txBody>
                    <a:bodyPr/>
                    <a:lstStyle/>
                    <a:p>
                      <a:pPr algn="ctr" fontAlgn="ctr"/>
                      <a:r>
                        <a:rPr lang="es-CO" sz="1100" b="0" i="0" u="none" strike="noStrike">
                          <a:solidFill>
                            <a:srgbClr val="000000"/>
                          </a:solidFill>
                          <a:effectLst/>
                          <a:latin typeface="Aptos Narrow" panose="020B0004020202020204" pitchFamily="34" charset="0"/>
                        </a:rPr>
                        <a:t>C-1704-1100-11-10303A-1704003-02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61.512.500,00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2.171.051,00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59.341.449,00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1.867.051,00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3,53%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4751244"/>
                  </a:ext>
                </a:extLst>
              </a:tr>
              <a:tr h="295941">
                <a:tc>
                  <a:txBody>
                    <a:bodyPr/>
                    <a:lstStyle/>
                    <a:p>
                      <a:pPr algn="ctr" fontAlgn="ctr"/>
                      <a:r>
                        <a:rPr lang="es-CO" sz="1100" b="0" i="0" u="none" strike="noStrike">
                          <a:solidFill>
                            <a:srgbClr val="000000"/>
                          </a:solidFill>
                          <a:effectLst/>
                          <a:latin typeface="Aptos Narrow" panose="020B0004020202020204" pitchFamily="34" charset="0"/>
                        </a:rPr>
                        <a:t>C-1704-1100-9-30101A-1704001-02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s-CO" sz="1100" b="0" i="0" u="none" strike="noStrike">
                          <a:solidFill>
                            <a:srgbClr val="000000"/>
                          </a:solidFill>
                          <a:effectLst/>
                          <a:latin typeface="Aptos Narrow" panose="020B0004020202020204" pitchFamily="34"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185.600.000,00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21.422.093,00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164.177.907,00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21.422.093,00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11,54%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455682"/>
                  </a:ext>
                </a:extLst>
              </a:tr>
              <a:tr h="295941">
                <a:tc>
                  <a:txBody>
                    <a:bodyPr/>
                    <a:lstStyle/>
                    <a:p>
                      <a:pPr algn="ctr" fontAlgn="ctr"/>
                      <a:r>
                        <a:rPr lang="es-CO" sz="1100" b="0" i="0" u="none" strike="noStrike">
                          <a:solidFill>
                            <a:srgbClr val="000000"/>
                          </a:solidFill>
                          <a:effectLst/>
                          <a:latin typeface="Aptos Narrow" panose="020B0004020202020204" pitchFamily="34" charset="0"/>
                        </a:rPr>
                        <a:t>C-1704-1100-9-30101A-1704002-02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CO"/>
                    </a:p>
                  </a:txBody>
                  <a:tcPr/>
                </a:tc>
                <a:tc>
                  <a:txBody>
                    <a:bodyPr/>
                    <a:lstStyle/>
                    <a:p>
                      <a:pPr algn="ctr" fontAlgn="ctr"/>
                      <a:r>
                        <a:rPr lang="es-CO" sz="1100" b="0" i="0" u="none" strike="noStrike">
                          <a:solidFill>
                            <a:srgbClr val="000000"/>
                          </a:solidFill>
                          <a:effectLst/>
                          <a:latin typeface="Aptos Narrow" panose="020B0004020202020204" pitchFamily="34" charset="0"/>
                        </a:rPr>
                        <a:t>                         319.925.000,00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54.555.651,00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265.369.349,00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53.535.651,00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17,05%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355628"/>
                  </a:ext>
                </a:extLst>
              </a:tr>
              <a:tr h="295941">
                <a:tc>
                  <a:txBody>
                    <a:bodyPr/>
                    <a:lstStyle/>
                    <a:p>
                      <a:pPr algn="ctr" fontAlgn="ctr"/>
                      <a:r>
                        <a:rPr lang="es-CO" sz="1100" b="0" i="0" u="none" strike="noStrike">
                          <a:solidFill>
                            <a:srgbClr val="000000"/>
                          </a:solidFill>
                          <a:effectLst/>
                          <a:latin typeface="Aptos Narrow" panose="020B0004020202020204" pitchFamily="34" charset="0"/>
                        </a:rPr>
                        <a:t>C-1799-1100-3-53105B-1799060-02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322.400.000,00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24.333.062,00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298.066.938,00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22.135.519,00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7,55%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7319258"/>
                  </a:ext>
                </a:extLst>
              </a:tr>
              <a:tr h="295941">
                <a:tc gridSpan="2">
                  <a:txBody>
                    <a:bodyPr/>
                    <a:lstStyle/>
                    <a:p>
                      <a:pPr algn="ctr" fontAlgn="ctr"/>
                      <a:r>
                        <a:rPr lang="es-CO" sz="1100" b="1" i="0" u="none" strike="noStrike">
                          <a:solidFill>
                            <a:srgbClr val="000000"/>
                          </a:solidFill>
                          <a:effectLst/>
                          <a:latin typeface="Aptos Narrow" panose="020B000402020202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a:txBody>
                    <a:bodyPr/>
                    <a:lstStyle/>
                    <a:p>
                      <a:pPr algn="ctr" fontAlgn="ctr"/>
                      <a:r>
                        <a:rPr lang="es-CO" sz="1100" b="1" i="0" u="none" strike="noStrike">
                          <a:solidFill>
                            <a:srgbClr val="000000"/>
                          </a:solidFill>
                          <a:effectLst/>
                          <a:latin typeface="Aptos Narrow" panose="020B0004020202020204" pitchFamily="34" charset="0"/>
                        </a:rPr>
                        <a:t>                    1.155.957.500,00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142.729.908,00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1.013.227.592,00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126.416.879,00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dirty="0">
                          <a:solidFill>
                            <a:srgbClr val="000000"/>
                          </a:solidFill>
                          <a:effectLst/>
                          <a:latin typeface="Aptos Narrow" panose="020B0004020202020204" pitchFamily="34" charset="0"/>
                        </a:rPr>
                        <a:t>12,35%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608552"/>
                  </a:ext>
                </a:extLst>
              </a:tr>
            </a:tbl>
          </a:graphicData>
        </a:graphic>
      </p:graphicFrame>
      <p:graphicFrame>
        <p:nvGraphicFramePr>
          <p:cNvPr id="9" name="Tabla 8">
            <a:extLst>
              <a:ext uri="{FF2B5EF4-FFF2-40B4-BE49-F238E27FC236}">
                <a16:creationId xmlns:a16="http://schemas.microsoft.com/office/drawing/2014/main" id="{3D80E238-15C0-A332-C6F7-8CE5C824D5F8}"/>
              </a:ext>
            </a:extLst>
          </p:cNvPr>
          <p:cNvGraphicFramePr>
            <a:graphicFrameLocks noGrp="1"/>
          </p:cNvGraphicFramePr>
          <p:nvPr>
            <p:extLst>
              <p:ext uri="{D42A27DB-BD31-4B8C-83A1-F6EECF244321}">
                <p14:modId xmlns:p14="http://schemas.microsoft.com/office/powerpoint/2010/main" val="3996081041"/>
              </p:ext>
            </p:extLst>
          </p:nvPr>
        </p:nvGraphicFramePr>
        <p:xfrm>
          <a:off x="6096000" y="4987075"/>
          <a:ext cx="2913089" cy="1536675"/>
        </p:xfrm>
        <a:graphic>
          <a:graphicData uri="http://schemas.openxmlformats.org/drawingml/2006/table">
            <a:tbl>
              <a:tblPr/>
              <a:tblGrid>
                <a:gridCol w="794894">
                  <a:extLst>
                    <a:ext uri="{9D8B030D-6E8A-4147-A177-3AD203B41FA5}">
                      <a16:colId xmlns:a16="http://schemas.microsoft.com/office/drawing/2014/main" val="2770220263"/>
                    </a:ext>
                  </a:extLst>
                </a:gridCol>
                <a:gridCol w="764498">
                  <a:extLst>
                    <a:ext uri="{9D8B030D-6E8A-4147-A177-3AD203B41FA5}">
                      <a16:colId xmlns:a16="http://schemas.microsoft.com/office/drawing/2014/main" val="4121909858"/>
                    </a:ext>
                  </a:extLst>
                </a:gridCol>
                <a:gridCol w="1353697">
                  <a:extLst>
                    <a:ext uri="{9D8B030D-6E8A-4147-A177-3AD203B41FA5}">
                      <a16:colId xmlns:a16="http://schemas.microsoft.com/office/drawing/2014/main" val="354522382"/>
                    </a:ext>
                  </a:extLst>
                </a:gridCol>
              </a:tblGrid>
              <a:tr h="487363">
                <a:tc gridSpan="3">
                  <a:txBody>
                    <a:bodyPr/>
                    <a:lstStyle/>
                    <a:p>
                      <a:pPr algn="ctr" fontAlgn="ctr"/>
                      <a:r>
                        <a:rPr lang="pt-BR" sz="1200" b="1" i="0" u="none" strike="noStrike" dirty="0">
                          <a:solidFill>
                            <a:srgbClr val="FFFFFF"/>
                          </a:solidFill>
                          <a:effectLst/>
                          <a:highlight>
                            <a:srgbClr val="A4D153"/>
                          </a:highlight>
                          <a:latin typeface="Calibri" panose="020F0502020204030204" pitchFamily="34" charset="0"/>
                        </a:rPr>
                        <a:t>VIATICOS PENDIENTES POR LEGALIZAR CORTE A 30 DE ABRIL DE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61118823"/>
                  </a:ext>
                </a:extLst>
              </a:tr>
              <a:tr h="374754">
                <a:tc>
                  <a:txBody>
                    <a:bodyPr/>
                    <a:lstStyle/>
                    <a:p>
                      <a:pPr algn="ctr" fontAlgn="ctr"/>
                      <a:r>
                        <a:rPr lang="es-CO" sz="1100" b="1" i="0" u="none" strike="noStrike">
                          <a:solidFill>
                            <a:srgbClr val="FFFFFF"/>
                          </a:solidFill>
                          <a:effectLst/>
                          <a:highlight>
                            <a:srgbClr val="A4D153"/>
                          </a:highlight>
                          <a:latin typeface="Calibri" panose="020F0502020204030204" pitchFamily="34" charset="0"/>
                        </a:rPr>
                        <a:t>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a:solidFill>
                            <a:srgbClr val="FFFFFF"/>
                          </a:solidFill>
                          <a:effectLst/>
                          <a:highlight>
                            <a:srgbClr val="A4D153"/>
                          </a:highligh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100" b="1" i="0" u="none" strike="noStrike">
                          <a:solidFill>
                            <a:srgbClr val="FFFFFF"/>
                          </a:solidFill>
                          <a:effectLst/>
                          <a:highlight>
                            <a:srgbClr val="A4D153"/>
                          </a:highlight>
                          <a:latin typeface="Calibri" panose="020F050202020403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288212813"/>
                  </a:ext>
                </a:extLst>
              </a:tr>
              <a:tr h="314794">
                <a:tc>
                  <a:txBody>
                    <a:bodyPr/>
                    <a:lstStyle/>
                    <a:p>
                      <a:pPr algn="ctr" fontAlgn="ctr"/>
                      <a:r>
                        <a:rPr lang="es-CO" sz="1100" b="0" i="0" u="none" strike="noStrike">
                          <a:solidFill>
                            <a:srgbClr val="000000"/>
                          </a:solidFill>
                          <a:effectLst/>
                          <a:latin typeface="Calibri" panose="020F0502020204030204" pitchFamily="34" charset="0"/>
                        </a:rPr>
                        <a:t>ABRIL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100" b="0" i="0" u="none" strike="noStrike">
                          <a:solidFill>
                            <a:srgbClr val="000000"/>
                          </a:solidFill>
                          <a:effectLst/>
                          <a:latin typeface="Calibri" panose="020F0502020204030204" pitchFamily="34" charset="0"/>
                        </a:rPr>
                        <a:t>$ 8.093.000,00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8085481"/>
                  </a:ext>
                </a:extLst>
              </a:tr>
              <a:tr h="359764">
                <a:tc>
                  <a:txBody>
                    <a:bodyPr/>
                    <a:lstStyle/>
                    <a:p>
                      <a:pPr algn="ctr" fontAlgn="ctr"/>
                      <a:r>
                        <a:rPr lang="es-CO" sz="11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100" b="1" i="0" u="none" strike="noStrike" dirty="0">
                          <a:solidFill>
                            <a:srgbClr val="000000"/>
                          </a:solidFill>
                          <a:effectLst/>
                          <a:latin typeface="Calibri" panose="020F0502020204030204" pitchFamily="34" charset="0"/>
                        </a:rPr>
                        <a:t>$ 8.093.000,00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528724"/>
                  </a:ext>
                </a:extLst>
              </a:tr>
            </a:tbl>
          </a:graphicData>
        </a:graphic>
      </p:graphicFrame>
    </p:spTree>
    <p:extLst>
      <p:ext uri="{BB962C8B-B14F-4D97-AF65-F5344CB8AC3E}">
        <p14:creationId xmlns:p14="http://schemas.microsoft.com/office/powerpoint/2010/main" val="3000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951532" y="299045"/>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8. Ejecución Vigencias Futuras</a:t>
            </a:r>
          </a:p>
          <a:p>
            <a:pPr algn="r"/>
            <a:endParaRPr lang="es-CO" dirty="0"/>
          </a:p>
        </p:txBody>
      </p:sp>
      <p:pic>
        <p:nvPicPr>
          <p:cNvPr id="9" name="Imagen 8" descr="Icono&#10;&#10;Descripción generada automáticamente">
            <a:extLst>
              <a:ext uri="{FF2B5EF4-FFF2-40B4-BE49-F238E27FC236}">
                <a16:creationId xmlns:a16="http://schemas.microsoft.com/office/drawing/2014/main" id="{E9F1F50A-8E97-3512-3166-1C76D44CF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4978584"/>
            <a:ext cx="1874058" cy="1703689"/>
          </a:xfrm>
          <a:prstGeom prst="rect">
            <a:avLst/>
          </a:prstGeom>
        </p:spPr>
      </p:pic>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sp>
        <p:nvSpPr>
          <p:cNvPr id="7" name="CuadroTexto 6">
            <a:extLst>
              <a:ext uri="{FF2B5EF4-FFF2-40B4-BE49-F238E27FC236}">
                <a16:creationId xmlns:a16="http://schemas.microsoft.com/office/drawing/2014/main" id="{C555F12D-B2B0-B43C-CA4D-8BD102C1BB5F}"/>
              </a:ext>
            </a:extLst>
          </p:cNvPr>
          <p:cNvSpPr txBox="1"/>
          <p:nvPr/>
        </p:nvSpPr>
        <p:spPr>
          <a:xfrm>
            <a:off x="595285" y="4980434"/>
            <a:ext cx="9770413" cy="1661993"/>
          </a:xfrm>
          <a:prstGeom prst="rect">
            <a:avLst/>
          </a:prstGeom>
          <a:noFill/>
        </p:spPr>
        <p:txBody>
          <a:bodyPr wrap="square">
            <a:spAutoFit/>
          </a:bodyPr>
          <a:lstStyle/>
          <a:p>
            <a:pPr marL="285750" indent="-285750" algn="just">
              <a:buFont typeface="Arial" panose="020B0604020202020204" pitchFamily="34" charset="0"/>
              <a:buChar char="•"/>
            </a:pPr>
            <a:r>
              <a:rPr lang="es-ES" sz="1400" dirty="0"/>
              <a:t>Con corte al 30 de abril de 2025 se logra una ejecución acumulada del 34,51% de los contratos suscritos con autorización de cupo vigencia futura.</a:t>
            </a:r>
          </a:p>
          <a:p>
            <a:pPr algn="just"/>
            <a:endParaRPr lang="es-ES" sz="1400" dirty="0"/>
          </a:p>
          <a:p>
            <a:pPr marL="285750" indent="-285750" algn="just">
              <a:buFont typeface="Arial" panose="020B0604020202020204" pitchFamily="34" charset="0"/>
              <a:buChar char="•"/>
            </a:pPr>
            <a:r>
              <a:rPr lang="es-ES" sz="1400" dirty="0"/>
              <a:t>Del 100% del cupo de VF autorizado para la vigencia 2025 por valor de $2.004.584.364,00 no se comprometió el valor de $13.200.004,00 esto debido a que el valor del canon de arrendamiento estimado para el estudio y solicitud del cupo de vigencia futura fue superior al valor del canon contratado efectivamente.</a:t>
            </a:r>
            <a:endParaRPr lang="es-ES" sz="1800" dirty="0"/>
          </a:p>
          <a:p>
            <a:endParaRPr lang="es-ES" dirty="0"/>
          </a:p>
        </p:txBody>
      </p:sp>
      <p:graphicFrame>
        <p:nvGraphicFramePr>
          <p:cNvPr id="4" name="Tabla 3">
            <a:extLst>
              <a:ext uri="{FF2B5EF4-FFF2-40B4-BE49-F238E27FC236}">
                <a16:creationId xmlns:a16="http://schemas.microsoft.com/office/drawing/2014/main" id="{13DFAFAA-0330-685A-0721-B251C747D126}"/>
              </a:ext>
            </a:extLst>
          </p:cNvPr>
          <p:cNvGraphicFramePr>
            <a:graphicFrameLocks noGrp="1"/>
          </p:cNvGraphicFramePr>
          <p:nvPr>
            <p:extLst>
              <p:ext uri="{D42A27DB-BD31-4B8C-83A1-F6EECF244321}">
                <p14:modId xmlns:p14="http://schemas.microsoft.com/office/powerpoint/2010/main" val="4080567050"/>
              </p:ext>
            </p:extLst>
          </p:nvPr>
        </p:nvGraphicFramePr>
        <p:xfrm>
          <a:off x="745187" y="1235714"/>
          <a:ext cx="10667451" cy="3593213"/>
        </p:xfrm>
        <a:graphic>
          <a:graphicData uri="http://schemas.openxmlformats.org/drawingml/2006/table">
            <a:tbl>
              <a:tblPr/>
              <a:tblGrid>
                <a:gridCol w="444333">
                  <a:extLst>
                    <a:ext uri="{9D8B030D-6E8A-4147-A177-3AD203B41FA5}">
                      <a16:colId xmlns:a16="http://schemas.microsoft.com/office/drawing/2014/main" val="4272699559"/>
                    </a:ext>
                  </a:extLst>
                </a:gridCol>
                <a:gridCol w="1322583">
                  <a:extLst>
                    <a:ext uri="{9D8B030D-6E8A-4147-A177-3AD203B41FA5}">
                      <a16:colId xmlns:a16="http://schemas.microsoft.com/office/drawing/2014/main" val="2010104929"/>
                    </a:ext>
                  </a:extLst>
                </a:gridCol>
                <a:gridCol w="1694018">
                  <a:extLst>
                    <a:ext uri="{9D8B030D-6E8A-4147-A177-3AD203B41FA5}">
                      <a16:colId xmlns:a16="http://schemas.microsoft.com/office/drawing/2014/main" val="1649606924"/>
                    </a:ext>
                  </a:extLst>
                </a:gridCol>
                <a:gridCol w="1360768">
                  <a:extLst>
                    <a:ext uri="{9D8B030D-6E8A-4147-A177-3AD203B41FA5}">
                      <a16:colId xmlns:a16="http://schemas.microsoft.com/office/drawing/2014/main" val="3565868831"/>
                    </a:ext>
                  </a:extLst>
                </a:gridCol>
                <a:gridCol w="1110831">
                  <a:extLst>
                    <a:ext uri="{9D8B030D-6E8A-4147-A177-3AD203B41FA5}">
                      <a16:colId xmlns:a16="http://schemas.microsoft.com/office/drawing/2014/main" val="3371612376"/>
                    </a:ext>
                  </a:extLst>
                </a:gridCol>
                <a:gridCol w="1249685">
                  <a:extLst>
                    <a:ext uri="{9D8B030D-6E8A-4147-A177-3AD203B41FA5}">
                      <a16:colId xmlns:a16="http://schemas.microsoft.com/office/drawing/2014/main" val="2870961819"/>
                    </a:ext>
                  </a:extLst>
                </a:gridCol>
                <a:gridCol w="1235800">
                  <a:extLst>
                    <a:ext uri="{9D8B030D-6E8A-4147-A177-3AD203B41FA5}">
                      <a16:colId xmlns:a16="http://schemas.microsoft.com/office/drawing/2014/main" val="600356718"/>
                    </a:ext>
                  </a:extLst>
                </a:gridCol>
                <a:gridCol w="1332997">
                  <a:extLst>
                    <a:ext uri="{9D8B030D-6E8A-4147-A177-3AD203B41FA5}">
                      <a16:colId xmlns:a16="http://schemas.microsoft.com/office/drawing/2014/main" val="2836881279"/>
                    </a:ext>
                  </a:extLst>
                </a:gridCol>
                <a:gridCol w="916436">
                  <a:extLst>
                    <a:ext uri="{9D8B030D-6E8A-4147-A177-3AD203B41FA5}">
                      <a16:colId xmlns:a16="http://schemas.microsoft.com/office/drawing/2014/main" val="2874609191"/>
                    </a:ext>
                  </a:extLst>
                </a:gridCol>
              </a:tblGrid>
              <a:tr h="323263">
                <a:tc gridSpan="9">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EJECUCIÓN DE VIGENCIAS FUTURAS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7504777"/>
                  </a:ext>
                </a:extLst>
              </a:tr>
              <a:tr h="319828">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RP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RAZÓN SOCIAL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TIPO DE CONTRATO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CUPO AUTORIZADO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CUPO NO UTILIZADO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VALOR COMPROMETIDO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VALOR OBLIGADO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SALDO POR OBLIGAR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tc>
                  <a:txBody>
                    <a:bodyPr/>
                    <a:lstStyle/>
                    <a:p>
                      <a:pPr algn="ctr" fontAlgn="ctr"/>
                      <a:r>
                        <a:rPr lang="es-CO" sz="1100" b="1" i="0" u="none" strike="noStrike">
                          <a:solidFill>
                            <a:srgbClr val="FFFFFF"/>
                          </a:solidFill>
                          <a:effectLst/>
                          <a:highlight>
                            <a:srgbClr val="ACD561"/>
                          </a:highlight>
                          <a:latin typeface="Aptos Narrow" panose="020B0004020202020204" pitchFamily="34" charset="0"/>
                        </a:rPr>
                        <a:t>% EJECUCIÓN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D561"/>
                    </a:solidFill>
                  </a:tcPr>
                </a:tc>
                <a:extLst>
                  <a:ext uri="{0D108BD9-81ED-4DB2-BD59-A6C34878D82A}">
                    <a16:rowId xmlns:a16="http://schemas.microsoft.com/office/drawing/2014/main" val="2843183570"/>
                  </a:ext>
                </a:extLst>
              </a:tr>
              <a:tr h="590771">
                <a:tc>
                  <a:txBody>
                    <a:bodyPr/>
                    <a:lstStyle/>
                    <a:p>
                      <a:pPr algn="ctr" fontAlgn="ctr"/>
                      <a:r>
                        <a:rPr lang="es-CO" sz="1100" b="0" i="0" u="none" strike="noStrike">
                          <a:solidFill>
                            <a:srgbClr val="000000"/>
                          </a:solidFill>
                          <a:effectLst/>
                          <a:latin typeface="Aptos Narrow" panose="020B000402020202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ptos Narrow" panose="020B0004020202020204" pitchFamily="34" charset="0"/>
                        </a:rPr>
                        <a:t>BUSINESS MANAGEMENT SERVICES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CONTRATO DE ARRENDAMIENTO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1.884.000.000,00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13.200.000,00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1.870.800.000,00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623.600.000,00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1.247.200.000,00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743271"/>
                  </a:ext>
                </a:extLst>
              </a:tr>
              <a:tr h="547805">
                <a:tc>
                  <a:txBody>
                    <a:bodyPr/>
                    <a:lstStyle/>
                    <a:p>
                      <a:pPr algn="ctr" fontAlgn="ctr"/>
                      <a:r>
                        <a:rPr lang="es-CO" sz="1100" b="0" i="0" u="none" strike="noStrike">
                          <a:solidFill>
                            <a:srgbClr val="000000"/>
                          </a:solidFill>
                          <a:effectLst/>
                          <a:latin typeface="Aptos Narrow" panose="020B00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MEDIA COMMERCE PARTNERS S A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dirty="0">
                          <a:solidFill>
                            <a:srgbClr val="000000"/>
                          </a:solidFill>
                          <a:effectLst/>
                          <a:latin typeface="Aptos Narrow" panose="020B0004020202020204" pitchFamily="34" charset="0"/>
                        </a:rPr>
                        <a:t>                           60.584.364,00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60.584.360,00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13.631.479,00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46.952.881,00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22,50%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5657396"/>
                  </a:ext>
                </a:extLst>
              </a:tr>
              <a:tr h="547805">
                <a:tc>
                  <a:txBody>
                    <a:bodyPr/>
                    <a:lstStyle/>
                    <a:p>
                      <a:pPr algn="ctr" fontAlgn="ctr"/>
                      <a:r>
                        <a:rPr lang="es-CO" sz="1100" b="0" i="0" u="none" strike="noStrike">
                          <a:solidFill>
                            <a:srgbClr val="000000"/>
                          </a:solidFill>
                          <a:effectLst/>
                          <a:latin typeface="Aptos Narrow" panose="020B0004020202020204" pitchFamily="34" charset="0"/>
                        </a:rPr>
                        <a:t>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COMERCIALIZADORA JE TOURS S.A.S.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CONTRATO DE PRESTACION DE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20.000.000,00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12.781.743,00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7.218.257,00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63,91%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0754230"/>
                  </a:ext>
                </a:extLst>
              </a:tr>
              <a:tr h="547805">
                <a:tc>
                  <a:txBody>
                    <a:bodyPr/>
                    <a:lstStyle/>
                    <a:p>
                      <a:pPr algn="ctr" fontAlgn="ctr"/>
                      <a:r>
                        <a:rPr lang="es-CO" sz="1100" b="0" i="0" u="none" strike="noStrike">
                          <a:solidFill>
                            <a:srgbClr val="000000"/>
                          </a:solidFill>
                          <a:effectLst/>
                          <a:latin typeface="Aptos Narrow" panose="020B0004020202020204" pitchFamily="34" charset="0"/>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DISTRACOM S.A.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8.000.000,00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4.385.556,48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3.614.443,52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54,82%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7892"/>
                  </a:ext>
                </a:extLst>
              </a:tr>
              <a:tr h="300756">
                <a:tc>
                  <a:txBody>
                    <a:bodyPr/>
                    <a:lstStyle/>
                    <a:p>
                      <a:pPr algn="ctr" fontAlgn="ctr"/>
                      <a:r>
                        <a:rPr lang="es-CO" sz="1100" b="0" i="0" u="none" strike="noStrike">
                          <a:solidFill>
                            <a:srgbClr val="000000"/>
                          </a:solidFill>
                          <a:effectLst/>
                          <a:latin typeface="Aptos Narrow" panose="020B0004020202020204" pitchFamily="34" charset="0"/>
                        </a:rPr>
                        <a:t>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SERVIASEO S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ORDEN DE COMPRA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32.000.000,00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32.862.788,06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                                862.788,06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0" i="0" u="none" strike="noStrike">
                          <a:solidFill>
                            <a:srgbClr val="000000"/>
                          </a:solidFill>
                          <a:effectLst/>
                          <a:latin typeface="Aptos Narrow" panose="020B0004020202020204" pitchFamily="34" charset="0"/>
                        </a:rPr>
                        <a:t>102,70%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4026085"/>
                  </a:ext>
                </a:extLst>
              </a:tr>
              <a:tr h="365204">
                <a:tc gridSpan="3">
                  <a:txBody>
                    <a:bodyPr/>
                    <a:lstStyle/>
                    <a:p>
                      <a:pPr algn="ctr" fontAlgn="ctr"/>
                      <a:r>
                        <a:rPr lang="es-CO" sz="1100" b="1" i="0" u="none" strike="noStrike">
                          <a:solidFill>
                            <a:srgbClr val="000000"/>
                          </a:solidFill>
                          <a:effectLst/>
                          <a:latin typeface="Aptos Narrow" panose="020B00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ctr" fontAlgn="ctr"/>
                      <a:r>
                        <a:rPr lang="es-CO" sz="1100" b="1" i="0" u="none" strike="noStrike" dirty="0">
                          <a:solidFill>
                            <a:srgbClr val="000000"/>
                          </a:solidFill>
                          <a:effectLst/>
                          <a:latin typeface="Aptos Narrow" panose="020B0004020202020204" pitchFamily="34" charset="0"/>
                        </a:rPr>
                        <a:t>                   2.004.584.364,00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13.200.004,00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1.991.384.360,00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687.261.566,54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a:solidFill>
                            <a:srgbClr val="000000"/>
                          </a:solidFill>
                          <a:effectLst/>
                          <a:latin typeface="Aptos Narrow" panose="020B0004020202020204" pitchFamily="34" charset="0"/>
                        </a:rPr>
                        <a:t>                  1.304.122.793,46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100" b="1" i="0" u="none" strike="noStrike" dirty="0">
                          <a:solidFill>
                            <a:srgbClr val="000000"/>
                          </a:solidFill>
                          <a:effectLst/>
                          <a:latin typeface="Aptos Narrow" panose="020B0004020202020204" pitchFamily="34" charset="0"/>
                        </a:rPr>
                        <a:t>34,51%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6894798"/>
                  </a:ext>
                </a:extLst>
              </a:tr>
            </a:tbl>
          </a:graphicData>
        </a:graphic>
      </p:graphicFrame>
    </p:spTree>
    <p:extLst>
      <p:ext uri="{BB962C8B-B14F-4D97-AF65-F5344CB8AC3E}">
        <p14:creationId xmlns:p14="http://schemas.microsoft.com/office/powerpoint/2010/main" val="1613795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839480" y="317689"/>
            <a:ext cx="10461106"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9. Rezago Presupuestal 2024-2025</a:t>
            </a:r>
          </a:p>
          <a:p>
            <a:endParaRPr lang="es-ES" dirty="0"/>
          </a:p>
          <a:p>
            <a:pPr algn="r"/>
            <a:endParaRPr lang="es-CO" dirty="0"/>
          </a:p>
        </p:txBody>
      </p:sp>
      <p:pic>
        <p:nvPicPr>
          <p:cNvPr id="12" name="Imagen 11" descr="Imagen que contiene objeto, reloj, firmar, señal&#10;&#10;Descripción generada automáticamente">
            <a:extLst>
              <a:ext uri="{FF2B5EF4-FFF2-40B4-BE49-F238E27FC236}">
                <a16:creationId xmlns:a16="http://schemas.microsoft.com/office/drawing/2014/main" id="{1B4AA03A-EF75-F57A-1493-B22467027F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00" y="0"/>
            <a:ext cx="1041400" cy="1041400"/>
          </a:xfrm>
          <a:prstGeom prst="rect">
            <a:avLst/>
          </a:prstGeom>
        </p:spPr>
      </p:pic>
      <p:graphicFrame>
        <p:nvGraphicFramePr>
          <p:cNvPr id="4" name="Tabla 3">
            <a:extLst>
              <a:ext uri="{FF2B5EF4-FFF2-40B4-BE49-F238E27FC236}">
                <a16:creationId xmlns:a16="http://schemas.microsoft.com/office/drawing/2014/main" id="{E07AF401-2F88-F2C1-7402-433AEB9772EE}"/>
              </a:ext>
            </a:extLst>
          </p:cNvPr>
          <p:cNvGraphicFramePr>
            <a:graphicFrameLocks noGrp="1"/>
          </p:cNvGraphicFramePr>
          <p:nvPr>
            <p:extLst>
              <p:ext uri="{D42A27DB-BD31-4B8C-83A1-F6EECF244321}">
                <p14:modId xmlns:p14="http://schemas.microsoft.com/office/powerpoint/2010/main" val="3831032798"/>
              </p:ext>
            </p:extLst>
          </p:nvPr>
        </p:nvGraphicFramePr>
        <p:xfrm>
          <a:off x="784985" y="3191291"/>
          <a:ext cx="10515601" cy="3322408"/>
        </p:xfrm>
        <a:graphic>
          <a:graphicData uri="http://schemas.openxmlformats.org/drawingml/2006/table">
            <a:tbl>
              <a:tblPr firstRow="1" firstCol="1" bandRow="1"/>
              <a:tblGrid>
                <a:gridCol w="431139">
                  <a:extLst>
                    <a:ext uri="{9D8B030D-6E8A-4147-A177-3AD203B41FA5}">
                      <a16:colId xmlns:a16="http://schemas.microsoft.com/office/drawing/2014/main" val="441636979"/>
                    </a:ext>
                  </a:extLst>
                </a:gridCol>
                <a:gridCol w="654070">
                  <a:extLst>
                    <a:ext uri="{9D8B030D-6E8A-4147-A177-3AD203B41FA5}">
                      <a16:colId xmlns:a16="http://schemas.microsoft.com/office/drawing/2014/main" val="2012068893"/>
                    </a:ext>
                  </a:extLst>
                </a:gridCol>
                <a:gridCol w="767639">
                  <a:extLst>
                    <a:ext uri="{9D8B030D-6E8A-4147-A177-3AD203B41FA5}">
                      <a16:colId xmlns:a16="http://schemas.microsoft.com/office/drawing/2014/main" val="2156695222"/>
                    </a:ext>
                  </a:extLst>
                </a:gridCol>
                <a:gridCol w="1284053">
                  <a:extLst>
                    <a:ext uri="{9D8B030D-6E8A-4147-A177-3AD203B41FA5}">
                      <a16:colId xmlns:a16="http://schemas.microsoft.com/office/drawing/2014/main" val="2002939752"/>
                    </a:ext>
                  </a:extLst>
                </a:gridCol>
                <a:gridCol w="1847493">
                  <a:extLst>
                    <a:ext uri="{9D8B030D-6E8A-4147-A177-3AD203B41FA5}">
                      <a16:colId xmlns:a16="http://schemas.microsoft.com/office/drawing/2014/main" val="707222787"/>
                    </a:ext>
                  </a:extLst>
                </a:gridCol>
                <a:gridCol w="1106241">
                  <a:extLst>
                    <a:ext uri="{9D8B030D-6E8A-4147-A177-3AD203B41FA5}">
                      <a16:colId xmlns:a16="http://schemas.microsoft.com/office/drawing/2014/main" val="2416808688"/>
                    </a:ext>
                  </a:extLst>
                </a:gridCol>
                <a:gridCol w="2319742">
                  <a:extLst>
                    <a:ext uri="{9D8B030D-6E8A-4147-A177-3AD203B41FA5}">
                      <a16:colId xmlns:a16="http://schemas.microsoft.com/office/drawing/2014/main" val="2673697047"/>
                    </a:ext>
                  </a:extLst>
                </a:gridCol>
                <a:gridCol w="2105224">
                  <a:extLst>
                    <a:ext uri="{9D8B030D-6E8A-4147-A177-3AD203B41FA5}">
                      <a16:colId xmlns:a16="http://schemas.microsoft.com/office/drawing/2014/main" val="827010082"/>
                    </a:ext>
                  </a:extLst>
                </a:gridCol>
              </a:tblGrid>
              <a:tr h="541893">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ORDEN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FECHA DE PAGO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IDENTIFICACIÓN</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NOMBRE RAZÓN SOCIAL</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VALOR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TIPO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NUM DOC SOPORTE COMPROMISO</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14373792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51760521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ROMERO ACEVEDO BLANCA CLEMENCIA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$ 7.439.467,00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143603-CO1.PCCNTR.6128268</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2911461"/>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7215725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$ 9.744.000,00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583100"/>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7597725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71388891</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CHAMORRO LOPERA JUAN DIEGO</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$ 4.222.400,00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 - PROFESIONALES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135414-CO1.PCCNTR.5807913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041837"/>
                  </a:ext>
                </a:extLst>
              </a:tr>
              <a:tr h="407291">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7175025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860066942</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CAJA DE COMPENSACION FAMILIAR COMPENSAR</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$ 12.016.000,00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144237-CO1.PCCNTR.6125373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062720"/>
                  </a:ext>
                </a:extLst>
              </a:tr>
              <a:tr h="243692">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7065125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1000351333</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VELASQUEZ BARRIOS NICOLE CATALINA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$ 3.729.497,00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LIQUIDACION DE NOMINA</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 334 / 337</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184756"/>
                  </a:ext>
                </a:extLst>
              </a:tr>
              <a:tr h="389906">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7779325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22/01/2025</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900571849</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GREEN SERVICES AND SOLUTIONS S.A.S.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$ 39.404.843,66</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CONTRATO DE PRESTACION DE SERVICIOS</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20000"/>
                        </a:lnSpc>
                        <a:spcAft>
                          <a:spcPts val="1000"/>
                        </a:spcAft>
                      </a:pPr>
                      <a:r>
                        <a:rPr lang="es-CO" sz="105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158929-OC134800</a:t>
                      </a:r>
                      <a:endParaRPr lang="es-CO" sz="120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136428"/>
                  </a:ext>
                </a:extLst>
              </a:tr>
              <a:tr h="389906">
                <a:tc gridSpan="5">
                  <a:txBody>
                    <a:bodyPr/>
                    <a:lstStyle/>
                    <a:p>
                      <a:pPr algn="ctr">
                        <a:lnSpc>
                          <a:spcPct val="120000"/>
                        </a:lnSpc>
                        <a:spcAft>
                          <a:spcPts val="1000"/>
                        </a:spcAft>
                      </a:pPr>
                      <a:r>
                        <a:rPr lang="es-CO" sz="1200" b="1" dirty="0">
                          <a:solidFill>
                            <a:srgbClr val="FFFFFF"/>
                          </a:solidFill>
                          <a:effectLst/>
                          <a:highlight>
                            <a:srgbClr val="A4D153"/>
                          </a:highlight>
                          <a:latin typeface="Aptos Narrow" panose="020B0004020202020204" pitchFamily="34" charset="0"/>
                          <a:ea typeface="Times New Roman" panose="02020603050405020304" pitchFamily="18" charset="0"/>
                          <a:cs typeface="Times New Roman" panose="02020603050405020304" pitchFamily="18" charset="0"/>
                        </a:rPr>
                        <a:t>TOTAL PAGADO, CUENTAS POR PAGAR</a:t>
                      </a:r>
                      <a:endParaRPr lang="es-CO" sz="1600" dirty="0">
                        <a:effectLst/>
                        <a:highlight>
                          <a:srgbClr val="A4D153"/>
                        </a:highligh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3">
                  <a:txBody>
                    <a:bodyPr/>
                    <a:lstStyle/>
                    <a:p>
                      <a:pPr algn="ctr">
                        <a:lnSpc>
                          <a:spcPct val="120000"/>
                        </a:lnSpc>
                        <a:spcAft>
                          <a:spcPts val="1000"/>
                        </a:spcAft>
                      </a:pPr>
                      <a:r>
                        <a:rPr lang="es-CO" sz="1200" b="1"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$ 76.556.207,66</a:t>
                      </a:r>
                      <a:endParaRPr lang="es-CO" sz="1600" dirty="0">
                        <a:effectLst/>
                        <a:latin typeface="Helvetica" panose="020B0604020202020204" pitchFamily="34" charset="0"/>
                        <a:ea typeface="Times New Roman" panose="02020603050405020304" pitchFamily="18" charset="0"/>
                        <a:cs typeface="Times New Roman" panose="02020603050405020304" pitchFamily="18" charset="0"/>
                      </a:endParaRPr>
                    </a:p>
                  </a:txBody>
                  <a:tcPr marL="41036" marR="41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4108701306"/>
                  </a:ext>
                </a:extLst>
              </a:tr>
            </a:tbl>
          </a:graphicData>
        </a:graphic>
      </p:graphicFrame>
      <p:sp>
        <p:nvSpPr>
          <p:cNvPr id="8" name="CuadroTexto 7">
            <a:extLst>
              <a:ext uri="{FF2B5EF4-FFF2-40B4-BE49-F238E27FC236}">
                <a16:creationId xmlns:a16="http://schemas.microsoft.com/office/drawing/2014/main" id="{EB293C93-0E28-01A1-54AB-150DF9E794F5}"/>
              </a:ext>
            </a:extLst>
          </p:cNvPr>
          <p:cNvSpPr txBox="1"/>
          <p:nvPr/>
        </p:nvSpPr>
        <p:spPr>
          <a:xfrm>
            <a:off x="635000" y="1041400"/>
            <a:ext cx="10717520" cy="2123658"/>
          </a:xfrm>
          <a:prstGeom prst="rect">
            <a:avLst/>
          </a:prstGeom>
          <a:noFill/>
        </p:spPr>
        <p:txBody>
          <a:bodyPr wrap="square">
            <a:spAutoFit/>
          </a:bodyPr>
          <a:lstStyle/>
          <a:p>
            <a:pPr algn="just"/>
            <a:r>
              <a:rPr lang="es-CO" b="1" dirty="0"/>
              <a:t>Reservas presupuestales:</a:t>
            </a:r>
          </a:p>
          <a:p>
            <a:pPr algn="just"/>
            <a:r>
              <a:rPr lang="es-CO" sz="1600" dirty="0"/>
              <a:t>De acuerdo con el cierre presupuestal de la vigencia 2024 no se constituyeron reservas presupuestales para ser ejecutadas en la vigencia 2025.</a:t>
            </a:r>
          </a:p>
          <a:p>
            <a:pPr algn="just"/>
            <a:endParaRPr lang="es-CO" sz="1600" dirty="0"/>
          </a:p>
          <a:p>
            <a:pPr algn="just"/>
            <a:r>
              <a:rPr lang="es-CO" b="1" dirty="0"/>
              <a:t>Cuentas por pagar:</a:t>
            </a:r>
          </a:p>
          <a:p>
            <a:pPr algn="just"/>
            <a:r>
              <a:rPr lang="es-CO" sz="1600" dirty="0"/>
              <a:t>Las cuentas de cobro radicadas posterior al 26 de diciembre de 2024 fueron obligadas y quedaron constituidas como cuentas por pagar, de acuerdo con el informe con corte del 31 de enero de 2025 se evidencia que estas cuentas fueron pagadas en su totalidad durante el mes de enero.</a:t>
            </a:r>
          </a:p>
        </p:txBody>
      </p:sp>
    </p:spTree>
    <p:extLst>
      <p:ext uri="{BB962C8B-B14F-4D97-AF65-F5344CB8AC3E}">
        <p14:creationId xmlns:p14="http://schemas.microsoft.com/office/powerpoint/2010/main" val="4239758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3">
            <a:extLst>
              <a:ext uri="{FF2B5EF4-FFF2-40B4-BE49-F238E27FC236}">
                <a16:creationId xmlns:a16="http://schemas.microsoft.com/office/drawing/2014/main" id="{34A696FD-3857-C3E9-DB95-2A8D050319EF}"/>
              </a:ext>
            </a:extLst>
          </p:cNvPr>
          <p:cNvSpPr txBox="1">
            <a:spLocks/>
          </p:cNvSpPr>
          <p:nvPr/>
        </p:nvSpPr>
        <p:spPr>
          <a:xfrm>
            <a:off x="646235" y="403434"/>
            <a:ext cx="10461106" cy="57092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10. Plan Anual Mensualizado de Caja PAC</a:t>
            </a:r>
          </a:p>
          <a:p>
            <a:endParaRPr lang="es-ES" dirty="0"/>
          </a:p>
          <a:p>
            <a:endParaRPr lang="es-ES" dirty="0"/>
          </a:p>
          <a:p>
            <a:pPr algn="r"/>
            <a:endParaRPr lang="es-CO" dirty="0"/>
          </a:p>
        </p:txBody>
      </p:sp>
      <p:sp>
        <p:nvSpPr>
          <p:cNvPr id="5" name="CuadroTexto 4">
            <a:extLst>
              <a:ext uri="{FF2B5EF4-FFF2-40B4-BE49-F238E27FC236}">
                <a16:creationId xmlns:a16="http://schemas.microsoft.com/office/drawing/2014/main" id="{95D17324-42C8-DFE4-A6B1-731434215693}"/>
              </a:ext>
            </a:extLst>
          </p:cNvPr>
          <p:cNvSpPr txBox="1"/>
          <p:nvPr/>
        </p:nvSpPr>
        <p:spPr>
          <a:xfrm>
            <a:off x="344774" y="6012276"/>
            <a:ext cx="11523362" cy="584775"/>
          </a:xfrm>
          <a:prstGeom prst="rect">
            <a:avLst/>
          </a:prstGeom>
          <a:noFill/>
        </p:spPr>
        <p:txBody>
          <a:bodyPr wrap="square" rtlCol="0">
            <a:spAutoFit/>
          </a:bodyPr>
          <a:lstStyle/>
          <a:p>
            <a:pPr algn="ctr"/>
            <a:r>
              <a:rPr lang="es-ES" sz="1600" dirty="0"/>
              <a:t>De acuerdo con la ejecución del PAC solicitado para el mes de abril de 2025 la UPRA logró mantenerse dentro de los parámetros establecidos del indicador INPANUT en los rubros de Funcionamiento e Inversión.</a:t>
            </a:r>
            <a:endParaRPr lang="es-CO" sz="1600" dirty="0"/>
          </a:p>
        </p:txBody>
      </p:sp>
      <p:pic>
        <p:nvPicPr>
          <p:cNvPr id="8" name="Imagen 7" descr="Icono&#10;&#10;Descripción generada automáticamente">
            <a:extLst>
              <a:ext uri="{FF2B5EF4-FFF2-40B4-BE49-F238E27FC236}">
                <a16:creationId xmlns:a16="http://schemas.microsoft.com/office/drawing/2014/main" id="{F3625D11-159B-B9B5-B269-6CB6308B2E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880" y="34818"/>
            <a:ext cx="1097768" cy="1097768"/>
          </a:xfrm>
          <a:prstGeom prst="rect">
            <a:avLst/>
          </a:prstGeom>
        </p:spPr>
      </p:pic>
      <p:graphicFrame>
        <p:nvGraphicFramePr>
          <p:cNvPr id="3" name="Tabla 2">
            <a:extLst>
              <a:ext uri="{FF2B5EF4-FFF2-40B4-BE49-F238E27FC236}">
                <a16:creationId xmlns:a16="http://schemas.microsoft.com/office/drawing/2014/main" id="{01EB4C6E-9E43-0FC4-B4F6-2C7C49FCC410}"/>
              </a:ext>
            </a:extLst>
          </p:cNvPr>
          <p:cNvGraphicFramePr>
            <a:graphicFrameLocks noGrp="1"/>
          </p:cNvGraphicFramePr>
          <p:nvPr>
            <p:extLst>
              <p:ext uri="{D42A27DB-BD31-4B8C-83A1-F6EECF244321}">
                <p14:modId xmlns:p14="http://schemas.microsoft.com/office/powerpoint/2010/main" val="4103116765"/>
              </p:ext>
            </p:extLst>
          </p:nvPr>
        </p:nvGraphicFramePr>
        <p:xfrm>
          <a:off x="344774" y="974360"/>
          <a:ext cx="11200990" cy="4821895"/>
        </p:xfrm>
        <a:graphic>
          <a:graphicData uri="http://schemas.openxmlformats.org/drawingml/2006/table">
            <a:tbl>
              <a:tblPr/>
              <a:tblGrid>
                <a:gridCol w="1755632">
                  <a:extLst>
                    <a:ext uri="{9D8B030D-6E8A-4147-A177-3AD203B41FA5}">
                      <a16:colId xmlns:a16="http://schemas.microsoft.com/office/drawing/2014/main" val="2296554224"/>
                    </a:ext>
                  </a:extLst>
                </a:gridCol>
                <a:gridCol w="1730189">
                  <a:extLst>
                    <a:ext uri="{9D8B030D-6E8A-4147-A177-3AD203B41FA5}">
                      <a16:colId xmlns:a16="http://schemas.microsoft.com/office/drawing/2014/main" val="1311827760"/>
                    </a:ext>
                  </a:extLst>
                </a:gridCol>
                <a:gridCol w="1730189">
                  <a:extLst>
                    <a:ext uri="{9D8B030D-6E8A-4147-A177-3AD203B41FA5}">
                      <a16:colId xmlns:a16="http://schemas.microsoft.com/office/drawing/2014/main" val="531455423"/>
                    </a:ext>
                  </a:extLst>
                </a:gridCol>
                <a:gridCol w="1617104">
                  <a:extLst>
                    <a:ext uri="{9D8B030D-6E8A-4147-A177-3AD203B41FA5}">
                      <a16:colId xmlns:a16="http://schemas.microsoft.com/office/drawing/2014/main" val="2888631894"/>
                    </a:ext>
                  </a:extLst>
                </a:gridCol>
                <a:gridCol w="1586006">
                  <a:extLst>
                    <a:ext uri="{9D8B030D-6E8A-4147-A177-3AD203B41FA5}">
                      <a16:colId xmlns:a16="http://schemas.microsoft.com/office/drawing/2014/main" val="2173153023"/>
                    </a:ext>
                  </a:extLst>
                </a:gridCol>
                <a:gridCol w="1390935">
                  <a:extLst>
                    <a:ext uri="{9D8B030D-6E8A-4147-A177-3AD203B41FA5}">
                      <a16:colId xmlns:a16="http://schemas.microsoft.com/office/drawing/2014/main" val="2918400036"/>
                    </a:ext>
                  </a:extLst>
                </a:gridCol>
                <a:gridCol w="1390935">
                  <a:extLst>
                    <a:ext uri="{9D8B030D-6E8A-4147-A177-3AD203B41FA5}">
                      <a16:colId xmlns:a16="http://schemas.microsoft.com/office/drawing/2014/main" val="4081961043"/>
                    </a:ext>
                  </a:extLst>
                </a:gridCol>
              </a:tblGrid>
              <a:tr h="359765">
                <a:tc gridSpan="7">
                  <a:txBody>
                    <a:bodyPr/>
                    <a:lstStyle/>
                    <a:p>
                      <a:pPr algn="ctr" fontAlgn="ctr"/>
                      <a:r>
                        <a:rPr lang="es-MX" sz="1000" b="1" i="0" u="none" strike="noStrike">
                          <a:solidFill>
                            <a:srgbClr val="FFFFFF"/>
                          </a:solidFill>
                          <a:effectLst/>
                          <a:highlight>
                            <a:srgbClr val="A4D153"/>
                          </a:highlight>
                          <a:latin typeface="+mn-lt"/>
                        </a:rPr>
                        <a:t>REPORTE DE LA EJECUCIÓN DE PAC PROGRAMADO POR LAS AREAS  - ABRIL 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164925439"/>
                  </a:ext>
                </a:extLst>
              </a:tr>
              <a:tr h="150911">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8702374"/>
                  </a:ext>
                </a:extLst>
              </a:tr>
              <a:tr h="384824">
                <a:tc>
                  <a:txBody>
                    <a:bodyPr/>
                    <a:lstStyle/>
                    <a:p>
                      <a:pPr algn="ctr" fontAlgn="ctr"/>
                      <a:r>
                        <a:rPr lang="es-CO" sz="1000" b="1" i="0" u="none" strike="noStrike">
                          <a:solidFill>
                            <a:srgbClr val="FFFFFF"/>
                          </a:solidFill>
                          <a:effectLst/>
                          <a:highlight>
                            <a:srgbClr val="A4D153"/>
                          </a:highlight>
                          <a:latin typeface="+mn-lt"/>
                        </a:rPr>
                        <a:t>POSICION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PAC PROGRAMADO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PAC APROBADO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VALOR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VALOR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PAC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821633570"/>
                  </a:ext>
                </a:extLst>
              </a:tr>
              <a:tr h="150911">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00" b="0" i="0" u="none" strike="noStrike">
                          <a:solidFill>
                            <a:srgbClr val="000000"/>
                          </a:solidFill>
                          <a:effectLst/>
                          <a:highlight>
                            <a:srgbClr val="FFFFFF"/>
                          </a:highligh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32271"/>
                  </a:ext>
                </a:extLst>
              </a:tr>
              <a:tr h="384824">
                <a:tc>
                  <a:txBody>
                    <a:bodyPr/>
                    <a:lstStyle/>
                    <a:p>
                      <a:pPr algn="ctr" fontAlgn="ctr"/>
                      <a:r>
                        <a:rPr lang="es-CO" sz="1000" b="1" i="0" u="none" strike="noStrike">
                          <a:solidFill>
                            <a:srgbClr val="FFFFFF"/>
                          </a:solidFill>
                          <a:effectLst/>
                          <a:highlight>
                            <a:srgbClr val="A4D153"/>
                          </a:highlight>
                          <a:latin typeface="+mn-lt"/>
                        </a:rPr>
                        <a:t>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$ 991.364.696,00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$ 1.009.146.369,81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$ 985.017.523,35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$ 24.128.846,46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97,61%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2543099673"/>
                  </a:ext>
                </a:extLst>
              </a:tr>
              <a:tr h="224934">
                <a:tc>
                  <a:txBody>
                    <a:bodyPr/>
                    <a:lstStyle/>
                    <a:p>
                      <a:pPr algn="l" fontAlgn="ctr"/>
                      <a:r>
                        <a:rPr lang="es-CO" sz="1000" b="0" i="0" u="none" strike="noStrike">
                          <a:solidFill>
                            <a:srgbClr val="000000"/>
                          </a:solidFill>
                          <a:effectLst/>
                          <a:highlight>
                            <a:srgbClr val="FFFFFF"/>
                          </a:highlight>
                          <a:latin typeface="+mn-lt"/>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mn-lt"/>
                        </a:rPr>
                        <a:t>$ 794.000.000,00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$ 811.606.544,00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$ 795.803.665,00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$ 15.802.879,00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mn-lt"/>
                        </a:rPr>
                        <a:t>98,05%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4375481"/>
                  </a:ext>
                </a:extLst>
              </a:tr>
              <a:tr h="224852">
                <a:tc>
                  <a:txBody>
                    <a:bodyPr/>
                    <a:lstStyle/>
                    <a:p>
                      <a:pPr algn="l" fontAlgn="ctr"/>
                      <a:r>
                        <a:rPr lang="es-CO" sz="1000" b="0" i="0" u="none" strike="noStrike">
                          <a:solidFill>
                            <a:srgbClr val="000000"/>
                          </a:solidFill>
                          <a:effectLst/>
                          <a:highlight>
                            <a:srgbClr val="FFFFFF"/>
                          </a:highlight>
                          <a:latin typeface="+mn-lt"/>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mn-lt"/>
                        </a:rPr>
                        <a:t>$ 197.364.696,00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$ 197.539.825,81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$ 189.213.858,35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dirty="0">
                          <a:solidFill>
                            <a:srgbClr val="000000"/>
                          </a:solidFill>
                          <a:effectLst/>
                          <a:latin typeface="+mn-lt"/>
                        </a:rPr>
                        <a:t>$ 8.325.967,46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mn-lt"/>
                        </a:rPr>
                        <a:t>95,79%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4,215%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474910"/>
                  </a:ext>
                </a:extLst>
              </a:tr>
              <a:tr h="124684">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000" b="0" i="0" u="none" strike="noStrike">
                          <a:solidFill>
                            <a:srgbClr val="000000"/>
                          </a:solidFill>
                          <a:effectLst/>
                          <a:highlight>
                            <a:srgbClr val="FFFFFF"/>
                          </a:highligh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s-CO" sz="1000" b="0" i="0" u="none" strike="noStrike" dirty="0">
                        <a:solidFill>
                          <a:srgbClr val="FFFFFF"/>
                        </a:solidFill>
                        <a:effectLst/>
                        <a:highlight>
                          <a:srgbClr val="FFFFFF"/>
                        </a:highligh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3254359"/>
                  </a:ext>
                </a:extLst>
              </a:tr>
              <a:tr h="329784">
                <a:tc>
                  <a:txBody>
                    <a:bodyPr/>
                    <a:lstStyle/>
                    <a:p>
                      <a:pPr algn="ctr" fontAlgn="ctr"/>
                      <a:r>
                        <a:rPr lang="es-CO" sz="1000" b="1" i="0" u="none" strike="noStrike">
                          <a:solidFill>
                            <a:srgbClr val="FFFFFF"/>
                          </a:solidFill>
                          <a:effectLst/>
                          <a:highlight>
                            <a:srgbClr val="A4D153"/>
                          </a:highlight>
                          <a:latin typeface="+mn-lt"/>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$ 6.076.258.385,17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$ 6.076.258.385,17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$ 6.053.017.331,17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$ 23.241.054,00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99,62%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1109601051"/>
                  </a:ext>
                </a:extLst>
              </a:tr>
              <a:tr h="284813">
                <a:tc>
                  <a:txBody>
                    <a:bodyPr/>
                    <a:lstStyle/>
                    <a:p>
                      <a:pPr algn="l" fontAlgn="ctr"/>
                      <a:r>
                        <a:rPr lang="es-CO" sz="1000" b="0" i="0" u="none" strike="noStrike">
                          <a:solidFill>
                            <a:srgbClr val="000000"/>
                          </a:solidFill>
                          <a:effectLst/>
                          <a:highlight>
                            <a:srgbClr val="FFFFFF"/>
                          </a:highlight>
                          <a:latin typeface="+mn-lt"/>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mn-lt"/>
                        </a:rPr>
                        <a:t>$ 1.476.700.000,00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mn-lt"/>
                        </a:rPr>
                        <a:t>$ 1.222.515.187,00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mn-lt"/>
                        </a:rPr>
                        <a:t>$ 1.456.189.423,00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-$ 233.674.236,00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mn-lt"/>
                        </a:rPr>
                        <a:t>119,11%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-19,11%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3779300"/>
                  </a:ext>
                </a:extLst>
              </a:tr>
              <a:tr h="269823">
                <a:tc>
                  <a:txBody>
                    <a:bodyPr/>
                    <a:lstStyle/>
                    <a:p>
                      <a:pPr algn="l" fontAlgn="ctr"/>
                      <a:r>
                        <a:rPr lang="es-CO" sz="1000" b="0" i="0" u="none" strike="noStrike">
                          <a:solidFill>
                            <a:srgbClr val="000000"/>
                          </a:solidFill>
                          <a:effectLst/>
                          <a:highlight>
                            <a:srgbClr val="FFFFFF"/>
                          </a:highlight>
                          <a:latin typeface="+mn-lt"/>
                        </a:rPr>
                        <a:t>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mn-lt"/>
                        </a:rPr>
                        <a:t>$ 4.009.711.003,17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mn-lt"/>
                        </a:rPr>
                        <a:t>$ 4.263.895.816,17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mn-lt"/>
                        </a:rPr>
                        <a:t>$ 4.011.268.145,17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$ 252.627.671,00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mn-lt"/>
                        </a:rPr>
                        <a:t>94,08%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8296409"/>
                  </a:ext>
                </a:extLst>
              </a:tr>
              <a:tr h="314793">
                <a:tc>
                  <a:txBody>
                    <a:bodyPr/>
                    <a:lstStyle/>
                    <a:p>
                      <a:pPr algn="l" fontAlgn="ctr"/>
                      <a:r>
                        <a:rPr lang="es-CO" sz="1000" b="0" i="0" u="none" strike="noStrike">
                          <a:solidFill>
                            <a:srgbClr val="000000"/>
                          </a:solidFill>
                          <a:effectLst/>
                          <a:highlight>
                            <a:srgbClr val="FFFFFF"/>
                          </a:highlight>
                          <a:latin typeface="+mn-lt"/>
                        </a:rPr>
                        <a:t>FORTALECIMIENTO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highlight>
                            <a:srgbClr val="FFFFFF"/>
                          </a:highlight>
                          <a:latin typeface="+mn-lt"/>
                        </a:rPr>
                        <a:t>$ 589.847.382,00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O" sz="1000" b="0" i="0" u="none" strike="noStrike">
                          <a:solidFill>
                            <a:srgbClr val="000000"/>
                          </a:solidFill>
                          <a:effectLst/>
                          <a:latin typeface="+mn-lt"/>
                        </a:rPr>
                        <a:t>$ 589.847.382,00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CO" sz="1000" b="0" i="0" u="none" strike="noStrike">
                          <a:solidFill>
                            <a:srgbClr val="000000"/>
                          </a:solidFill>
                          <a:effectLst/>
                          <a:latin typeface="+mn-lt"/>
                        </a:rPr>
                        <a:t>$ 585.559.763,00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s-CO" sz="1000" b="0" i="0" u="none" strike="noStrike">
                          <a:solidFill>
                            <a:srgbClr val="000000"/>
                          </a:solidFill>
                          <a:effectLst/>
                          <a:latin typeface="+mn-lt"/>
                        </a:rPr>
                        <a:t>$ 4.287.619,00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CO" sz="1000" b="0" i="0" u="none" strike="noStrike">
                          <a:solidFill>
                            <a:srgbClr val="000000"/>
                          </a:solidFill>
                          <a:effectLst/>
                          <a:highlight>
                            <a:srgbClr val="FFFFFF"/>
                          </a:highlight>
                          <a:latin typeface="+mn-lt"/>
                        </a:rPr>
                        <a:t>99,27%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dirty="0">
                          <a:solidFill>
                            <a:srgbClr val="000000"/>
                          </a:solidFill>
                          <a:effectLst/>
                          <a:highlight>
                            <a:srgbClr val="FFFFFF"/>
                          </a:highlight>
                          <a:latin typeface="+mn-lt"/>
                        </a:rPr>
                        <a:t>0,73%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7205993"/>
                  </a:ext>
                </a:extLst>
              </a:tr>
              <a:tr h="150911">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s-CO" sz="1000" b="0" i="0" u="none" strike="noStrike">
                          <a:solidFill>
                            <a:srgbClr val="000000"/>
                          </a:solidFill>
                          <a:effectLst/>
                          <a:highlight>
                            <a:srgbClr val="FFFFFF"/>
                          </a:highlight>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6738023"/>
                  </a:ext>
                </a:extLst>
              </a:tr>
              <a:tr h="262096">
                <a:tc>
                  <a:txBody>
                    <a:bodyPr/>
                    <a:lstStyle/>
                    <a:p>
                      <a:pPr algn="ctr" fontAlgn="ctr"/>
                      <a:r>
                        <a:rPr lang="es-CO" sz="1000" b="1" i="0" u="none" strike="noStrike" dirty="0">
                          <a:solidFill>
                            <a:srgbClr val="FFFFFF"/>
                          </a:solidFill>
                          <a:effectLst/>
                          <a:highlight>
                            <a:srgbClr val="A4D153"/>
                          </a:highlight>
                          <a:latin typeface="+mn-lt"/>
                        </a:rPr>
                        <a:t>TOTAL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$ 7.067.623.081,17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$ 7.085.404.754,98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$ 7.038.034.854,52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$ 47.369.900,46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000" b="1" i="0" u="none" strike="noStrike">
                          <a:solidFill>
                            <a:srgbClr val="FFFFFF"/>
                          </a:solidFill>
                          <a:effectLst/>
                          <a:highlight>
                            <a:srgbClr val="A4D153"/>
                          </a:highlight>
                          <a:latin typeface="+mn-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extLst>
                  <a:ext uri="{0D108BD9-81ED-4DB2-BD59-A6C34878D82A}">
                    <a16:rowId xmlns:a16="http://schemas.microsoft.com/office/drawing/2014/main" val="259423221"/>
                  </a:ext>
                </a:extLst>
              </a:tr>
              <a:tr h="150911">
                <a:tc>
                  <a:txBody>
                    <a:bodyPr/>
                    <a:lstStyle/>
                    <a:p>
                      <a:pPr algn="l" fontAlgn="ctr"/>
                      <a:r>
                        <a:rPr lang="es-CO" sz="1000" b="1"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92377112"/>
                  </a:ext>
                </a:extLst>
              </a:tr>
              <a:tr h="362495">
                <a:tc>
                  <a:txBody>
                    <a:bodyPr/>
                    <a:lstStyle/>
                    <a:p>
                      <a:pPr algn="l" fontAlgn="ctr"/>
                      <a:r>
                        <a:rPr lang="es-CO" sz="1000" b="0" i="0" u="none" strike="noStrike">
                          <a:solidFill>
                            <a:srgbClr val="000000"/>
                          </a:solidFill>
                          <a:effectLst/>
                          <a:highlight>
                            <a:srgbClr val="FFFFFF"/>
                          </a:highlight>
                          <a:latin typeface="+mn-lt"/>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CO" sz="1000" b="1" i="0" u="none" strike="noStrike">
                          <a:solidFill>
                            <a:srgbClr val="FFFFFF"/>
                          </a:solidFill>
                          <a:effectLst/>
                          <a:highlight>
                            <a:srgbClr val="A4D153"/>
                          </a:highlight>
                          <a:latin typeface="+mn-lt"/>
                        </a:rPr>
                        <a:t>POSICIÓN DE 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PAC NO EJECUTADO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fontAlgn="ctr"/>
                      <a:r>
                        <a:rPr lang="es-CO" sz="1000" b="1" i="0" u="none" strike="noStrike">
                          <a:solidFill>
                            <a:srgbClr val="FFFFFF"/>
                          </a:solidFill>
                          <a:effectLst/>
                          <a:highlight>
                            <a:srgbClr val="A4D153"/>
                          </a:highlight>
                          <a:latin typeface="+mn-lt"/>
                        </a:rPr>
                        <a:t>PAC NO EJECTADO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gridSpan="2">
                  <a:txBody>
                    <a:bodyPr/>
                    <a:lstStyle/>
                    <a:p>
                      <a:pPr algn="ctr" fontAlgn="ctr"/>
                      <a:r>
                        <a:rPr lang="es-CO" sz="1000" b="1" i="0" u="none" strike="noStrike">
                          <a:solidFill>
                            <a:srgbClr val="FFFFFF"/>
                          </a:solidFill>
                          <a:effectLst/>
                          <a:highlight>
                            <a:srgbClr val="A4D153"/>
                          </a:highlight>
                          <a:latin typeface="+mn-lt"/>
                        </a:rPr>
                        <a:t>%  EXCEDIDO FRENTE AL % PERMITIDO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a:txBody>
                    <a:bodyPr/>
                    <a:lstStyle/>
                    <a:p>
                      <a:pPr algn="ctr" fontAlgn="ctr"/>
                      <a:r>
                        <a:rPr lang="es-CO" sz="1000" b="0" i="0" u="none" strike="noStrike" dirty="0">
                          <a:solidFill>
                            <a:srgbClr val="000000"/>
                          </a:solidFill>
                          <a:effectLst/>
                          <a:highlight>
                            <a:srgbClr val="FFFFFF"/>
                          </a:highlight>
                          <a:latin typeface="+mn-lt"/>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62996657"/>
                  </a:ext>
                </a:extLst>
              </a:tr>
              <a:tr h="194695">
                <a:tc>
                  <a:txBody>
                    <a:bodyPr/>
                    <a:lstStyle/>
                    <a:p>
                      <a:pPr algn="l" fontAlgn="b"/>
                      <a:r>
                        <a:rPr lang="es-CO" sz="1000" b="0" i="0" u="none" strike="noStrike">
                          <a:solidFill>
                            <a:srgbClr val="000000"/>
                          </a:solidFill>
                          <a:effectLst/>
                          <a:highlight>
                            <a:srgbClr val="FFFFFF"/>
                          </a:highlight>
                          <a:latin typeface="+mn-lt"/>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GASTOS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mn-lt"/>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l" fontAlgn="ctr"/>
                      <a:r>
                        <a:rPr lang="es-CO" sz="1000" b="0" i="0" u="none" strike="noStrike">
                          <a:solidFill>
                            <a:srgbClr val="FFFFFF"/>
                          </a:solidFill>
                          <a:effectLst/>
                          <a:highlight>
                            <a:srgbClr val="FFFFFF"/>
                          </a:highlight>
                          <a:latin typeface="+mn-lt"/>
                        </a:rPr>
                        <a:t>Entidad Cumplio</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394343203"/>
                  </a:ext>
                </a:extLst>
              </a:tr>
              <a:tr h="254833">
                <a:tc>
                  <a:txBody>
                    <a:bodyPr/>
                    <a:lstStyle/>
                    <a:p>
                      <a:pPr algn="l" fontAlgn="b"/>
                      <a:r>
                        <a:rPr lang="es-CO" sz="1000" b="0" i="0" u="none" strike="noStrike">
                          <a:solidFill>
                            <a:srgbClr val="000000"/>
                          </a:solidFill>
                          <a:effectLst/>
                          <a:highlight>
                            <a:srgbClr val="FFFFFF"/>
                          </a:highlight>
                          <a:latin typeface="+mn-lt"/>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4,215%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mn-lt"/>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00" b="0" i="0" u="none" strike="noStrike">
                          <a:solidFill>
                            <a:srgbClr val="FFFFFF"/>
                          </a:solidFill>
                          <a:effectLst/>
                          <a:highlight>
                            <a:srgbClr val="FFFFFF"/>
                          </a:highlight>
                          <a:latin typeface="+mn-lt"/>
                        </a:rPr>
                        <a:t>-9,4%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98602311"/>
                  </a:ext>
                </a:extLst>
              </a:tr>
              <a:tr h="207364">
                <a:tc>
                  <a:txBody>
                    <a:bodyPr/>
                    <a:lstStyle/>
                    <a:p>
                      <a:pPr algn="l" fontAlgn="b"/>
                      <a:r>
                        <a:rPr lang="es-CO" sz="1000" b="0" i="0" u="none" strike="noStrike">
                          <a:solidFill>
                            <a:srgbClr val="000000"/>
                          </a:solidFill>
                          <a:effectLst/>
                          <a:highlight>
                            <a:srgbClr val="FFFFFF"/>
                          </a:highlight>
                          <a:latin typeface="+mn-lt"/>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CO" sz="1000" b="0" i="0" u="none" strike="noStrike">
                          <a:solidFill>
                            <a:srgbClr val="000000"/>
                          </a:solidFill>
                          <a:effectLst/>
                          <a:highlight>
                            <a:srgbClr val="FFFFFF"/>
                          </a:highlight>
                          <a:latin typeface="+mn-lt"/>
                        </a:rPr>
                        <a:t>INVERSIÓN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000" b="0" i="0" u="none" strike="noStrike">
                          <a:solidFill>
                            <a:srgbClr val="000000"/>
                          </a:solidFill>
                          <a:effectLst/>
                          <a:highlight>
                            <a:srgbClr val="FFFFFF"/>
                          </a:highlight>
                          <a:latin typeface="+mn-lt"/>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s-CO" sz="1000" b="0" i="0" u="none" strike="noStrike">
                          <a:solidFill>
                            <a:srgbClr val="000000"/>
                          </a:solidFill>
                          <a:effectLst/>
                          <a:highlight>
                            <a:srgbClr val="FFFFFF"/>
                          </a:highlight>
                          <a:latin typeface="+mn-lt"/>
                        </a:rPr>
                        <a:t>ENTIDAD CUMPLIÓ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a:txBody>
                    <a:bodyPr/>
                    <a:lstStyle/>
                    <a:p>
                      <a:pPr algn="r" fontAlgn="ctr"/>
                      <a:r>
                        <a:rPr lang="es-CO" sz="1000" b="0" i="0" u="none" strike="noStrike" dirty="0">
                          <a:solidFill>
                            <a:srgbClr val="FFFFFF"/>
                          </a:solidFill>
                          <a:effectLst/>
                          <a:highlight>
                            <a:srgbClr val="FFFFFF"/>
                          </a:highlight>
                          <a:latin typeface="+mn-lt"/>
                        </a:rPr>
                        <a:t>9,2%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74827537"/>
                  </a:ext>
                </a:extLst>
              </a:tr>
            </a:tbl>
          </a:graphicData>
        </a:graphic>
      </p:graphicFrame>
    </p:spTree>
    <p:extLst>
      <p:ext uri="{BB962C8B-B14F-4D97-AF65-F5344CB8AC3E}">
        <p14:creationId xmlns:p14="http://schemas.microsoft.com/office/powerpoint/2010/main" val="212943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BB7E7D-2FCF-CF3A-A826-6F3F6C68DF8B}"/>
              </a:ext>
            </a:extLst>
          </p:cNvPr>
          <p:cNvSpPr txBox="1"/>
          <p:nvPr/>
        </p:nvSpPr>
        <p:spPr>
          <a:xfrm>
            <a:off x="2068286" y="4296944"/>
            <a:ext cx="8055430" cy="892552"/>
          </a:xfrm>
          <a:prstGeom prst="rect">
            <a:avLst/>
          </a:prstGeom>
          <a:noFill/>
        </p:spPr>
        <p:txBody>
          <a:bodyPr wrap="square" rtlCol="0">
            <a:spAutoFit/>
          </a:bodyPr>
          <a:lstStyle/>
          <a:p>
            <a:pPr algn="ctr"/>
            <a:r>
              <a:rPr lang="es-CO" sz="2000">
                <a:solidFill>
                  <a:schemeClr val="tx1">
                    <a:lumMod val="75000"/>
                    <a:lumOff val="25000"/>
                  </a:schemeClr>
                </a:solidFill>
                <a:cs typeface="Arial" panose="020B0604020202020204" pitchFamily="34" charset="0"/>
              </a:rPr>
              <a:t>Visita nuestro portal</a:t>
            </a:r>
            <a:endParaRPr lang="es-CO" sz="2000" dirty="0">
              <a:solidFill>
                <a:schemeClr val="tx1">
                  <a:lumMod val="75000"/>
                  <a:lumOff val="25000"/>
                </a:schemeClr>
              </a:solidFill>
              <a:cs typeface="Arial" panose="020B0604020202020204" pitchFamily="34" charset="0"/>
            </a:endParaRPr>
          </a:p>
          <a:p>
            <a:pPr algn="ctr"/>
            <a:r>
              <a:rPr lang="es-CO" sz="3200" b="1" i="1" dirty="0">
                <a:solidFill>
                  <a:schemeClr val="tx1">
                    <a:lumMod val="75000"/>
                    <a:lumOff val="25000"/>
                  </a:schemeClr>
                </a:solidFill>
                <a:cs typeface="Arial" panose="020B0604020202020204" pitchFamily="34" charset="0"/>
              </a:rPr>
              <a:t>upra.gov.co</a:t>
            </a:r>
          </a:p>
        </p:txBody>
      </p:sp>
      <p:pic>
        <p:nvPicPr>
          <p:cNvPr id="3" name="Gráfico 2">
            <a:extLst>
              <a:ext uri="{FF2B5EF4-FFF2-40B4-BE49-F238E27FC236}">
                <a16:creationId xmlns:a16="http://schemas.microsoft.com/office/drawing/2014/main" id="{48392D0B-1E4A-B0EC-4842-7F205391CCA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900000">
            <a:off x="6889843" y="5005215"/>
            <a:ext cx="579632" cy="579632"/>
          </a:xfrm>
          <a:prstGeom prst="rect">
            <a:avLst/>
          </a:prstGeom>
        </p:spPr>
      </p:pic>
      <p:sp>
        <p:nvSpPr>
          <p:cNvPr id="4" name="CuadroTexto 3">
            <a:extLst>
              <a:ext uri="{FF2B5EF4-FFF2-40B4-BE49-F238E27FC236}">
                <a16:creationId xmlns:a16="http://schemas.microsoft.com/office/drawing/2014/main" id="{07A52DA7-0DB5-32B6-B29C-93E4C6807885}"/>
              </a:ext>
            </a:extLst>
          </p:cNvPr>
          <p:cNvSpPr txBox="1"/>
          <p:nvPr/>
        </p:nvSpPr>
        <p:spPr>
          <a:xfrm>
            <a:off x="2068285" y="3429000"/>
            <a:ext cx="8055430" cy="1015663"/>
          </a:xfrm>
          <a:prstGeom prst="rect">
            <a:avLst/>
          </a:prstGeom>
          <a:noFill/>
        </p:spPr>
        <p:txBody>
          <a:bodyPr wrap="square" rtlCol="0">
            <a:spAutoFit/>
          </a:bodyPr>
          <a:lstStyle/>
          <a:p>
            <a:pPr algn="ctr"/>
            <a:r>
              <a:rPr lang="es-CO" sz="6000" dirty="0">
                <a:solidFill>
                  <a:schemeClr val="tx1">
                    <a:lumMod val="75000"/>
                    <a:lumOff val="25000"/>
                  </a:schemeClr>
                </a:solidFill>
                <a:latin typeface="+mj-lt"/>
              </a:rPr>
              <a:t>Gracias</a:t>
            </a:r>
          </a:p>
        </p:txBody>
      </p:sp>
    </p:spTree>
    <p:extLst>
      <p:ext uri="{BB962C8B-B14F-4D97-AF65-F5344CB8AC3E}">
        <p14:creationId xmlns:p14="http://schemas.microsoft.com/office/powerpoint/2010/main" val="3675170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0FAEB9F-E66F-E330-5A1B-3F684F5D53B7}"/>
              </a:ext>
            </a:extLst>
          </p:cNvPr>
          <p:cNvSpPr txBox="1"/>
          <p:nvPr/>
        </p:nvSpPr>
        <p:spPr>
          <a:xfrm>
            <a:off x="551727" y="2921168"/>
            <a:ext cx="11088546" cy="1015663"/>
          </a:xfrm>
          <a:prstGeom prst="rect">
            <a:avLst/>
          </a:prstGeom>
          <a:noFill/>
        </p:spPr>
        <p:txBody>
          <a:bodyPr wrap="square" rtlCol="0" anchor="b">
            <a:spAutoFit/>
          </a:bodyPr>
          <a:lstStyle/>
          <a:p>
            <a:pPr algn="ctr"/>
            <a:r>
              <a:rPr lang="es-CO" sz="6000" b="1">
                <a:solidFill>
                  <a:schemeClr val="bg1"/>
                </a:solidFill>
                <a:latin typeface="+mj-lt"/>
              </a:rPr>
              <a:t>Ejecución Presupuestal UPRA</a:t>
            </a:r>
            <a:endParaRPr lang="es-CO" sz="6000" b="1" dirty="0">
              <a:solidFill>
                <a:schemeClr val="bg1"/>
              </a:solidFill>
              <a:latin typeface="+mj-lt"/>
            </a:endParaRPr>
          </a:p>
        </p:txBody>
      </p:sp>
      <p:sp>
        <p:nvSpPr>
          <p:cNvPr id="6" name="CuadroTexto 5">
            <a:extLst>
              <a:ext uri="{FF2B5EF4-FFF2-40B4-BE49-F238E27FC236}">
                <a16:creationId xmlns:a16="http://schemas.microsoft.com/office/drawing/2014/main" id="{B2F2D106-82B9-0335-7236-4CF3863660F7}"/>
              </a:ext>
            </a:extLst>
          </p:cNvPr>
          <p:cNvSpPr txBox="1"/>
          <p:nvPr/>
        </p:nvSpPr>
        <p:spPr>
          <a:xfrm>
            <a:off x="1985554" y="5669281"/>
            <a:ext cx="8220892" cy="307777"/>
          </a:xfrm>
          <a:prstGeom prst="rect">
            <a:avLst/>
          </a:prstGeom>
          <a:noFill/>
        </p:spPr>
        <p:txBody>
          <a:bodyPr wrap="square" rtlCol="0">
            <a:spAutoFit/>
          </a:bodyPr>
          <a:lstStyle/>
          <a:p>
            <a:pPr algn="ctr"/>
            <a:r>
              <a:rPr lang="es-CO" sz="1400" dirty="0">
                <a:solidFill>
                  <a:schemeClr val="bg1"/>
                </a:solidFill>
                <a:cs typeface="Arial" panose="020B0604020202020204" pitchFamily="34" charset="0"/>
              </a:rPr>
              <a:t>Abril 30 de 2025</a:t>
            </a:r>
          </a:p>
        </p:txBody>
      </p:sp>
    </p:spTree>
    <p:extLst>
      <p:ext uri="{BB962C8B-B14F-4D97-AF65-F5344CB8AC3E}">
        <p14:creationId xmlns:p14="http://schemas.microsoft.com/office/powerpoint/2010/main" val="161035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2FF90-1053-383F-B230-C81841035889}"/>
              </a:ext>
            </a:extLst>
          </p:cNvPr>
          <p:cNvSpPr>
            <a:spLocks noGrp="1"/>
          </p:cNvSpPr>
          <p:nvPr>
            <p:ph type="title"/>
          </p:nvPr>
        </p:nvSpPr>
        <p:spPr/>
        <p:txBody>
          <a:bodyPr/>
          <a:lstStyle/>
          <a:p>
            <a:r>
              <a:rPr lang="es-CO" dirty="0"/>
              <a:t>Contenido</a:t>
            </a:r>
          </a:p>
        </p:txBody>
      </p:sp>
      <p:grpSp>
        <p:nvGrpSpPr>
          <p:cNvPr id="32" name="Grupo 31">
            <a:extLst>
              <a:ext uri="{FF2B5EF4-FFF2-40B4-BE49-F238E27FC236}">
                <a16:creationId xmlns:a16="http://schemas.microsoft.com/office/drawing/2014/main" id="{C27503A4-BC0C-E2FF-3475-0CC6FEBB0A92}"/>
              </a:ext>
            </a:extLst>
          </p:cNvPr>
          <p:cNvGrpSpPr/>
          <p:nvPr/>
        </p:nvGrpSpPr>
        <p:grpSpPr>
          <a:xfrm>
            <a:off x="2091018" y="1401269"/>
            <a:ext cx="3846794" cy="580693"/>
            <a:chOff x="2175321" y="1846081"/>
            <a:chExt cx="3820518" cy="656828"/>
          </a:xfrm>
        </p:grpSpPr>
        <p:sp>
          <p:nvSpPr>
            <p:cNvPr id="6" name="CuadroTexto 5">
              <a:extLst>
                <a:ext uri="{FF2B5EF4-FFF2-40B4-BE49-F238E27FC236}">
                  <a16:creationId xmlns:a16="http://schemas.microsoft.com/office/drawing/2014/main" id="{070AB6CA-C14E-9727-C1C8-14FCACEAB423}"/>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Normatividad</a:t>
              </a:r>
            </a:p>
          </p:txBody>
        </p:sp>
        <p:sp>
          <p:nvSpPr>
            <p:cNvPr id="31" name="Elipse 30">
              <a:extLst>
                <a:ext uri="{FF2B5EF4-FFF2-40B4-BE49-F238E27FC236}">
                  <a16:creationId xmlns:a16="http://schemas.microsoft.com/office/drawing/2014/main" id="{B30BA8D1-93D9-0404-2CDA-E772C112021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180A0D09-DF6F-550A-1380-BCDEC38B32FC}"/>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1</a:t>
              </a:r>
            </a:p>
          </p:txBody>
        </p:sp>
      </p:grpSp>
      <p:grpSp>
        <p:nvGrpSpPr>
          <p:cNvPr id="33" name="Grupo 32">
            <a:extLst>
              <a:ext uri="{FF2B5EF4-FFF2-40B4-BE49-F238E27FC236}">
                <a16:creationId xmlns:a16="http://schemas.microsoft.com/office/drawing/2014/main" id="{E165B45E-4D6A-A219-9551-7D909ECA6777}"/>
              </a:ext>
            </a:extLst>
          </p:cNvPr>
          <p:cNvGrpSpPr/>
          <p:nvPr/>
        </p:nvGrpSpPr>
        <p:grpSpPr>
          <a:xfrm>
            <a:off x="6481929" y="2536659"/>
            <a:ext cx="3846794" cy="648476"/>
            <a:chOff x="2175321" y="1846081"/>
            <a:chExt cx="3820518" cy="733498"/>
          </a:xfrm>
        </p:grpSpPr>
        <p:sp>
          <p:nvSpPr>
            <p:cNvPr id="34" name="CuadroTexto 33">
              <a:extLst>
                <a:ext uri="{FF2B5EF4-FFF2-40B4-BE49-F238E27FC236}">
                  <a16:creationId xmlns:a16="http://schemas.microsoft.com/office/drawing/2014/main" id="{1F07E4E5-A948-A762-5D8F-C9AC35E6C77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Funcionamiento Adquisición de bienes y servicios</a:t>
              </a:r>
            </a:p>
          </p:txBody>
        </p:sp>
        <p:sp>
          <p:nvSpPr>
            <p:cNvPr id="35" name="Elipse 34">
              <a:extLst>
                <a:ext uri="{FF2B5EF4-FFF2-40B4-BE49-F238E27FC236}">
                  <a16:creationId xmlns:a16="http://schemas.microsoft.com/office/drawing/2014/main" id="{69C3481F-A1BB-DDC9-D88A-E9DA6597115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CuadroTexto 35">
              <a:extLst>
                <a:ext uri="{FF2B5EF4-FFF2-40B4-BE49-F238E27FC236}">
                  <a16:creationId xmlns:a16="http://schemas.microsoft.com/office/drawing/2014/main" id="{E6253B3F-6099-5A50-7C30-50026FAD9CEC}"/>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4</a:t>
              </a:r>
            </a:p>
          </p:txBody>
        </p:sp>
      </p:grpSp>
      <p:grpSp>
        <p:nvGrpSpPr>
          <p:cNvPr id="37" name="Grupo 36">
            <a:extLst>
              <a:ext uri="{FF2B5EF4-FFF2-40B4-BE49-F238E27FC236}">
                <a16:creationId xmlns:a16="http://schemas.microsoft.com/office/drawing/2014/main" id="{DCDBC53B-7398-8C4F-72CF-13A2B6B19391}"/>
              </a:ext>
            </a:extLst>
          </p:cNvPr>
          <p:cNvGrpSpPr/>
          <p:nvPr/>
        </p:nvGrpSpPr>
        <p:grpSpPr>
          <a:xfrm>
            <a:off x="6481066" y="3563705"/>
            <a:ext cx="3900657" cy="605352"/>
            <a:chOff x="2121826" y="1846081"/>
            <a:chExt cx="3874013" cy="684720"/>
          </a:xfrm>
        </p:grpSpPr>
        <p:sp>
          <p:nvSpPr>
            <p:cNvPr id="38" name="CuadroTexto 37">
              <a:extLst>
                <a:ext uri="{FF2B5EF4-FFF2-40B4-BE49-F238E27FC236}">
                  <a16:creationId xmlns:a16="http://schemas.microsoft.com/office/drawing/2014/main" id="{F84F5CA0-5A45-B3DF-F2DE-A5ED045E1553}"/>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Ejecución Presupuestal VS Acuerdo de Gestión</a:t>
              </a:r>
            </a:p>
          </p:txBody>
        </p:sp>
        <p:sp>
          <p:nvSpPr>
            <p:cNvPr id="39" name="Elipse 38">
              <a:extLst>
                <a:ext uri="{FF2B5EF4-FFF2-40B4-BE49-F238E27FC236}">
                  <a16:creationId xmlns:a16="http://schemas.microsoft.com/office/drawing/2014/main" id="{DD1FF07D-E4A3-1A64-2028-80200488D3CA}"/>
                </a:ext>
              </a:extLst>
            </p:cNvPr>
            <p:cNvSpPr/>
            <p:nvPr/>
          </p:nvSpPr>
          <p:spPr>
            <a:xfrm>
              <a:off x="2180380"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CuadroTexto 39">
              <a:extLst>
                <a:ext uri="{FF2B5EF4-FFF2-40B4-BE49-F238E27FC236}">
                  <a16:creationId xmlns:a16="http://schemas.microsoft.com/office/drawing/2014/main" id="{073BFF42-FF0B-4C78-4B95-237639A4EE44}"/>
                </a:ext>
              </a:extLst>
            </p:cNvPr>
            <p:cNvSpPr txBox="1"/>
            <p:nvPr/>
          </p:nvSpPr>
          <p:spPr>
            <a:xfrm>
              <a:off x="2121826" y="1869356"/>
              <a:ext cx="767731" cy="661445"/>
            </a:xfrm>
            <a:prstGeom prst="rect">
              <a:avLst/>
            </a:prstGeom>
            <a:noFill/>
          </p:spPr>
          <p:txBody>
            <a:bodyPr wrap="square" rtlCol="0">
              <a:spAutoFit/>
            </a:bodyPr>
            <a:lstStyle/>
            <a:p>
              <a:pPr algn="ctr"/>
              <a:r>
                <a:rPr lang="es-CO" sz="3200" b="1" dirty="0">
                  <a:solidFill>
                    <a:schemeClr val="bg1"/>
                  </a:solidFill>
                </a:rPr>
                <a:t>6</a:t>
              </a:r>
            </a:p>
          </p:txBody>
        </p:sp>
      </p:grpSp>
      <p:grpSp>
        <p:nvGrpSpPr>
          <p:cNvPr id="41" name="Grupo 40">
            <a:extLst>
              <a:ext uri="{FF2B5EF4-FFF2-40B4-BE49-F238E27FC236}">
                <a16:creationId xmlns:a16="http://schemas.microsoft.com/office/drawing/2014/main" id="{C1202C54-29BA-AEEA-117F-D7A1C28B8F9D}"/>
              </a:ext>
            </a:extLst>
          </p:cNvPr>
          <p:cNvGrpSpPr/>
          <p:nvPr/>
        </p:nvGrpSpPr>
        <p:grpSpPr>
          <a:xfrm>
            <a:off x="6427737" y="1483841"/>
            <a:ext cx="3846794" cy="580693"/>
            <a:chOff x="2175321" y="1846081"/>
            <a:chExt cx="3820518" cy="656828"/>
          </a:xfrm>
        </p:grpSpPr>
        <p:sp>
          <p:nvSpPr>
            <p:cNvPr id="42" name="CuadroTexto 41">
              <a:extLst>
                <a:ext uri="{FF2B5EF4-FFF2-40B4-BE49-F238E27FC236}">
                  <a16:creationId xmlns:a16="http://schemas.microsoft.com/office/drawing/2014/main" id="{24D3BD13-A5C0-6A78-76B3-524CFBBD7DF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Ejecución general</a:t>
              </a:r>
            </a:p>
          </p:txBody>
        </p:sp>
        <p:sp>
          <p:nvSpPr>
            <p:cNvPr id="43" name="Elipse 42">
              <a:extLst>
                <a:ext uri="{FF2B5EF4-FFF2-40B4-BE49-F238E27FC236}">
                  <a16:creationId xmlns:a16="http://schemas.microsoft.com/office/drawing/2014/main" id="{CB104377-A173-6EAF-2414-403C2B8AA386}"/>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4" name="CuadroTexto 43">
              <a:extLst>
                <a:ext uri="{FF2B5EF4-FFF2-40B4-BE49-F238E27FC236}">
                  <a16:creationId xmlns:a16="http://schemas.microsoft.com/office/drawing/2014/main" id="{772EFA22-352B-C24A-4C1E-0150512BB977}"/>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2</a:t>
              </a:r>
            </a:p>
          </p:txBody>
        </p:sp>
      </p:grpSp>
      <p:grpSp>
        <p:nvGrpSpPr>
          <p:cNvPr id="45" name="Grupo 44">
            <a:extLst>
              <a:ext uri="{FF2B5EF4-FFF2-40B4-BE49-F238E27FC236}">
                <a16:creationId xmlns:a16="http://schemas.microsoft.com/office/drawing/2014/main" id="{8D42C753-DA20-812B-9C5A-80481105BD37}"/>
              </a:ext>
            </a:extLst>
          </p:cNvPr>
          <p:cNvGrpSpPr/>
          <p:nvPr/>
        </p:nvGrpSpPr>
        <p:grpSpPr>
          <a:xfrm>
            <a:off x="2091018" y="3572658"/>
            <a:ext cx="3846794" cy="648476"/>
            <a:chOff x="2175321" y="1846081"/>
            <a:chExt cx="3820518" cy="733498"/>
          </a:xfrm>
        </p:grpSpPr>
        <p:sp>
          <p:nvSpPr>
            <p:cNvPr id="46" name="CuadroTexto 45">
              <a:extLst>
                <a:ext uri="{FF2B5EF4-FFF2-40B4-BE49-F238E27FC236}">
                  <a16:creationId xmlns:a16="http://schemas.microsoft.com/office/drawing/2014/main" id="{21E02EDA-0DA7-8351-09B3-EA9C2AB371AF}"/>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CO" sz="1600" dirty="0">
                  <a:solidFill>
                    <a:schemeClr val="tx1">
                      <a:lumMod val="75000"/>
                      <a:lumOff val="25000"/>
                    </a:schemeClr>
                  </a:solidFill>
                  <a:cs typeface="Arial" panose="020B0604020202020204" pitchFamily="34" charset="0"/>
                </a:rPr>
                <a:t>Inversión</a:t>
              </a:r>
            </a:p>
          </p:txBody>
        </p:sp>
        <p:sp>
          <p:nvSpPr>
            <p:cNvPr id="47" name="Elipse 46">
              <a:extLst>
                <a:ext uri="{FF2B5EF4-FFF2-40B4-BE49-F238E27FC236}">
                  <a16:creationId xmlns:a16="http://schemas.microsoft.com/office/drawing/2014/main" id="{6EA7F7EC-92A5-DEA9-0C25-CB0A371DD427}"/>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CuadroTexto 47">
              <a:extLst>
                <a:ext uri="{FF2B5EF4-FFF2-40B4-BE49-F238E27FC236}">
                  <a16:creationId xmlns:a16="http://schemas.microsoft.com/office/drawing/2014/main" id="{C3950000-A8CC-30C0-A5BE-11396E14C091}"/>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5</a:t>
              </a:r>
            </a:p>
          </p:txBody>
        </p:sp>
      </p:grpSp>
      <p:grpSp>
        <p:nvGrpSpPr>
          <p:cNvPr id="49" name="Grupo 48">
            <a:extLst>
              <a:ext uri="{FF2B5EF4-FFF2-40B4-BE49-F238E27FC236}">
                <a16:creationId xmlns:a16="http://schemas.microsoft.com/office/drawing/2014/main" id="{07289843-464E-5CF9-903B-5E462358D3F4}"/>
              </a:ext>
            </a:extLst>
          </p:cNvPr>
          <p:cNvGrpSpPr/>
          <p:nvPr/>
        </p:nvGrpSpPr>
        <p:grpSpPr>
          <a:xfrm>
            <a:off x="2042841" y="4631100"/>
            <a:ext cx="3839138" cy="607988"/>
            <a:chOff x="2127473" y="1842974"/>
            <a:chExt cx="3812914" cy="687701"/>
          </a:xfrm>
        </p:grpSpPr>
        <p:sp>
          <p:nvSpPr>
            <p:cNvPr id="50" name="CuadroTexto 49">
              <a:extLst>
                <a:ext uri="{FF2B5EF4-FFF2-40B4-BE49-F238E27FC236}">
                  <a16:creationId xmlns:a16="http://schemas.microsoft.com/office/drawing/2014/main" id="{E70D9E46-6FF0-F610-D7DD-F281FCFC93A5}"/>
                </a:ext>
              </a:extLst>
            </p:cNvPr>
            <p:cNvSpPr txBox="1"/>
            <p:nvPr/>
          </p:nvSpPr>
          <p:spPr>
            <a:xfrm>
              <a:off x="2175321"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Gastos de viaje y manutención</a:t>
              </a:r>
              <a:endParaRPr lang="es-ES" sz="1600" dirty="0">
                <a:solidFill>
                  <a:schemeClr val="tx1">
                    <a:lumMod val="75000"/>
                    <a:lumOff val="25000"/>
                  </a:schemeClr>
                </a:solidFill>
                <a:cs typeface="Arial" panose="020B0604020202020204" pitchFamily="34" charset="0"/>
              </a:endParaRPr>
            </a:p>
          </p:txBody>
        </p:sp>
        <p:sp>
          <p:nvSpPr>
            <p:cNvPr id="51" name="Elipse 50">
              <a:extLst>
                <a:ext uri="{FF2B5EF4-FFF2-40B4-BE49-F238E27FC236}">
                  <a16:creationId xmlns:a16="http://schemas.microsoft.com/office/drawing/2014/main" id="{2965D68C-F205-AC29-25CD-937067EFCCD3}"/>
                </a:ext>
              </a:extLst>
            </p:cNvPr>
            <p:cNvSpPr/>
            <p:nvPr/>
          </p:nvSpPr>
          <p:spPr>
            <a:xfrm>
              <a:off x="2187700" y="1842974"/>
              <a:ext cx="656828" cy="656829"/>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CuadroTexto 51">
              <a:extLst>
                <a:ext uri="{FF2B5EF4-FFF2-40B4-BE49-F238E27FC236}">
                  <a16:creationId xmlns:a16="http://schemas.microsoft.com/office/drawing/2014/main" id="{7E004B58-DE29-4A5C-0A05-A2525063105D}"/>
                </a:ext>
              </a:extLst>
            </p:cNvPr>
            <p:cNvSpPr txBox="1"/>
            <p:nvPr/>
          </p:nvSpPr>
          <p:spPr>
            <a:xfrm>
              <a:off x="2127473" y="1869229"/>
              <a:ext cx="767731" cy="661446"/>
            </a:xfrm>
            <a:prstGeom prst="rect">
              <a:avLst/>
            </a:prstGeom>
            <a:noFill/>
          </p:spPr>
          <p:txBody>
            <a:bodyPr wrap="square" rtlCol="0">
              <a:spAutoFit/>
            </a:bodyPr>
            <a:lstStyle/>
            <a:p>
              <a:pPr algn="ctr"/>
              <a:r>
                <a:rPr lang="es-CO" sz="3200" b="1" dirty="0">
                  <a:solidFill>
                    <a:schemeClr val="bg1"/>
                  </a:solidFill>
                </a:rPr>
                <a:t>7</a:t>
              </a:r>
            </a:p>
          </p:txBody>
        </p:sp>
      </p:grpSp>
      <p:grpSp>
        <p:nvGrpSpPr>
          <p:cNvPr id="3" name="Grupo 2">
            <a:extLst>
              <a:ext uri="{FF2B5EF4-FFF2-40B4-BE49-F238E27FC236}">
                <a16:creationId xmlns:a16="http://schemas.microsoft.com/office/drawing/2014/main" id="{0FA9C982-7295-5468-06E5-DF2C7254F148}"/>
              </a:ext>
            </a:extLst>
          </p:cNvPr>
          <p:cNvGrpSpPr/>
          <p:nvPr/>
        </p:nvGrpSpPr>
        <p:grpSpPr>
          <a:xfrm>
            <a:off x="6509845" y="4665395"/>
            <a:ext cx="3902627" cy="595874"/>
            <a:chOff x="2119869" y="1846081"/>
            <a:chExt cx="3875970" cy="673999"/>
          </a:xfrm>
        </p:grpSpPr>
        <p:sp>
          <p:nvSpPr>
            <p:cNvPr id="4" name="CuadroTexto 3">
              <a:extLst>
                <a:ext uri="{FF2B5EF4-FFF2-40B4-BE49-F238E27FC236}">
                  <a16:creationId xmlns:a16="http://schemas.microsoft.com/office/drawing/2014/main" id="{C4C9BA48-6B6F-C3A6-6A6C-8F94C9DA1646}"/>
                </a:ext>
              </a:extLst>
            </p:cNvPr>
            <p:cNvSpPr txBox="1"/>
            <p:nvPr/>
          </p:nvSpPr>
          <p:spPr>
            <a:xfrm>
              <a:off x="2175321" y="1846081"/>
              <a:ext cx="3820518" cy="656828"/>
            </a:xfrm>
            <a:prstGeom prst="roundRect">
              <a:avLst>
                <a:gd name="adj" fmla="val 50000"/>
              </a:avLst>
            </a:prstGeom>
            <a:solidFill>
              <a:schemeClr val="bg1">
                <a:lumMod val="85000"/>
              </a:schemeClr>
            </a:solidFill>
          </p:spPr>
          <p:txBody>
            <a:bodyPr wrap="square" lIns="720000" rtlCol="0" anchor="ctr">
              <a:noAutofit/>
            </a:bodyPr>
            <a:lstStyle/>
            <a:p>
              <a:r>
                <a:rPr lang="es-CO" sz="1600">
                  <a:solidFill>
                    <a:schemeClr val="tx1">
                      <a:lumMod val="75000"/>
                      <a:lumOff val="25000"/>
                    </a:schemeClr>
                  </a:solidFill>
                  <a:cs typeface="Arial" panose="020B0604020202020204" pitchFamily="34" charset="0"/>
                </a:rPr>
                <a:t>Ejecución de vigencia futuras</a:t>
              </a:r>
              <a:endParaRPr lang="es-CO" sz="1600" dirty="0">
                <a:solidFill>
                  <a:schemeClr val="tx1">
                    <a:lumMod val="75000"/>
                    <a:lumOff val="25000"/>
                  </a:schemeClr>
                </a:solidFill>
                <a:cs typeface="Arial" panose="020B0604020202020204" pitchFamily="34" charset="0"/>
              </a:endParaRPr>
            </a:p>
          </p:txBody>
        </p:sp>
        <p:sp>
          <p:nvSpPr>
            <p:cNvPr id="5" name="Elipse 4">
              <a:extLst>
                <a:ext uri="{FF2B5EF4-FFF2-40B4-BE49-F238E27FC236}">
                  <a16:creationId xmlns:a16="http://schemas.microsoft.com/office/drawing/2014/main" id="{D2DA6301-A86B-458F-07DE-8CA066A37325}"/>
                </a:ext>
              </a:extLst>
            </p:cNvPr>
            <p:cNvSpPr/>
            <p:nvPr/>
          </p:nvSpPr>
          <p:spPr>
            <a:xfrm>
              <a:off x="2173967"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55B3D361-6998-822C-AA47-6CCD0BD44CD6}"/>
                </a:ext>
              </a:extLst>
            </p:cNvPr>
            <p:cNvSpPr txBox="1"/>
            <p:nvPr/>
          </p:nvSpPr>
          <p:spPr>
            <a:xfrm>
              <a:off x="2119869" y="1858635"/>
              <a:ext cx="767731" cy="661445"/>
            </a:xfrm>
            <a:prstGeom prst="rect">
              <a:avLst/>
            </a:prstGeom>
            <a:noFill/>
          </p:spPr>
          <p:txBody>
            <a:bodyPr wrap="square" rtlCol="0">
              <a:spAutoFit/>
            </a:bodyPr>
            <a:lstStyle/>
            <a:p>
              <a:pPr algn="ctr"/>
              <a:r>
                <a:rPr lang="es-CO" sz="3200" b="1" dirty="0">
                  <a:solidFill>
                    <a:schemeClr val="bg1"/>
                  </a:solidFill>
                </a:rPr>
                <a:t>8</a:t>
              </a:r>
            </a:p>
          </p:txBody>
        </p:sp>
      </p:grpSp>
      <p:grpSp>
        <p:nvGrpSpPr>
          <p:cNvPr id="8" name="Grupo 7">
            <a:extLst>
              <a:ext uri="{FF2B5EF4-FFF2-40B4-BE49-F238E27FC236}">
                <a16:creationId xmlns:a16="http://schemas.microsoft.com/office/drawing/2014/main" id="{5CA4535B-20E1-4E2F-B7F0-C7A8C94A2354}"/>
              </a:ext>
            </a:extLst>
          </p:cNvPr>
          <p:cNvGrpSpPr/>
          <p:nvPr/>
        </p:nvGrpSpPr>
        <p:grpSpPr>
          <a:xfrm>
            <a:off x="2091018" y="5762126"/>
            <a:ext cx="3846794" cy="648476"/>
            <a:chOff x="2175321" y="1846081"/>
            <a:chExt cx="3820518" cy="733498"/>
          </a:xfrm>
        </p:grpSpPr>
        <p:sp>
          <p:nvSpPr>
            <p:cNvPr id="9" name="CuadroTexto 8">
              <a:extLst>
                <a:ext uri="{FF2B5EF4-FFF2-40B4-BE49-F238E27FC236}">
                  <a16:creationId xmlns:a16="http://schemas.microsoft.com/office/drawing/2014/main" id="{1AE106BF-1CCF-0607-88AB-49E7CF77F39B}"/>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Rezago Presupuestal 2024 - 2025</a:t>
              </a:r>
            </a:p>
          </p:txBody>
        </p:sp>
        <p:sp>
          <p:nvSpPr>
            <p:cNvPr id="10" name="Elipse 9">
              <a:extLst>
                <a:ext uri="{FF2B5EF4-FFF2-40B4-BE49-F238E27FC236}">
                  <a16:creationId xmlns:a16="http://schemas.microsoft.com/office/drawing/2014/main" id="{ED1FBA40-D66C-EE1A-55E7-2789F5D3ECB3}"/>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4BD3D9C6-1591-89C9-AC42-645B1AD56E2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9</a:t>
              </a:r>
            </a:p>
          </p:txBody>
        </p:sp>
      </p:grpSp>
      <p:grpSp>
        <p:nvGrpSpPr>
          <p:cNvPr id="12" name="Grupo 11">
            <a:extLst>
              <a:ext uri="{FF2B5EF4-FFF2-40B4-BE49-F238E27FC236}">
                <a16:creationId xmlns:a16="http://schemas.microsoft.com/office/drawing/2014/main" id="{711B471D-9BEC-4ECF-6430-4906BFF8C539}"/>
              </a:ext>
            </a:extLst>
          </p:cNvPr>
          <p:cNvGrpSpPr/>
          <p:nvPr/>
        </p:nvGrpSpPr>
        <p:grpSpPr>
          <a:xfrm>
            <a:off x="6509845" y="5692441"/>
            <a:ext cx="3846794" cy="648476"/>
            <a:chOff x="2175321" y="1846081"/>
            <a:chExt cx="3820518" cy="733498"/>
          </a:xfrm>
        </p:grpSpPr>
        <p:sp>
          <p:nvSpPr>
            <p:cNvPr id="13" name="CuadroTexto 12">
              <a:extLst>
                <a:ext uri="{FF2B5EF4-FFF2-40B4-BE49-F238E27FC236}">
                  <a16:creationId xmlns:a16="http://schemas.microsoft.com/office/drawing/2014/main" id="{46DE40C5-BE94-9C00-05A4-970D7C5E3DAE}"/>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a:solidFill>
                    <a:schemeClr val="tx1">
                      <a:lumMod val="75000"/>
                      <a:lumOff val="25000"/>
                    </a:schemeClr>
                  </a:solidFill>
                  <a:cs typeface="Arial" panose="020B0604020202020204" pitchFamily="34" charset="0"/>
                </a:rPr>
                <a:t>Plan Anual Mensualizado de  caja PAC</a:t>
              </a:r>
              <a:endParaRPr lang="es-ES" sz="1600" dirty="0">
                <a:solidFill>
                  <a:schemeClr val="tx1">
                    <a:lumMod val="75000"/>
                    <a:lumOff val="25000"/>
                  </a:schemeClr>
                </a:solidFill>
                <a:cs typeface="Arial" panose="020B0604020202020204" pitchFamily="34" charset="0"/>
              </a:endParaRPr>
            </a:p>
          </p:txBody>
        </p:sp>
        <p:sp>
          <p:nvSpPr>
            <p:cNvPr id="14" name="Elipse 13">
              <a:extLst>
                <a:ext uri="{FF2B5EF4-FFF2-40B4-BE49-F238E27FC236}">
                  <a16:creationId xmlns:a16="http://schemas.microsoft.com/office/drawing/2014/main" id="{C83DCBDB-E7FA-D7E0-6F13-FD2ADF71107B}"/>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0D86B03-52E7-F073-2CA5-33AB36F0AB40}"/>
                </a:ext>
              </a:extLst>
            </p:cNvPr>
            <p:cNvSpPr txBox="1"/>
            <p:nvPr/>
          </p:nvSpPr>
          <p:spPr>
            <a:xfrm>
              <a:off x="2175321" y="1918134"/>
              <a:ext cx="767731" cy="661445"/>
            </a:xfrm>
            <a:prstGeom prst="rect">
              <a:avLst/>
            </a:prstGeom>
            <a:noFill/>
          </p:spPr>
          <p:txBody>
            <a:bodyPr wrap="square" rtlCol="0">
              <a:spAutoFit/>
            </a:bodyPr>
            <a:lstStyle/>
            <a:p>
              <a:pPr algn="ctr"/>
              <a:r>
                <a:rPr lang="es-CO" sz="3200" b="1" dirty="0">
                  <a:solidFill>
                    <a:schemeClr val="bg1"/>
                  </a:solidFill>
                </a:rPr>
                <a:t>10</a:t>
              </a:r>
            </a:p>
          </p:txBody>
        </p:sp>
      </p:grpSp>
      <p:grpSp>
        <p:nvGrpSpPr>
          <p:cNvPr id="16" name="Grupo 15">
            <a:extLst>
              <a:ext uri="{FF2B5EF4-FFF2-40B4-BE49-F238E27FC236}">
                <a16:creationId xmlns:a16="http://schemas.microsoft.com/office/drawing/2014/main" id="{73FFA8BF-5B0F-1B1E-7B19-557D7EE22485}"/>
              </a:ext>
            </a:extLst>
          </p:cNvPr>
          <p:cNvGrpSpPr/>
          <p:nvPr/>
        </p:nvGrpSpPr>
        <p:grpSpPr>
          <a:xfrm>
            <a:off x="2063102" y="2554703"/>
            <a:ext cx="3846794" cy="580693"/>
            <a:chOff x="2175321" y="1846081"/>
            <a:chExt cx="3820518" cy="656828"/>
          </a:xfrm>
        </p:grpSpPr>
        <p:sp>
          <p:nvSpPr>
            <p:cNvPr id="17" name="CuadroTexto 16">
              <a:extLst>
                <a:ext uri="{FF2B5EF4-FFF2-40B4-BE49-F238E27FC236}">
                  <a16:creationId xmlns:a16="http://schemas.microsoft.com/office/drawing/2014/main" id="{BB1B5C57-2BA0-F81A-9EB4-72839C1AE586}"/>
                </a:ext>
              </a:extLst>
            </p:cNvPr>
            <p:cNvSpPr txBox="1"/>
            <p:nvPr/>
          </p:nvSpPr>
          <p:spPr>
            <a:xfrm>
              <a:off x="2230773" y="1846081"/>
              <a:ext cx="3765066" cy="656828"/>
            </a:xfrm>
            <a:prstGeom prst="roundRect">
              <a:avLst>
                <a:gd name="adj" fmla="val 50000"/>
              </a:avLst>
            </a:prstGeom>
            <a:solidFill>
              <a:schemeClr val="bg1">
                <a:lumMod val="85000"/>
              </a:schemeClr>
            </a:solidFill>
          </p:spPr>
          <p:txBody>
            <a:bodyPr wrap="square" lIns="720000" rtlCol="0" anchor="ctr">
              <a:noAutofit/>
            </a:bodyPr>
            <a:lstStyle/>
            <a:p>
              <a:r>
                <a:rPr lang="es-ES" sz="1600" dirty="0">
                  <a:solidFill>
                    <a:schemeClr val="tx1">
                      <a:lumMod val="75000"/>
                      <a:lumOff val="25000"/>
                    </a:schemeClr>
                  </a:solidFill>
                  <a:cs typeface="Arial" panose="020B0604020202020204" pitchFamily="34" charset="0"/>
                </a:rPr>
                <a:t>Indicadores de Gestión</a:t>
              </a:r>
            </a:p>
          </p:txBody>
        </p:sp>
        <p:sp>
          <p:nvSpPr>
            <p:cNvPr id="18" name="Elipse 17">
              <a:extLst>
                <a:ext uri="{FF2B5EF4-FFF2-40B4-BE49-F238E27FC236}">
                  <a16:creationId xmlns:a16="http://schemas.microsoft.com/office/drawing/2014/main" id="{22D88581-E7C4-BD1E-03B0-7FBFF5D0D7D8}"/>
                </a:ext>
              </a:extLst>
            </p:cNvPr>
            <p:cNvSpPr/>
            <p:nvPr/>
          </p:nvSpPr>
          <p:spPr>
            <a:xfrm>
              <a:off x="2230773" y="1846081"/>
              <a:ext cx="656828" cy="656828"/>
            </a:xfrm>
            <a:prstGeom prst="ellipse">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CuadroTexto 18">
              <a:extLst>
                <a:ext uri="{FF2B5EF4-FFF2-40B4-BE49-F238E27FC236}">
                  <a16:creationId xmlns:a16="http://schemas.microsoft.com/office/drawing/2014/main" id="{D130B5FB-C774-3921-ABF1-EC329C5F5243}"/>
                </a:ext>
              </a:extLst>
            </p:cNvPr>
            <p:cNvSpPr txBox="1"/>
            <p:nvPr/>
          </p:nvSpPr>
          <p:spPr>
            <a:xfrm>
              <a:off x="2175321" y="1918134"/>
              <a:ext cx="767731" cy="584775"/>
            </a:xfrm>
            <a:prstGeom prst="rect">
              <a:avLst/>
            </a:prstGeom>
            <a:noFill/>
          </p:spPr>
          <p:txBody>
            <a:bodyPr wrap="square" rtlCol="0">
              <a:spAutoFit/>
            </a:bodyPr>
            <a:lstStyle/>
            <a:p>
              <a:pPr algn="ctr"/>
              <a:r>
                <a:rPr lang="es-CO" sz="3200" b="1" dirty="0">
                  <a:solidFill>
                    <a:schemeClr val="bg1"/>
                  </a:solidFill>
                </a:rPr>
                <a:t>3</a:t>
              </a:r>
            </a:p>
          </p:txBody>
        </p:sp>
      </p:grpSp>
    </p:spTree>
    <p:extLst>
      <p:ext uri="{BB962C8B-B14F-4D97-AF65-F5344CB8AC3E}">
        <p14:creationId xmlns:p14="http://schemas.microsoft.com/office/powerpoint/2010/main" val="17812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022828" y="326329"/>
            <a:ext cx="8575218" cy="943828"/>
          </a:xfrm>
        </p:spPr>
        <p:txBody>
          <a:bodyPr>
            <a:normAutofit fontScale="90000"/>
          </a:bodyPr>
          <a:lstStyle/>
          <a:p>
            <a:r>
              <a:rPr lang="es-CO"/>
              <a:t>1. Normatividad Ejecución Presupuestal 2025</a:t>
            </a:r>
            <a:endParaRPr lang="es-CO" dirty="0"/>
          </a:p>
        </p:txBody>
      </p:sp>
      <p:sp>
        <p:nvSpPr>
          <p:cNvPr id="7" name="Rectángulo: esquinas redondeadas 6">
            <a:extLst>
              <a:ext uri="{FF2B5EF4-FFF2-40B4-BE49-F238E27FC236}">
                <a16:creationId xmlns:a16="http://schemas.microsoft.com/office/drawing/2014/main" id="{DA956362-CDF9-B6F4-93D4-948135E8B577}"/>
              </a:ext>
            </a:extLst>
          </p:cNvPr>
          <p:cNvSpPr/>
          <p:nvPr/>
        </p:nvSpPr>
        <p:spPr>
          <a:xfrm>
            <a:off x="6565692" y="4210794"/>
            <a:ext cx="5626308" cy="2459829"/>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1523 del 18 de diciembre 2024 </a:t>
            </a:r>
            <a:r>
              <a:rPr lang="es-CO" sz="1600">
                <a:solidFill>
                  <a:schemeClr val="tx1"/>
                </a:solidFill>
              </a:rPr>
              <a:t>“</a:t>
            </a:r>
            <a:r>
              <a:rPr lang="es-MX" sz="1600">
                <a:solidFill>
                  <a:schemeClr val="tx1"/>
                </a:solidFill>
              </a:rPr>
              <a:t>Por medio del cual se decreta el presupuesto de rentas y recursos de capital y el presupuesto de gastos para la vigencia fiscal del 1 de enero al 31 de diciembre de 2025</a:t>
            </a:r>
            <a:r>
              <a:rPr lang="es-MX" sz="1600" dirty="0">
                <a:solidFill>
                  <a:schemeClr val="tx1"/>
                </a:solidFill>
              </a:rPr>
              <a:t>.</a:t>
            </a:r>
          </a:p>
          <a:p>
            <a:pPr marL="285750" indent="-228600" algn="just">
              <a:lnSpc>
                <a:spcPct val="90000"/>
              </a:lnSpc>
              <a:spcAft>
                <a:spcPts val="800"/>
              </a:spcAft>
              <a:buClr>
                <a:srgbClr val="397C3C"/>
              </a:buClr>
              <a:buFont typeface="Arial" panose="020B0604020202020204" pitchFamily="34" charset="0"/>
              <a:buChar char="•"/>
            </a:pPr>
            <a:r>
              <a:rPr lang="es-CO" sz="1600" b="1">
                <a:solidFill>
                  <a:schemeClr val="tx1"/>
                </a:solidFill>
              </a:rPr>
              <a:t>Decreto 1621 del 30 de diciembre 2024 </a:t>
            </a:r>
            <a:r>
              <a:rPr lang="es-CO" sz="1600">
                <a:solidFill>
                  <a:schemeClr val="tx1"/>
                </a:solidFill>
              </a:rPr>
              <a:t>“</a:t>
            </a:r>
            <a:r>
              <a:rPr lang="es-MX" sz="1600">
                <a:solidFill>
                  <a:schemeClr val="tx1"/>
                </a:solidFill>
              </a:rPr>
              <a:t>Por el cual se liquida el Presupuesto General de la Nación para la vigencia fiscal de 2025, se detallan las apropiaciones y se clasifican y definen los gastos</a:t>
            </a:r>
            <a:endParaRPr lang="en-US" sz="1600" dirty="0">
              <a:solidFill>
                <a:schemeClr val="tx1"/>
              </a:solidFill>
            </a:endParaRPr>
          </a:p>
          <a:p>
            <a:pPr marL="285750" indent="-228600" algn="just">
              <a:lnSpc>
                <a:spcPct val="90000"/>
              </a:lnSpc>
              <a:spcAft>
                <a:spcPts val="800"/>
              </a:spcAft>
              <a:buClr>
                <a:srgbClr val="397C3C"/>
              </a:buClr>
              <a:buFont typeface="Arial" panose="020B0604020202020204" pitchFamily="34" charset="0"/>
              <a:buChar char="•"/>
            </a:pPr>
            <a:endParaRPr lang="en-US" sz="1600" dirty="0">
              <a:solidFill>
                <a:schemeClr val="tx1"/>
              </a:solidFill>
            </a:endParaRPr>
          </a:p>
        </p:txBody>
      </p:sp>
      <p:sp>
        <p:nvSpPr>
          <p:cNvPr id="9" name="Rectángulo: esquinas redondeadas 8">
            <a:extLst>
              <a:ext uri="{FF2B5EF4-FFF2-40B4-BE49-F238E27FC236}">
                <a16:creationId xmlns:a16="http://schemas.microsoft.com/office/drawing/2014/main" id="{FED35954-7D90-C85F-4911-D7DFA6FF4182}"/>
              </a:ext>
            </a:extLst>
          </p:cNvPr>
          <p:cNvSpPr/>
          <p:nvPr/>
        </p:nvSpPr>
        <p:spPr>
          <a:xfrm>
            <a:off x="195957" y="4210794"/>
            <a:ext cx="6189853" cy="2320877"/>
          </a:xfrm>
          <a:prstGeom prst="roundRect">
            <a:avLst/>
          </a:prstGeom>
          <a:solidFill>
            <a:schemeClr val="accent6">
              <a:lumMod val="20000"/>
              <a:lumOff val="80000"/>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28600" algn="just">
              <a:lnSpc>
                <a:spcPct val="90000"/>
              </a:lnSpc>
              <a:spcAft>
                <a:spcPts val="800"/>
              </a:spcAft>
              <a:buClr>
                <a:srgbClr val="397C3C"/>
              </a:buClr>
              <a:buFont typeface="Arial" panose="020B0604020202020204" pitchFamily="34" charset="0"/>
              <a:buChar char="•"/>
            </a:pPr>
            <a:r>
              <a:rPr lang="es-MX" sz="1600" b="1" dirty="0">
                <a:solidFill>
                  <a:schemeClr val="tx1"/>
                </a:solidFill>
                <a:effectLst/>
              </a:rPr>
              <a:t>Resolución 340 del 31 de diciembre de 2024 de la UPRA </a:t>
            </a:r>
            <a:r>
              <a:rPr lang="es-MX" sz="1600" dirty="0">
                <a:solidFill>
                  <a:schemeClr val="tx1"/>
                </a:solidFill>
              </a:rPr>
              <a:t>“Por medio de la cual se efectúa la desagregación del detalle del anexo del Decreto de Liquidación No. 1621 del 30 de diciembre de 2024, correspondiente a las cuentas de Gastos de Personal, Gastos Generales, Transferencias, Tributos Multas y Sanciones e Inversión de la Unidad de Planificación de Tierras Rurales, Adecuación de Tierras y Usos Agropecuarios, UPRA, para la vigencia Fiscal 2025.”</a:t>
            </a:r>
            <a:endParaRPr lang="en-US" sz="1600" dirty="0">
              <a:solidFill>
                <a:schemeClr val="tx1"/>
              </a:solidFill>
            </a:endParaRPr>
          </a:p>
        </p:txBody>
      </p:sp>
      <p:graphicFrame>
        <p:nvGraphicFramePr>
          <p:cNvPr id="5" name="Tabla 4">
            <a:extLst>
              <a:ext uri="{FF2B5EF4-FFF2-40B4-BE49-F238E27FC236}">
                <a16:creationId xmlns:a16="http://schemas.microsoft.com/office/drawing/2014/main" id="{84CD6CD8-4260-050A-D2D1-437F73D83D19}"/>
              </a:ext>
            </a:extLst>
          </p:cNvPr>
          <p:cNvGraphicFramePr>
            <a:graphicFrameLocks noGrp="1"/>
          </p:cNvGraphicFramePr>
          <p:nvPr>
            <p:extLst>
              <p:ext uri="{D42A27DB-BD31-4B8C-83A1-F6EECF244321}">
                <p14:modId xmlns:p14="http://schemas.microsoft.com/office/powerpoint/2010/main" val="3877787592"/>
              </p:ext>
            </p:extLst>
          </p:nvPr>
        </p:nvGraphicFramePr>
        <p:xfrm>
          <a:off x="2260172" y="1106906"/>
          <a:ext cx="8100529" cy="2926695"/>
        </p:xfrm>
        <a:graphic>
          <a:graphicData uri="http://schemas.openxmlformats.org/drawingml/2006/table">
            <a:tbl>
              <a:tblPr firstRow="1" firstCol="1" bandRow="1"/>
              <a:tblGrid>
                <a:gridCol w="2830968">
                  <a:extLst>
                    <a:ext uri="{9D8B030D-6E8A-4147-A177-3AD203B41FA5}">
                      <a16:colId xmlns:a16="http://schemas.microsoft.com/office/drawing/2014/main" val="1626736209"/>
                    </a:ext>
                  </a:extLst>
                </a:gridCol>
                <a:gridCol w="1981140">
                  <a:extLst>
                    <a:ext uri="{9D8B030D-6E8A-4147-A177-3AD203B41FA5}">
                      <a16:colId xmlns:a16="http://schemas.microsoft.com/office/drawing/2014/main" val="3845547266"/>
                    </a:ext>
                  </a:extLst>
                </a:gridCol>
                <a:gridCol w="1473500">
                  <a:extLst>
                    <a:ext uri="{9D8B030D-6E8A-4147-A177-3AD203B41FA5}">
                      <a16:colId xmlns:a16="http://schemas.microsoft.com/office/drawing/2014/main" val="384344629"/>
                    </a:ext>
                  </a:extLst>
                </a:gridCol>
                <a:gridCol w="1814921">
                  <a:extLst>
                    <a:ext uri="{9D8B030D-6E8A-4147-A177-3AD203B41FA5}">
                      <a16:colId xmlns:a16="http://schemas.microsoft.com/office/drawing/2014/main" val="1207760502"/>
                    </a:ext>
                  </a:extLst>
                </a:gridCol>
              </a:tblGrid>
              <a:tr h="388150">
                <a:tc gridSpan="4">
                  <a:txBody>
                    <a:bodyPr/>
                    <a:lstStyle/>
                    <a:p>
                      <a:pPr algn="ctr" rtl="0" fontAlgn="ctr"/>
                      <a:r>
                        <a:rPr lang="es-CO" sz="1400" b="1" i="0" u="none" strike="noStrike">
                          <a:solidFill>
                            <a:srgbClr val="FFFFFF"/>
                          </a:solidFill>
                          <a:effectLst/>
                          <a:highlight>
                            <a:srgbClr val="A4D153"/>
                          </a:highlight>
                          <a:latin typeface="Times New Roman" panose="02020603050405020304" pitchFamily="18" charset="0"/>
                        </a:rPr>
                        <a:t>PRESUPUESTO UPRA 2025</a:t>
                      </a:r>
                      <a:endParaRPr lang="es-CO" sz="14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42300263"/>
                  </a:ext>
                </a:extLst>
              </a:tr>
              <a:tr h="389744">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RUBRO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INICIAL</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ADICIÓN / REDUCCIÓN</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APROPIACIÓN VIGENTE</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143156258"/>
                  </a:ext>
                </a:extLst>
              </a:tr>
              <a:tr h="339172">
                <a:tc>
                  <a:txBody>
                    <a:bodyPr/>
                    <a:lstStyle/>
                    <a:p>
                      <a:pPr algn="ctr" fontAlgn="ctr"/>
                      <a:r>
                        <a:rPr lang="es-CO" sz="1200" b="0" i="0" u="none" strike="noStrike">
                          <a:solidFill>
                            <a:srgbClr val="000000"/>
                          </a:solidFill>
                          <a:effectLst/>
                          <a:latin typeface="Aptos Narrow" panose="020B0004020202020204" pitchFamily="34" charset="0"/>
                        </a:rPr>
                        <a:t>GASTOS DE PERSONAL</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$ 10.927.436.000,00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7059870"/>
                  </a:ext>
                </a:extLst>
              </a:tr>
              <a:tr h="389744">
                <a:tc>
                  <a:txBody>
                    <a:bodyPr/>
                    <a:lstStyle/>
                    <a:p>
                      <a:pPr algn="ctr" fontAlgn="ctr"/>
                      <a:r>
                        <a:rPr lang="es-CO" sz="1200" b="0" i="0" u="none" strike="noStrike">
                          <a:solidFill>
                            <a:srgbClr val="000000"/>
                          </a:solidFill>
                          <a:effectLst/>
                          <a:latin typeface="Aptos Narrow" panose="020B0004020202020204" pitchFamily="34" charset="0"/>
                        </a:rPr>
                        <a:t>GASTOS GENERALES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$ 2.919.381.000,00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3454911"/>
                  </a:ext>
                </a:extLst>
              </a:tr>
              <a:tr h="322000">
                <a:tc>
                  <a:txBody>
                    <a:bodyPr/>
                    <a:lstStyle/>
                    <a:p>
                      <a:pPr algn="ctr" fontAlgn="ctr"/>
                      <a:r>
                        <a:rPr lang="es-CO" sz="1200" b="0" i="0" u="none" strike="noStrike" dirty="0">
                          <a:solidFill>
                            <a:srgbClr val="000000"/>
                          </a:solidFill>
                          <a:effectLst/>
                          <a:latin typeface="Aptos Narrow" panose="020B0004020202020204" pitchFamily="34" charset="0"/>
                        </a:rPr>
                        <a:t>TRANSFERENCIAS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$ 36.755.000,00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4938675"/>
                  </a:ext>
                </a:extLst>
              </a:tr>
              <a:tr h="367548">
                <a:tc>
                  <a:txBody>
                    <a:bodyPr/>
                    <a:lstStyle/>
                    <a:p>
                      <a:pPr algn="ctr" fontAlgn="ctr"/>
                      <a:r>
                        <a:rPr lang="es-CO" sz="1200" b="0" i="0" u="none" strike="noStrike">
                          <a:solidFill>
                            <a:srgbClr val="000000"/>
                          </a:solidFill>
                          <a:effectLst/>
                          <a:latin typeface="Aptos Narrow" panose="020B0004020202020204" pitchFamily="34" charset="0"/>
                        </a:rPr>
                        <a:t>TRIBUTOS, MULTAS Y SANCIONES</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$ 117.013.000,00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5049598"/>
                  </a:ext>
                </a:extLst>
              </a:tr>
              <a:tr h="356072">
                <a:tc>
                  <a:txBody>
                    <a:bodyPr/>
                    <a:lstStyle/>
                    <a:p>
                      <a:pPr algn="ctr" fontAlgn="ctr"/>
                      <a:r>
                        <a:rPr lang="es-CO" sz="1200" b="0" i="0" u="none" strike="noStrike" dirty="0">
                          <a:solidFill>
                            <a:srgbClr val="000000"/>
                          </a:solidFill>
                          <a:effectLst/>
                          <a:latin typeface="Aptos Narrow" panose="020B0004020202020204" pitchFamily="34" charset="0"/>
                        </a:rPr>
                        <a:t>INVERSIÓN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$ 0,00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O" sz="1200" b="0" i="0" u="none" strike="noStrike">
                          <a:solidFill>
                            <a:srgbClr val="000000"/>
                          </a:solidFill>
                          <a:effectLst/>
                          <a:latin typeface="Aptos Narrow" panose="020B0004020202020204" pitchFamily="34" charset="0"/>
                        </a:rPr>
                        <a:t>$ 41.200.283.224,00</a:t>
                      </a:r>
                      <a:endParaRPr lang="es-CO" sz="1200" b="0" i="0" u="none" strike="noStrike" dirty="0">
                        <a:solidFill>
                          <a:srgbClr val="000000"/>
                        </a:solidFill>
                        <a:effectLst/>
                        <a:latin typeface="Aptos Narrow" panose="020B00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4526960"/>
                  </a:ext>
                </a:extLst>
              </a:tr>
              <a:tr h="374265">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$ 55.200.868.224,00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a:solidFill>
                            <a:srgbClr val="FFFFFF"/>
                          </a:solidFill>
                          <a:effectLst/>
                          <a:highlight>
                            <a:srgbClr val="A4D153"/>
                          </a:highlight>
                          <a:latin typeface="Times New Roman" panose="02020603050405020304" pitchFamily="18" charset="0"/>
                        </a:rPr>
                        <a:t>$ 0,00</a:t>
                      </a:r>
                      <a:endParaRPr lang="es-CO" sz="1200" b="1" i="0" u="none" strike="noStrike" dirty="0">
                        <a:solidFill>
                          <a:srgbClr val="FFFFFF"/>
                        </a:solidFill>
                        <a:effectLst/>
                        <a:highlight>
                          <a:srgbClr val="A4D153"/>
                        </a:highlight>
                        <a:latin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200" b="1" i="0" u="none" strike="noStrike" dirty="0">
                          <a:solidFill>
                            <a:srgbClr val="FFFFFF"/>
                          </a:solidFill>
                          <a:effectLst/>
                          <a:highlight>
                            <a:srgbClr val="A4D153"/>
                          </a:highlight>
                          <a:latin typeface="Times New Roman" panose="02020603050405020304" pitchFamily="18" charset="0"/>
                        </a:rPr>
                        <a:t>$ 55.200.868.224,00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3996668604"/>
                  </a:ext>
                </a:extLst>
              </a:tr>
            </a:tbl>
          </a:graphicData>
        </a:graphic>
      </p:graphicFrame>
    </p:spTree>
    <p:extLst>
      <p:ext uri="{BB962C8B-B14F-4D97-AF65-F5344CB8AC3E}">
        <p14:creationId xmlns:p14="http://schemas.microsoft.com/office/powerpoint/2010/main" val="72135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187720" y="326330"/>
            <a:ext cx="7442417" cy="946886"/>
          </a:xfrm>
        </p:spPr>
        <p:txBody>
          <a:bodyPr/>
          <a:lstStyle/>
          <a:p>
            <a:r>
              <a:rPr lang="es-CO" dirty="0"/>
              <a:t>2. Ejecución General</a:t>
            </a:r>
          </a:p>
        </p:txBody>
      </p:sp>
      <p:sp>
        <p:nvSpPr>
          <p:cNvPr id="5" name="CuadroTexto 4">
            <a:extLst>
              <a:ext uri="{FF2B5EF4-FFF2-40B4-BE49-F238E27FC236}">
                <a16:creationId xmlns:a16="http://schemas.microsoft.com/office/drawing/2014/main" id="{4A250405-93B5-B986-98C3-DB903B6A74C9}"/>
              </a:ext>
            </a:extLst>
          </p:cNvPr>
          <p:cNvSpPr txBox="1"/>
          <p:nvPr/>
        </p:nvSpPr>
        <p:spPr>
          <a:xfrm>
            <a:off x="4466740" y="4872272"/>
            <a:ext cx="4669922" cy="1323439"/>
          </a:xfrm>
          <a:prstGeom prst="rect">
            <a:avLst/>
          </a:prstGeom>
          <a:noFill/>
        </p:spPr>
        <p:txBody>
          <a:bodyPr wrap="square" rtlCol="0">
            <a:spAutoFit/>
          </a:bodyPr>
          <a:lstStyle/>
          <a:p>
            <a:pPr algn="just"/>
            <a:r>
              <a:rPr lang="es-ES" sz="1600" dirty="0">
                <a:cs typeface="Times New Roman" panose="02020603050405020304" pitchFamily="18" charset="0"/>
              </a:rPr>
              <a:t>Con corte al 30 de abril de 2025 la Unidad de Planificación Rural Agropecuaria logró comprometer recursos por valor de $42.708.439.874,19 presentando una ejecución presupuestal acumulada del 77,37%.</a:t>
            </a:r>
            <a:endParaRPr lang="es-CO" sz="1600" dirty="0">
              <a:cs typeface="Times New Roman" panose="02020603050405020304" pitchFamily="18" charset="0"/>
            </a:endParaRP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4111" y="4872272"/>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4827" y="5205801"/>
            <a:ext cx="1182021" cy="1182021"/>
          </a:xfrm>
          <a:prstGeom prst="rect">
            <a:avLst/>
          </a:prstGeom>
        </p:spPr>
      </p:pic>
      <p:sp>
        <p:nvSpPr>
          <p:cNvPr id="6" name="Elipse 5">
            <a:extLst>
              <a:ext uri="{FF2B5EF4-FFF2-40B4-BE49-F238E27FC236}">
                <a16:creationId xmlns:a16="http://schemas.microsoft.com/office/drawing/2014/main" id="{C97D797A-F40D-540F-F047-BBCD38B3BE6C}"/>
              </a:ext>
            </a:extLst>
          </p:cNvPr>
          <p:cNvSpPr/>
          <p:nvPr/>
        </p:nvSpPr>
        <p:spPr>
          <a:xfrm>
            <a:off x="11024468" y="4188071"/>
            <a:ext cx="671664" cy="25687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5BF842DB-B007-F600-9DD6-F9ACC500848D}"/>
              </a:ext>
            </a:extLst>
          </p:cNvPr>
          <p:cNvSpPr/>
          <p:nvPr/>
        </p:nvSpPr>
        <p:spPr>
          <a:xfrm>
            <a:off x="7120328" y="4184097"/>
            <a:ext cx="1394085" cy="25687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5A0ECABF-9B27-3B3C-196D-FD094186E7AA}"/>
              </a:ext>
            </a:extLst>
          </p:cNvPr>
          <p:cNvSpPr/>
          <p:nvPr/>
        </p:nvSpPr>
        <p:spPr>
          <a:xfrm>
            <a:off x="1606708" y="5727778"/>
            <a:ext cx="2557540" cy="295624"/>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4" name="Tabla 3">
            <a:extLst>
              <a:ext uri="{FF2B5EF4-FFF2-40B4-BE49-F238E27FC236}">
                <a16:creationId xmlns:a16="http://schemas.microsoft.com/office/drawing/2014/main" id="{2841B441-B5B8-E259-B545-226075B6FEDF}"/>
              </a:ext>
            </a:extLst>
          </p:cNvPr>
          <p:cNvGraphicFramePr>
            <a:graphicFrameLocks noGrp="1"/>
          </p:cNvGraphicFramePr>
          <p:nvPr>
            <p:extLst>
              <p:ext uri="{D42A27DB-BD31-4B8C-83A1-F6EECF244321}">
                <p14:modId xmlns:p14="http://schemas.microsoft.com/office/powerpoint/2010/main" val="3736046560"/>
              </p:ext>
            </p:extLst>
          </p:nvPr>
        </p:nvGraphicFramePr>
        <p:xfrm>
          <a:off x="407165" y="1090452"/>
          <a:ext cx="11450055" cy="3301318"/>
        </p:xfrm>
        <a:graphic>
          <a:graphicData uri="http://schemas.openxmlformats.org/drawingml/2006/table">
            <a:tbl>
              <a:tblPr/>
              <a:tblGrid>
                <a:gridCol w="654250">
                  <a:extLst>
                    <a:ext uri="{9D8B030D-6E8A-4147-A177-3AD203B41FA5}">
                      <a16:colId xmlns:a16="http://schemas.microsoft.com/office/drawing/2014/main" val="131221701"/>
                    </a:ext>
                  </a:extLst>
                </a:gridCol>
                <a:gridCol w="1485325">
                  <a:extLst>
                    <a:ext uri="{9D8B030D-6E8A-4147-A177-3AD203B41FA5}">
                      <a16:colId xmlns:a16="http://schemas.microsoft.com/office/drawing/2014/main" val="1156886101"/>
                    </a:ext>
                  </a:extLst>
                </a:gridCol>
                <a:gridCol w="1060946">
                  <a:extLst>
                    <a:ext uri="{9D8B030D-6E8A-4147-A177-3AD203B41FA5}">
                      <a16:colId xmlns:a16="http://schemas.microsoft.com/office/drawing/2014/main" val="1149393645"/>
                    </a:ext>
                  </a:extLst>
                </a:gridCol>
                <a:gridCol w="1256813">
                  <a:extLst>
                    <a:ext uri="{9D8B030D-6E8A-4147-A177-3AD203B41FA5}">
                      <a16:colId xmlns:a16="http://schemas.microsoft.com/office/drawing/2014/main" val="3209242491"/>
                    </a:ext>
                  </a:extLst>
                </a:gridCol>
                <a:gridCol w="1207846">
                  <a:extLst>
                    <a:ext uri="{9D8B030D-6E8A-4147-A177-3AD203B41FA5}">
                      <a16:colId xmlns:a16="http://schemas.microsoft.com/office/drawing/2014/main" val="1266271192"/>
                    </a:ext>
                  </a:extLst>
                </a:gridCol>
                <a:gridCol w="1044623">
                  <a:extLst>
                    <a:ext uri="{9D8B030D-6E8A-4147-A177-3AD203B41FA5}">
                      <a16:colId xmlns:a16="http://schemas.microsoft.com/office/drawing/2014/main" val="2581707402"/>
                    </a:ext>
                  </a:extLst>
                </a:gridCol>
                <a:gridCol w="1289458">
                  <a:extLst>
                    <a:ext uri="{9D8B030D-6E8A-4147-A177-3AD203B41FA5}">
                      <a16:colId xmlns:a16="http://schemas.microsoft.com/office/drawing/2014/main" val="4150609509"/>
                    </a:ext>
                  </a:extLst>
                </a:gridCol>
                <a:gridCol w="1305780">
                  <a:extLst>
                    <a:ext uri="{9D8B030D-6E8A-4147-A177-3AD203B41FA5}">
                      <a16:colId xmlns:a16="http://schemas.microsoft.com/office/drawing/2014/main" val="2837518012"/>
                    </a:ext>
                  </a:extLst>
                </a:gridCol>
                <a:gridCol w="1198589">
                  <a:extLst>
                    <a:ext uri="{9D8B030D-6E8A-4147-A177-3AD203B41FA5}">
                      <a16:colId xmlns:a16="http://schemas.microsoft.com/office/drawing/2014/main" val="1209701978"/>
                    </a:ext>
                  </a:extLst>
                </a:gridCol>
                <a:gridCol w="946425">
                  <a:extLst>
                    <a:ext uri="{9D8B030D-6E8A-4147-A177-3AD203B41FA5}">
                      <a16:colId xmlns:a16="http://schemas.microsoft.com/office/drawing/2014/main" val="2124514876"/>
                    </a:ext>
                  </a:extLst>
                </a:gridCol>
              </a:tblGrid>
              <a:tr h="358045">
                <a:tc gridSpan="3">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DESCRIPCIÓN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APR. VIGENTE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CDP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APR. DISPONIBLE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COMPROMISO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OBLIGACIÓN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ORDEN PAGO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a:txBody>
                    <a:bodyPr/>
                    <a:lstStyle/>
                    <a:p>
                      <a:pPr algn="ctr" rtl="0" fontAlgn="ctr"/>
                      <a:r>
                        <a:rPr lang="es-CO" sz="1000" b="1" i="0" u="none" strike="noStrike">
                          <a:solidFill>
                            <a:srgbClr val="FFFFFF"/>
                          </a:solidFill>
                          <a:effectLst/>
                          <a:highlight>
                            <a:srgbClr val="A4D153"/>
                          </a:highlight>
                          <a:latin typeface="Times New Roman" panose="02020603050405020304" pitchFamily="18" charset="0"/>
                        </a:rPr>
                        <a:t>% EJECUCIÓN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extLst>
                  <a:ext uri="{0D108BD9-81ED-4DB2-BD59-A6C34878D82A}">
                    <a16:rowId xmlns:a16="http://schemas.microsoft.com/office/drawing/2014/main" val="4165457699"/>
                  </a:ext>
                </a:extLst>
              </a:tr>
              <a:tr h="358045">
                <a:tc rowSpan="4">
                  <a:txBody>
                    <a:bodyPr/>
                    <a:lstStyle/>
                    <a:p>
                      <a:pPr algn="ctr" rtl="0" fontAlgn="ctr"/>
                      <a:r>
                        <a:rPr lang="es-CO" sz="1000" b="1" i="0" u="none" strike="noStrike">
                          <a:solidFill>
                            <a:srgbClr val="000000"/>
                          </a:solidFill>
                          <a:effectLst/>
                          <a:latin typeface="Times New Roman" panose="02020603050405020304" pitchFamily="18" charset="0"/>
                        </a:rPr>
                        <a:t>FUNCIONAMIENTO</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$ 10.927.436.000,00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$ 10.927.436.000,00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$ 2.971.984.073,00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$ 2.971.984.073,00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$ 2.971.984.073,00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27,20%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864021"/>
                  </a:ext>
                </a:extLst>
              </a:tr>
              <a:tr h="299788">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$ 2.919.381.000,00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$ 2.910.881.000,00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$ 8.500.000,00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$ 2.325.053.211,86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$ 732.802.254,54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$ 724.122.968,54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79,64%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249971"/>
                  </a:ext>
                </a:extLst>
              </a:tr>
              <a:tr h="299788">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$ 36.755.000,00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$ 2.126.048,00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$ 2.126.048,00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$ 2.126.048,00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5,78%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301190"/>
                  </a:ext>
                </a:extLst>
              </a:tr>
              <a:tr h="535065">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 TRIBUTOS, MULTAS Y SANCIONES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A-08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$ 117.013.000,00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$ 116.823.000,00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dirty="0">
                          <a:solidFill>
                            <a:srgbClr val="000000"/>
                          </a:solidFill>
                          <a:effectLst/>
                          <a:latin typeface="Times New Roman" panose="02020603050405020304" pitchFamily="18" charset="0"/>
                        </a:rPr>
                        <a:t>$ 190.000,00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0,16%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3857860"/>
                  </a:ext>
                </a:extLst>
              </a:tr>
              <a:tr h="299788">
                <a:tc rowSpan="4">
                  <a:txBody>
                    <a:bodyPr/>
                    <a:lstStyle/>
                    <a:p>
                      <a:pPr algn="ctr" rtl="0" fontAlgn="ctr"/>
                      <a:r>
                        <a:rPr lang="es-CO" sz="1000" b="1" i="0" u="none" strike="noStrike">
                          <a:solidFill>
                            <a:srgbClr val="000000"/>
                          </a:solidFill>
                          <a:effectLst/>
                          <a:latin typeface="Times New Roman" panose="02020603050405020304" pitchFamily="18" charset="0"/>
                        </a:rPr>
                        <a:t>INVERSIÓN</a:t>
                      </a:r>
                    </a:p>
                  </a:txBody>
                  <a:tcPr marL="0" marR="0" marT="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DOTA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$ 15.000.000.000,00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$ 14.994.236.667,00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$ 5.763.333,00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$ 14.506.969.410,00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$ 2.484.431.411,00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$ 2.484.431.411,00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96,71%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7255457"/>
                  </a:ext>
                </a:extLst>
              </a:tr>
              <a:tr h="299788">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$ 8.000.000.000,00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$ 7.999.257.500,00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$ 742.500,00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$ 7.559.119.899,33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$ 2.060.822.591,17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$ 2.060.822.591,17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94,49%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041389"/>
                  </a:ext>
                </a:extLst>
              </a:tr>
              <a:tr h="299788">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CONSO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C-1704-1100-11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$ 6.000.000.000,00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$ 5.991.000.000,00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$ 9.000.000,00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$ 5.928.798.551,00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$ 1.235.972.114,00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$ 1.235.972.114,00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98,81%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9292327"/>
                  </a:ext>
                </a:extLst>
              </a:tr>
              <a:tr h="299788">
                <a:tc vMerge="1">
                  <a:txBody>
                    <a:bodyPr/>
                    <a:lstStyle/>
                    <a:p>
                      <a:endParaRPr lang="es-CO"/>
                    </a:p>
                  </a:txBody>
                  <a:tcPr/>
                </a:tc>
                <a:tc>
                  <a:txBody>
                    <a:bodyPr/>
                    <a:lstStyle/>
                    <a:p>
                      <a:pPr algn="ctr" rtl="0" fontAlgn="ctr"/>
                      <a:r>
                        <a:rPr lang="es-CO" sz="1000" b="1" i="0" u="none" strike="noStrike">
                          <a:solidFill>
                            <a:srgbClr val="000000"/>
                          </a:solidFill>
                          <a:effectLst/>
                          <a:latin typeface="Times New Roman" panose="02020603050405020304" pitchFamily="18" charset="0"/>
                        </a:rPr>
                        <a:t>FORTA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C-1799-1100-3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$ 12.200.283.224,00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$ 12.199.730.724,00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$ 552.500,00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$ 9.414.198.681,00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$ 2.981.729.927,00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00" b="0" i="0" u="none" strike="noStrike">
                          <a:solidFill>
                            <a:srgbClr val="000000"/>
                          </a:solidFill>
                          <a:effectLst/>
                          <a:latin typeface="Times New Roman" panose="02020603050405020304" pitchFamily="18" charset="0"/>
                        </a:rPr>
                        <a:t>$ 2.981.729.927,00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a:solidFill>
                            <a:srgbClr val="000000"/>
                          </a:solidFill>
                          <a:effectLst/>
                          <a:latin typeface="Times New Roman" panose="02020603050405020304" pitchFamily="18" charset="0"/>
                        </a:rPr>
                        <a:t>77,16%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2791078"/>
                  </a:ext>
                </a:extLst>
              </a:tr>
              <a:tr h="251435">
                <a:tc gridSpan="3">
                  <a:txBody>
                    <a:bodyPr/>
                    <a:lstStyle/>
                    <a:p>
                      <a:pPr algn="ctr" rtl="0" fontAlgn="ctr"/>
                      <a:r>
                        <a:rPr lang="es-CO" sz="1000" b="1" i="0" u="none" strike="noStrike">
                          <a:solidFill>
                            <a:srgbClr val="000000"/>
                          </a:solidFill>
                          <a:effectLst/>
                          <a:latin typeface="Times New Roman" panose="02020603050405020304" pitchFamily="18"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s-CO"/>
                    </a:p>
                  </a:txBody>
                  <a:tcPr/>
                </a:tc>
                <a:tc hMerge="1">
                  <a:txBody>
                    <a:bodyPr/>
                    <a:lstStyle/>
                    <a:p>
                      <a:endParaRPr lang="es-CO"/>
                    </a:p>
                  </a:txBody>
                  <a:tcPr/>
                </a:tc>
                <a:tc>
                  <a:txBody>
                    <a:bodyPr/>
                    <a:lstStyle/>
                    <a:p>
                      <a:pPr algn="r" rtl="0" fontAlgn="ctr"/>
                      <a:r>
                        <a:rPr lang="es-CO" sz="1000" b="1" i="0" u="none" strike="noStrike">
                          <a:solidFill>
                            <a:srgbClr val="000000"/>
                          </a:solidFill>
                          <a:effectLst/>
                          <a:latin typeface="Times New Roman" panose="02020603050405020304" pitchFamily="18" charset="0"/>
                        </a:rPr>
                        <a:t>$ 55.200.868.224,00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a:solidFill>
                            <a:srgbClr val="000000"/>
                          </a:solidFill>
                          <a:effectLst/>
                          <a:latin typeface="Times New Roman" panose="02020603050405020304" pitchFamily="18" charset="0"/>
                        </a:rPr>
                        <a:t>$ 55.059.486.891,00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a:solidFill>
                            <a:srgbClr val="000000"/>
                          </a:solidFill>
                          <a:effectLst/>
                          <a:latin typeface="Times New Roman" panose="02020603050405020304" pitchFamily="18" charset="0"/>
                        </a:rPr>
                        <a:t>$ 141.381.333,00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dirty="0">
                          <a:solidFill>
                            <a:srgbClr val="000000"/>
                          </a:solidFill>
                          <a:effectLst/>
                          <a:latin typeface="Times New Roman" panose="02020603050405020304" pitchFamily="18" charset="0"/>
                        </a:rPr>
                        <a:t>$ 42.708.439.874,19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dirty="0">
                          <a:solidFill>
                            <a:srgbClr val="000000"/>
                          </a:solidFill>
                          <a:effectLst/>
                          <a:latin typeface="Times New Roman" panose="02020603050405020304" pitchFamily="18" charset="0"/>
                        </a:rPr>
                        <a:t>$ 12.470.058.418,71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00" b="1" i="0" u="none" strike="noStrike">
                          <a:solidFill>
                            <a:srgbClr val="000000"/>
                          </a:solidFill>
                          <a:effectLst/>
                          <a:latin typeface="Times New Roman" panose="02020603050405020304" pitchFamily="18" charset="0"/>
                        </a:rPr>
                        <a:t>$ 12.461.379.132,71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000" b="1" i="0" u="none" strike="noStrike" dirty="0">
                          <a:solidFill>
                            <a:srgbClr val="000000"/>
                          </a:solidFill>
                          <a:effectLst/>
                          <a:latin typeface="Times New Roman" panose="02020603050405020304" pitchFamily="18" charset="0"/>
                        </a:rPr>
                        <a:t>77,37%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260559"/>
                  </a:ext>
                </a:extLst>
              </a:tr>
            </a:tbl>
          </a:graphicData>
        </a:graphic>
      </p:graphicFrame>
      <p:graphicFrame>
        <p:nvGraphicFramePr>
          <p:cNvPr id="11" name="Tabla 10">
            <a:extLst>
              <a:ext uri="{FF2B5EF4-FFF2-40B4-BE49-F238E27FC236}">
                <a16:creationId xmlns:a16="http://schemas.microsoft.com/office/drawing/2014/main" id="{F98C0C31-B3FB-6FAF-D507-0F2F644D50AC}"/>
              </a:ext>
            </a:extLst>
          </p:cNvPr>
          <p:cNvGraphicFramePr>
            <a:graphicFrameLocks noGrp="1"/>
          </p:cNvGraphicFramePr>
          <p:nvPr>
            <p:extLst>
              <p:ext uri="{D42A27DB-BD31-4B8C-83A1-F6EECF244321}">
                <p14:modId xmlns:p14="http://schemas.microsoft.com/office/powerpoint/2010/main" val="2129272213"/>
              </p:ext>
            </p:extLst>
          </p:nvPr>
        </p:nvGraphicFramePr>
        <p:xfrm>
          <a:off x="407165" y="4565638"/>
          <a:ext cx="3683000" cy="2047875"/>
        </p:xfrm>
        <a:graphic>
          <a:graphicData uri="http://schemas.openxmlformats.org/drawingml/2006/table">
            <a:tbl>
              <a:tblPr/>
              <a:tblGrid>
                <a:gridCol w="1286724">
                  <a:extLst>
                    <a:ext uri="{9D8B030D-6E8A-4147-A177-3AD203B41FA5}">
                      <a16:colId xmlns:a16="http://schemas.microsoft.com/office/drawing/2014/main" val="3082770373"/>
                    </a:ext>
                  </a:extLst>
                </a:gridCol>
                <a:gridCol w="1514006">
                  <a:extLst>
                    <a:ext uri="{9D8B030D-6E8A-4147-A177-3AD203B41FA5}">
                      <a16:colId xmlns:a16="http://schemas.microsoft.com/office/drawing/2014/main" val="85542040"/>
                    </a:ext>
                  </a:extLst>
                </a:gridCol>
                <a:gridCol w="882270">
                  <a:extLst>
                    <a:ext uri="{9D8B030D-6E8A-4147-A177-3AD203B41FA5}">
                      <a16:colId xmlns:a16="http://schemas.microsoft.com/office/drawing/2014/main" val="371630706"/>
                    </a:ext>
                  </a:extLst>
                </a:gridCol>
              </a:tblGrid>
              <a:tr h="276225">
                <a:tc gridSpan="3">
                  <a:txBody>
                    <a:bodyPr/>
                    <a:lstStyle/>
                    <a:p>
                      <a:pPr algn="ctr" rtl="0" fontAlgn="ctr"/>
                      <a:r>
                        <a:rPr lang="es-MX" sz="1050" b="1" i="0" u="none" strike="noStrike">
                          <a:solidFill>
                            <a:srgbClr val="FFFFFF"/>
                          </a:solidFill>
                          <a:effectLst/>
                          <a:highlight>
                            <a:srgbClr val="A4D153"/>
                          </a:highlight>
                          <a:latin typeface="Times New Roman" panose="02020603050405020304" pitchFamily="18" charset="0"/>
                        </a:rPr>
                        <a:t>EJECUCIÓN A 30 DE ABRIL DE 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5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427412074"/>
                  </a:ext>
                </a:extLst>
              </a:tr>
              <a:tr h="295275">
                <a:tc>
                  <a:txBody>
                    <a:bodyPr/>
                    <a:lstStyle/>
                    <a:p>
                      <a:pPr algn="ctr" rtl="0" fontAlgn="ctr"/>
                      <a:r>
                        <a:rPr lang="es-CO" sz="1050" b="1" i="0" u="none" strike="noStrike">
                          <a:solidFill>
                            <a:srgbClr val="000000"/>
                          </a:solidFill>
                          <a:effectLst/>
                          <a:latin typeface="Times New Roman" panose="02020603050405020304" pitchFamily="18" charset="0"/>
                        </a:rPr>
                        <a:t>APR. VIGENTE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$ 55.200.868.224,00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5160211"/>
                  </a:ext>
                </a:extLst>
              </a:tr>
              <a:tr h="295275">
                <a:tc>
                  <a:txBody>
                    <a:bodyPr/>
                    <a:lstStyle/>
                    <a:p>
                      <a:pPr algn="ctr" rtl="0" fontAlgn="ctr"/>
                      <a:r>
                        <a:rPr lang="es-CO" sz="1050" b="1" i="0" u="none" strike="noStrike">
                          <a:solidFill>
                            <a:srgbClr val="000000"/>
                          </a:solidFill>
                          <a:effectLst/>
                          <a:latin typeface="Times New Roman" panose="02020603050405020304" pitchFamily="18" charset="0"/>
                        </a:rPr>
                        <a:t>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$ 55.059.486.891,00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99,74%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2831572"/>
                  </a:ext>
                </a:extLst>
              </a:tr>
              <a:tr h="295275">
                <a:tc>
                  <a:txBody>
                    <a:bodyPr/>
                    <a:lstStyle/>
                    <a:p>
                      <a:pPr algn="ctr" rtl="0" fontAlgn="ctr"/>
                      <a:r>
                        <a:rPr lang="es-CO" sz="1050" b="1" i="0" u="none" strike="noStrike">
                          <a:solidFill>
                            <a:srgbClr val="000000"/>
                          </a:solidFill>
                          <a:effectLst/>
                          <a:latin typeface="Times New Roman" panose="02020603050405020304" pitchFamily="18" charset="0"/>
                        </a:rPr>
                        <a:t>APR. DISPONIBLE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$ 141.381.333,00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0,26%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913986"/>
                  </a:ext>
                </a:extLst>
              </a:tr>
              <a:tr h="295275">
                <a:tc>
                  <a:txBody>
                    <a:bodyPr/>
                    <a:lstStyle/>
                    <a:p>
                      <a:pPr algn="ctr" rtl="0" fontAlgn="ctr"/>
                      <a:r>
                        <a:rPr lang="es-CO" sz="1050" b="1" i="0" u="none" strike="noStrike">
                          <a:solidFill>
                            <a:srgbClr val="000000"/>
                          </a:solidFill>
                          <a:effectLst/>
                          <a:latin typeface="Times New Roman" panose="02020603050405020304" pitchFamily="18" charset="0"/>
                        </a:rPr>
                        <a:t>COMPROMISO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$ 42.708.439.874,19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77,37%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9708491"/>
                  </a:ext>
                </a:extLst>
              </a:tr>
              <a:tr h="295275">
                <a:tc>
                  <a:txBody>
                    <a:bodyPr/>
                    <a:lstStyle/>
                    <a:p>
                      <a:pPr algn="ctr" rtl="0" fontAlgn="ctr"/>
                      <a:r>
                        <a:rPr lang="es-CO" sz="1050" b="1" i="0" u="none" strike="noStrike">
                          <a:solidFill>
                            <a:srgbClr val="000000"/>
                          </a:solidFill>
                          <a:effectLst/>
                          <a:latin typeface="Times New Roman" panose="02020603050405020304" pitchFamily="18" charset="0"/>
                        </a:rPr>
                        <a:t>OBLIGACIÓN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$ 12.470.058.418,71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a:solidFill>
                            <a:srgbClr val="000000"/>
                          </a:solidFill>
                          <a:effectLst/>
                          <a:latin typeface="Times New Roman" panose="02020603050405020304" pitchFamily="18" charset="0"/>
                        </a:rPr>
                        <a:t>22,59%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4423567"/>
                  </a:ext>
                </a:extLst>
              </a:tr>
              <a:tr h="295275">
                <a:tc>
                  <a:txBody>
                    <a:bodyPr/>
                    <a:lstStyle/>
                    <a:p>
                      <a:pPr algn="ctr" rtl="0" fontAlgn="ctr"/>
                      <a:r>
                        <a:rPr lang="es-CO" sz="1050" b="1" i="0" u="none" strike="noStrike">
                          <a:solidFill>
                            <a:srgbClr val="000000"/>
                          </a:solidFill>
                          <a:effectLst/>
                          <a:latin typeface="Times New Roman" panose="02020603050405020304" pitchFamily="18" charset="0"/>
                        </a:rPr>
                        <a:t>ORDEN PAGO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s-CO" sz="1050" b="0" i="0" u="none" strike="noStrike">
                          <a:solidFill>
                            <a:srgbClr val="000000"/>
                          </a:solidFill>
                          <a:effectLst/>
                          <a:latin typeface="Times New Roman" panose="02020603050405020304" pitchFamily="18" charset="0"/>
                        </a:rPr>
                        <a:t>$ 12.461.379.132,71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s-CO" sz="1050" b="0" i="0" u="none" strike="noStrike" dirty="0">
                          <a:solidFill>
                            <a:srgbClr val="000000"/>
                          </a:solidFill>
                          <a:effectLst/>
                          <a:latin typeface="Times New Roman" panose="02020603050405020304" pitchFamily="18" charset="0"/>
                        </a:rPr>
                        <a:t>22,57%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9518888"/>
                  </a:ext>
                </a:extLst>
              </a:tr>
            </a:tbl>
          </a:graphicData>
        </a:graphic>
      </p:graphicFrame>
    </p:spTree>
    <p:extLst>
      <p:ext uri="{BB962C8B-B14F-4D97-AF65-F5344CB8AC3E}">
        <p14:creationId xmlns:p14="http://schemas.microsoft.com/office/powerpoint/2010/main" val="228435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1AE6A-3AF6-C793-A3E1-667D05AC0E25}"/>
              </a:ext>
            </a:extLst>
          </p:cNvPr>
          <p:cNvSpPr>
            <a:spLocks noGrp="1"/>
          </p:cNvSpPr>
          <p:nvPr>
            <p:ph type="title"/>
          </p:nvPr>
        </p:nvSpPr>
        <p:spPr>
          <a:xfrm>
            <a:off x="2262670" y="326330"/>
            <a:ext cx="7442417" cy="946886"/>
          </a:xfrm>
        </p:spPr>
        <p:txBody>
          <a:bodyPr/>
          <a:lstStyle/>
          <a:p>
            <a:r>
              <a:rPr lang="es-CO" dirty="0"/>
              <a:t>3. Indicadores de Gestión</a:t>
            </a:r>
          </a:p>
        </p:txBody>
      </p:sp>
      <p:pic>
        <p:nvPicPr>
          <p:cNvPr id="12" name="Imagen 11" descr="Icono&#10;&#10;Descripción generada automáticamente">
            <a:extLst>
              <a:ext uri="{FF2B5EF4-FFF2-40B4-BE49-F238E27FC236}">
                <a16:creationId xmlns:a16="http://schemas.microsoft.com/office/drawing/2014/main" id="{8BF1DF2B-8BA7-F741-E684-2DF4E07D0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687" y="326330"/>
            <a:ext cx="1182021" cy="1182021"/>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20869"/>
            <a:ext cx="950259" cy="878177"/>
          </a:xfrm>
          <a:prstGeom prst="rect">
            <a:avLst/>
          </a:prstGeom>
        </p:spPr>
      </p:pic>
      <p:sp>
        <p:nvSpPr>
          <p:cNvPr id="8" name="CuadroTexto 7">
            <a:extLst>
              <a:ext uri="{FF2B5EF4-FFF2-40B4-BE49-F238E27FC236}">
                <a16:creationId xmlns:a16="http://schemas.microsoft.com/office/drawing/2014/main" id="{144468B8-8F50-1283-C676-2B3CB8B781C5}"/>
              </a:ext>
            </a:extLst>
          </p:cNvPr>
          <p:cNvSpPr txBox="1"/>
          <p:nvPr/>
        </p:nvSpPr>
        <p:spPr>
          <a:xfrm>
            <a:off x="6895708" y="1813705"/>
            <a:ext cx="4848616" cy="1477328"/>
          </a:xfrm>
          <a:prstGeom prst="rect">
            <a:avLst/>
          </a:prstGeom>
          <a:noFill/>
        </p:spPr>
        <p:txBody>
          <a:bodyPr wrap="square" rtlCol="0">
            <a:spAutoFit/>
          </a:bodyPr>
          <a:lstStyle/>
          <a:p>
            <a:pPr algn="just"/>
            <a:r>
              <a:rPr lang="es-ES" dirty="0">
                <a:cs typeface="Times New Roman" panose="02020603050405020304" pitchFamily="18" charset="0"/>
              </a:rPr>
              <a:t>Con corte al 30 de abril de 2025 la Unidad de Planificación Rural Agropecuaria logró una ejecución acumulada del 22,57%, a la fecha del informe se ha ejecutado en pagos un total de $55.200.868.224,00</a:t>
            </a:r>
            <a:endParaRPr lang="es-CO" dirty="0">
              <a:cs typeface="Times New Roman" panose="02020603050405020304" pitchFamily="18" charset="0"/>
            </a:endParaRPr>
          </a:p>
        </p:txBody>
      </p:sp>
      <p:sp>
        <p:nvSpPr>
          <p:cNvPr id="9" name="CuadroTexto 8">
            <a:extLst>
              <a:ext uri="{FF2B5EF4-FFF2-40B4-BE49-F238E27FC236}">
                <a16:creationId xmlns:a16="http://schemas.microsoft.com/office/drawing/2014/main" id="{1A3F9F63-4B48-28BF-2961-8CC3EE414C6A}"/>
              </a:ext>
            </a:extLst>
          </p:cNvPr>
          <p:cNvSpPr txBox="1"/>
          <p:nvPr/>
        </p:nvSpPr>
        <p:spPr>
          <a:xfrm>
            <a:off x="827940" y="4160492"/>
            <a:ext cx="5268060" cy="1477328"/>
          </a:xfrm>
          <a:prstGeom prst="rect">
            <a:avLst/>
          </a:prstGeom>
          <a:noFill/>
        </p:spPr>
        <p:txBody>
          <a:bodyPr wrap="square" rtlCol="0">
            <a:spAutoFit/>
          </a:bodyPr>
          <a:lstStyle/>
          <a:p>
            <a:pPr algn="just"/>
            <a:r>
              <a:rPr lang="es-ES" dirty="0">
                <a:cs typeface="Times New Roman" panose="02020603050405020304" pitchFamily="18" charset="0"/>
              </a:rPr>
              <a:t>En cuanto al nivel de compromisos presupuestales la Unidad de Planificación Rural Agropecuaria logro avanzar en un 77,37% de ejecución acumulada, a la fecha del informe se ha comprometido un total de $55.200.868.224,00</a:t>
            </a:r>
            <a:r>
              <a:rPr lang="es-CO" dirty="0">
                <a:cs typeface="Times New Roman" panose="02020603050405020304" pitchFamily="18" charset="0"/>
              </a:rPr>
              <a:t>.</a:t>
            </a:r>
            <a:endParaRPr lang="es-ES" dirty="0">
              <a:cs typeface="Times New Roman" panose="02020603050405020304" pitchFamily="18" charset="0"/>
            </a:endParaRPr>
          </a:p>
        </p:txBody>
      </p:sp>
      <p:pic>
        <p:nvPicPr>
          <p:cNvPr id="4" name="Imagen 3">
            <a:extLst>
              <a:ext uri="{FF2B5EF4-FFF2-40B4-BE49-F238E27FC236}">
                <a16:creationId xmlns:a16="http://schemas.microsoft.com/office/drawing/2014/main" id="{32CD1419-F596-6F5F-F65A-986E0F5EC42A}"/>
              </a:ext>
            </a:extLst>
          </p:cNvPr>
          <p:cNvPicPr>
            <a:picLocks noChangeAspect="1"/>
          </p:cNvPicPr>
          <p:nvPr/>
        </p:nvPicPr>
        <p:blipFill>
          <a:blip r:embed="rId5"/>
          <a:stretch>
            <a:fillRect/>
          </a:stretch>
        </p:blipFill>
        <p:spPr>
          <a:xfrm>
            <a:off x="827940" y="1795399"/>
            <a:ext cx="5268060" cy="1495634"/>
          </a:xfrm>
          <a:prstGeom prst="rect">
            <a:avLst/>
          </a:prstGeom>
        </p:spPr>
      </p:pic>
      <p:pic>
        <p:nvPicPr>
          <p:cNvPr id="6" name="Imagen 5">
            <a:extLst>
              <a:ext uri="{FF2B5EF4-FFF2-40B4-BE49-F238E27FC236}">
                <a16:creationId xmlns:a16="http://schemas.microsoft.com/office/drawing/2014/main" id="{F08B87EC-EC39-E018-5C9C-EB013A2882C3}"/>
              </a:ext>
            </a:extLst>
          </p:cNvPr>
          <p:cNvPicPr>
            <a:picLocks noChangeAspect="1"/>
          </p:cNvPicPr>
          <p:nvPr/>
        </p:nvPicPr>
        <p:blipFill>
          <a:blip r:embed="rId6"/>
          <a:stretch>
            <a:fillRect/>
          </a:stretch>
        </p:blipFill>
        <p:spPr>
          <a:xfrm>
            <a:off x="6895708" y="4221100"/>
            <a:ext cx="5017000" cy="1477328"/>
          </a:xfrm>
          <a:prstGeom prst="rect">
            <a:avLst/>
          </a:prstGeom>
        </p:spPr>
      </p:pic>
    </p:spTree>
    <p:extLst>
      <p:ext uri="{BB962C8B-B14F-4D97-AF65-F5344CB8AC3E}">
        <p14:creationId xmlns:p14="http://schemas.microsoft.com/office/powerpoint/2010/main" val="194924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4041D9-9A5F-436F-F7B5-362E12E421B3}"/>
              </a:ext>
            </a:extLst>
          </p:cNvPr>
          <p:cNvPicPr>
            <a:picLocks noChangeAspect="1"/>
          </p:cNvPicPr>
          <p:nvPr/>
        </p:nvPicPr>
        <p:blipFill>
          <a:blip r:embed="rId2"/>
          <a:stretch>
            <a:fillRect/>
          </a:stretch>
        </p:blipFill>
        <p:spPr>
          <a:xfrm>
            <a:off x="210839" y="1985761"/>
            <a:ext cx="6757799" cy="4248160"/>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228113" y="2064572"/>
            <a:ext cx="4631436" cy="4430262"/>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139253" y="466642"/>
            <a:ext cx="9490837" cy="796019"/>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4. Funcionamiento - Adquisición de bienes y servicios</a:t>
            </a:r>
          </a:p>
        </p:txBody>
      </p:sp>
      <p:sp>
        <p:nvSpPr>
          <p:cNvPr id="19" name="CuadroTexto 18">
            <a:extLst>
              <a:ext uri="{FF2B5EF4-FFF2-40B4-BE49-F238E27FC236}">
                <a16:creationId xmlns:a16="http://schemas.microsoft.com/office/drawing/2014/main" id="{F3B3F893-37EB-1B24-5F58-30A8CB7927B3}"/>
              </a:ext>
            </a:extLst>
          </p:cNvPr>
          <p:cNvSpPr txBox="1"/>
          <p:nvPr/>
        </p:nvSpPr>
        <p:spPr>
          <a:xfrm>
            <a:off x="6968638" y="1437480"/>
            <a:ext cx="5150385" cy="5262979"/>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30 de abril de 2025 la UPRA logró ejecutar el 37,9% del presupuesto asignado para gastos de funcionamiento.</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El 61,3% del presupuesto de funcionamiento certificado al corte del presente informe aún se encuentra sin afectación presupuestal, esto ocurre en gran media con los recursos de gastos de personal – Nomina, dado que su ejecución es directamente proporcional al mes presentación del informe, en cuanto al rubro de gastos generales, la UPRA se encuentra adelantando procesos de contratación como el contrato de seguros, adquisición de elementos de papelería, mantenimiento de extintores, botiquines, dotación  entre otros, así como la ejecución de viáticos, gastos de manutención y servicios públicos.</a:t>
            </a:r>
          </a:p>
          <a:p>
            <a:pPr marL="285750" indent="-285750" algn="just">
              <a:buFont typeface="Arial" panose="020B0604020202020204" pitchFamily="34" charset="0"/>
              <a:buChar char="•"/>
            </a:pPr>
            <a:endParaRPr lang="es-CO" sz="1600" dirty="0"/>
          </a:p>
          <a:p>
            <a:pPr marL="285750" indent="-285750" algn="just">
              <a:buFont typeface="Arial" panose="020B0604020202020204" pitchFamily="34" charset="0"/>
              <a:buChar char="•"/>
            </a:pPr>
            <a:r>
              <a:rPr lang="es-CO" sz="1600" dirty="0"/>
              <a:t>En cuanto a la apropiación disponible, este valor corresponde principalmente al presupuesto destinado para el pago de la cuota de Auditaje.</a:t>
            </a:r>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774659" y="157541"/>
            <a:ext cx="1041037" cy="1041037"/>
          </a:xfrm>
          <a:prstGeom prst="rect">
            <a:avLst/>
          </a:prstGeom>
        </p:spPr>
      </p:pic>
      <p:sp>
        <p:nvSpPr>
          <p:cNvPr id="5" name="Título 13">
            <a:extLst>
              <a:ext uri="{FF2B5EF4-FFF2-40B4-BE49-F238E27FC236}">
                <a16:creationId xmlns:a16="http://schemas.microsoft.com/office/drawing/2014/main" id="{1B82EB21-B619-F070-3EA1-261B4FC73123}"/>
              </a:ext>
            </a:extLst>
          </p:cNvPr>
          <p:cNvSpPr txBox="1">
            <a:spLocks/>
          </p:cNvSpPr>
          <p:nvPr/>
        </p:nvSpPr>
        <p:spPr>
          <a:xfrm>
            <a:off x="1687367" y="2428107"/>
            <a:ext cx="3435769" cy="796019"/>
          </a:xfrm>
          <a:prstGeom prst="rect">
            <a:avLst/>
          </a:prstGeom>
        </p:spPr>
        <p:txBody>
          <a:bodyPr vert="horz" lIns="91440" tIns="45720" rIns="91440" bIns="45720" rtlCol="0" anchor="t">
            <a:normAutofit fontScale="82500" lnSpcReduction="1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$14.000.585.000,00</a:t>
            </a:r>
            <a:endParaRPr lang="es-ES" dirty="0"/>
          </a:p>
          <a:p>
            <a:pPr algn="just"/>
            <a:endParaRPr lang="es-CO" dirty="0"/>
          </a:p>
        </p:txBody>
      </p:sp>
    </p:spTree>
    <p:extLst>
      <p:ext uri="{BB962C8B-B14F-4D97-AF65-F5344CB8AC3E}">
        <p14:creationId xmlns:p14="http://schemas.microsoft.com/office/powerpoint/2010/main" val="382767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0EA781B-2592-5831-3454-3DFF60923F06}"/>
              </a:ext>
            </a:extLst>
          </p:cNvPr>
          <p:cNvPicPr>
            <a:picLocks noChangeAspect="1"/>
          </p:cNvPicPr>
          <p:nvPr/>
        </p:nvPicPr>
        <p:blipFill>
          <a:blip r:embed="rId2"/>
          <a:stretch>
            <a:fillRect/>
          </a:stretch>
        </p:blipFill>
        <p:spPr>
          <a:xfrm>
            <a:off x="326021" y="1928819"/>
            <a:ext cx="6929217" cy="4238252"/>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623729" y="1833163"/>
            <a:ext cx="5115455" cy="4333908"/>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1534016" y="415083"/>
            <a:ext cx="8500533"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dirty="0"/>
              <a:t>5</a:t>
            </a:r>
            <a:r>
              <a:rPr lang="es-ES" sz="3200" dirty="0"/>
              <a:t>. Inversión</a:t>
            </a: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9C1B9E4-D195-AAF8-CFF3-32E283E11CC5}"/>
              </a:ext>
            </a:extLst>
          </p:cNvPr>
          <p:cNvSpPr txBox="1"/>
          <p:nvPr/>
        </p:nvSpPr>
        <p:spPr>
          <a:xfrm>
            <a:off x="7054368" y="2101653"/>
            <a:ext cx="4494225" cy="4278094"/>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30 de abril de 2025 la UPRA ha comprometido el 90,8% del presupuesto asignado para inversión.</a:t>
            </a:r>
          </a:p>
          <a:p>
            <a:pPr algn="just"/>
            <a:endParaRPr lang="es-CO" sz="1600" dirty="0"/>
          </a:p>
          <a:p>
            <a:pPr marL="285750" indent="-285750" algn="just">
              <a:buFont typeface="Arial" panose="020B0604020202020204" pitchFamily="34" charset="0"/>
              <a:buChar char="•"/>
            </a:pPr>
            <a:r>
              <a:rPr lang="es-CO" sz="1600" dirty="0"/>
              <a:t> El 9,2% del presupuesto de inversión certificado al corte del presente informe aún se encuentra sin afectación presupuestal, la UPRA actualmente se encuentra adelantando los procesos de contratación para profesionales de las diferentes áreas misionales, la adquisición de recursos tecnológicos y renovación de licencias entre otras necesidades, así como el reconocimiento de viáticos y gastos de desplazamiento para funcionarios y contratistas.</a:t>
            </a:r>
          </a:p>
          <a:p>
            <a:pPr algn="just"/>
            <a:endParaRPr lang="es-CO" sz="1600" dirty="0"/>
          </a:p>
        </p:txBody>
      </p:sp>
      <p:sp>
        <p:nvSpPr>
          <p:cNvPr id="4" name="Título 13">
            <a:extLst>
              <a:ext uri="{FF2B5EF4-FFF2-40B4-BE49-F238E27FC236}">
                <a16:creationId xmlns:a16="http://schemas.microsoft.com/office/drawing/2014/main" id="{0DF0829C-0E2B-4497-C2AA-0FC23BCAFE7B}"/>
              </a:ext>
            </a:extLst>
          </p:cNvPr>
          <p:cNvSpPr txBox="1">
            <a:spLocks/>
          </p:cNvSpPr>
          <p:nvPr/>
        </p:nvSpPr>
        <p:spPr>
          <a:xfrm>
            <a:off x="2330374" y="2318628"/>
            <a:ext cx="4293355" cy="1110372"/>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r>
              <a:rPr lang="es-ES" sz="2500" dirty="0">
                <a:solidFill>
                  <a:schemeClr val="tx1"/>
                </a:solidFill>
              </a:rPr>
              <a:t>Apropiación vigente $41.200.283.224,00</a:t>
            </a:r>
          </a:p>
        </p:txBody>
      </p:sp>
    </p:spTree>
    <p:extLst>
      <p:ext uri="{BB962C8B-B14F-4D97-AF65-F5344CB8AC3E}">
        <p14:creationId xmlns:p14="http://schemas.microsoft.com/office/powerpoint/2010/main" val="64982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0BBB2DD-4922-2CA8-DC43-1E2671AE9A82}"/>
              </a:ext>
            </a:extLst>
          </p:cNvPr>
          <p:cNvPicPr>
            <a:picLocks noChangeAspect="1"/>
          </p:cNvPicPr>
          <p:nvPr/>
        </p:nvPicPr>
        <p:blipFill>
          <a:blip r:embed="rId2"/>
          <a:stretch>
            <a:fillRect/>
          </a:stretch>
        </p:blipFill>
        <p:spPr>
          <a:xfrm>
            <a:off x="376304" y="1621218"/>
            <a:ext cx="6824086" cy="4763708"/>
          </a:xfrm>
          <a:prstGeom prst="rect">
            <a:avLst/>
          </a:prstGeom>
        </p:spPr>
      </p:pic>
      <p:pic>
        <p:nvPicPr>
          <p:cNvPr id="15" name="Imagen 14" descr="Icono&#10;&#10;Descripción generada automáticamente">
            <a:extLst>
              <a:ext uri="{FF2B5EF4-FFF2-40B4-BE49-F238E27FC236}">
                <a16:creationId xmlns:a16="http://schemas.microsoft.com/office/drawing/2014/main" id="{BE1BAB8A-9B20-89B8-192A-FB911D98956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6767752" y="1019592"/>
            <a:ext cx="5115455" cy="5115455"/>
          </a:xfrm>
          <a:prstGeom prst="rect">
            <a:avLst/>
          </a:prstGeom>
        </p:spPr>
      </p:pic>
      <p:sp>
        <p:nvSpPr>
          <p:cNvPr id="17" name="Título 13">
            <a:extLst>
              <a:ext uri="{FF2B5EF4-FFF2-40B4-BE49-F238E27FC236}">
                <a16:creationId xmlns:a16="http://schemas.microsoft.com/office/drawing/2014/main" id="{34A696FD-3857-C3E9-DB95-2A8D050319EF}"/>
              </a:ext>
            </a:extLst>
          </p:cNvPr>
          <p:cNvSpPr txBox="1">
            <a:spLocks/>
          </p:cNvSpPr>
          <p:nvPr/>
        </p:nvSpPr>
        <p:spPr>
          <a:xfrm>
            <a:off x="706057" y="280710"/>
            <a:ext cx="9340068" cy="796019"/>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r"/>
            <a:r>
              <a:rPr lang="es-ES" dirty="0"/>
              <a:t>5. Inversión - DOTA C-1704-1100-9</a:t>
            </a:r>
          </a:p>
          <a:p>
            <a:pPr algn="r"/>
            <a:endParaRPr lang="es-CO" dirty="0"/>
          </a:p>
        </p:txBody>
      </p:sp>
      <p:pic>
        <p:nvPicPr>
          <p:cNvPr id="22" name="Imagen 21" descr="Icono&#10;&#10;Descripción generada automáticamente">
            <a:extLst>
              <a:ext uri="{FF2B5EF4-FFF2-40B4-BE49-F238E27FC236}">
                <a16:creationId xmlns:a16="http://schemas.microsoft.com/office/drawing/2014/main" id="{FB3FC1FE-48C3-865D-5E52-B231984CD4AE}"/>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0842170" y="342899"/>
            <a:ext cx="1041037" cy="1041037"/>
          </a:xfrm>
          <a:prstGeom prst="rect">
            <a:avLst/>
          </a:prstGeom>
        </p:spPr>
      </p:pic>
      <p:sp>
        <p:nvSpPr>
          <p:cNvPr id="3" name="CuadroTexto 2">
            <a:extLst>
              <a:ext uri="{FF2B5EF4-FFF2-40B4-BE49-F238E27FC236}">
                <a16:creationId xmlns:a16="http://schemas.microsoft.com/office/drawing/2014/main" id="{63F3E368-E78D-4B31-F5C8-49060C3AF8A5}"/>
              </a:ext>
            </a:extLst>
          </p:cNvPr>
          <p:cNvSpPr txBox="1"/>
          <p:nvPr/>
        </p:nvSpPr>
        <p:spPr>
          <a:xfrm>
            <a:off x="7200390" y="1987136"/>
            <a:ext cx="4615306" cy="4770537"/>
          </a:xfrm>
          <a:prstGeom prst="rect">
            <a:avLst/>
          </a:prstGeom>
          <a:noFill/>
        </p:spPr>
        <p:txBody>
          <a:bodyPr wrap="square" rtlCol="0">
            <a:spAutoFit/>
          </a:bodyPr>
          <a:lstStyle/>
          <a:p>
            <a:pPr marL="285750" indent="-285750" algn="just">
              <a:buFont typeface="Arial" panose="020B0604020202020204" pitchFamily="34" charset="0"/>
              <a:buChar char="•"/>
            </a:pPr>
            <a:r>
              <a:rPr lang="es-CO" sz="1600" dirty="0"/>
              <a:t>Con corte al 30 de abril de 2025 se ha comprometido el 96,7% de los recursos asignados para ejecutar en el proyecto de inversión C-1704-1100-9 - DOTA</a:t>
            </a:r>
          </a:p>
          <a:p>
            <a:pPr algn="just"/>
            <a:endParaRPr lang="es-CO" sz="1600" dirty="0"/>
          </a:p>
          <a:p>
            <a:pPr marL="285750" indent="-285750" algn="just">
              <a:buFont typeface="Arial" panose="020B0604020202020204" pitchFamily="34" charset="0"/>
              <a:buChar char="•"/>
            </a:pPr>
            <a:r>
              <a:rPr lang="es-CO" sz="1600" dirty="0"/>
              <a:t> El 3,2% del presupuesto certificado del proyecto DOTA al corte del presente informe aún se encuentra sin afectación presupuestal, esto debido a que los recursos certificados son para atender los gastos de desplazamiento y viáticos que serán ejecutados conforme avanza el año, se encuentra pendiente la contratación de un profesional para el área y existe un saldo de $8.970.001,00 en 4 </a:t>
            </a:r>
            <a:r>
              <a:rPr lang="es-CO" sz="1600" dirty="0" err="1"/>
              <a:t>CDP´s</a:t>
            </a:r>
            <a:r>
              <a:rPr lang="es-CO" sz="1600" dirty="0"/>
              <a:t> de los cuales ya se generó el Registro Presupuestal de los contratos programados en el Plan Anual de Adquisiciones. </a:t>
            </a:r>
          </a:p>
          <a:p>
            <a:pPr marL="285750" indent="-285750" algn="just">
              <a:buFont typeface="Arial" panose="020B0604020202020204" pitchFamily="34" charset="0"/>
              <a:buChar char="•"/>
            </a:pPr>
            <a:endParaRPr lang="es-CO" sz="1600" dirty="0"/>
          </a:p>
        </p:txBody>
      </p:sp>
      <p:sp>
        <p:nvSpPr>
          <p:cNvPr id="4" name="Título 13">
            <a:extLst>
              <a:ext uri="{FF2B5EF4-FFF2-40B4-BE49-F238E27FC236}">
                <a16:creationId xmlns:a16="http://schemas.microsoft.com/office/drawing/2014/main" id="{C986F3B3-92AF-2F6B-D6BA-3BD236912AB7}"/>
              </a:ext>
            </a:extLst>
          </p:cNvPr>
          <p:cNvSpPr txBox="1">
            <a:spLocks/>
          </p:cNvSpPr>
          <p:nvPr/>
        </p:nvSpPr>
        <p:spPr>
          <a:xfrm>
            <a:off x="2627615" y="2220043"/>
            <a:ext cx="3923818" cy="999094"/>
          </a:xfrm>
          <a:prstGeom prst="rect">
            <a:avLst/>
          </a:prstGeom>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3200" b="1" kern="1200">
                <a:solidFill>
                  <a:srgbClr val="7D9837"/>
                </a:solidFill>
                <a:latin typeface="+mj-lt"/>
                <a:ea typeface="+mj-ea"/>
                <a:cs typeface="+mj-cs"/>
              </a:defRPr>
            </a:lvl1pPr>
          </a:lstStyle>
          <a:p>
            <a:pPr algn="just"/>
            <a:r>
              <a:rPr lang="es-ES" dirty="0">
                <a:solidFill>
                  <a:schemeClr val="tx1"/>
                </a:solidFill>
              </a:rPr>
              <a:t>Apropiación vigente</a:t>
            </a:r>
          </a:p>
          <a:p>
            <a:pPr algn="just"/>
            <a:r>
              <a:rPr lang="es-ES" dirty="0">
                <a:solidFill>
                  <a:schemeClr val="tx1"/>
                </a:solidFill>
              </a:rPr>
              <a:t>$15.000.000.000,00</a:t>
            </a:r>
            <a:endParaRPr lang="es-ES" dirty="0"/>
          </a:p>
          <a:p>
            <a:pPr algn="just"/>
            <a:endParaRPr lang="es-CO" dirty="0"/>
          </a:p>
        </p:txBody>
      </p:sp>
    </p:spTree>
    <p:extLst>
      <p:ext uri="{BB962C8B-B14F-4D97-AF65-F5344CB8AC3E}">
        <p14:creationId xmlns:p14="http://schemas.microsoft.com/office/powerpoint/2010/main" val="1850455820"/>
      </p:ext>
    </p:extLst>
  </p:cSld>
  <p:clrMapOvr>
    <a:masterClrMapping/>
  </p:clrMapOvr>
</p:sld>
</file>

<file path=ppt/theme/theme1.xml><?xml version="1.0" encoding="utf-8"?>
<a:theme xmlns:a="http://schemas.openxmlformats.org/drawingml/2006/main" name="Tema de Office">
  <a:themeElements>
    <a:clrScheme name="UPRA 2023">
      <a:dk1>
        <a:sysClr val="windowText" lastClr="000000"/>
      </a:dk1>
      <a:lt1>
        <a:sysClr val="window" lastClr="FFFFFF"/>
      </a:lt1>
      <a:dk2>
        <a:srgbClr val="44546A"/>
      </a:dk2>
      <a:lt2>
        <a:srgbClr val="E7E6E6"/>
      </a:lt2>
      <a:accent1>
        <a:srgbClr val="236C9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PRA 2023">
      <a:majorFont>
        <a:latin typeface="Nunito Sans ExtraBold"/>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ño xmlns="a7912b74-821a-4119-aad9-e1c9b233eb5e">2025</Año>
    <Categoría_x0020_Documento xmlns="a7912b74-821a-4119-aad9-e1c9b233eb5e">Presupuesto</Categoría_x0020_Documento>
    <VariationsItemGroupID xmlns="http://schemas.microsoft.com/sharepoint/v3">ea5798d0-724e-4db6-a2e5-ba1466d416f4</VariationsItemGroupID>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76B1C7C4050E044DAF5AA32AD2267181" ma:contentTypeVersion="6" ma:contentTypeDescription="Crear nuevo documento." ma:contentTypeScope="" ma:versionID="5dfade50012f974ca9fe1096253b1fe4">
  <xsd:schema xmlns:xsd="http://www.w3.org/2001/XMLSchema" xmlns:xs="http://www.w3.org/2001/XMLSchema" xmlns:p="http://schemas.microsoft.com/office/2006/metadata/properties" xmlns:ns1="http://schemas.microsoft.com/sharepoint/v3" xmlns:ns2="a7912b74-821a-4119-aad9-e1c9b233eb5e" targetNamespace="http://schemas.microsoft.com/office/2006/metadata/properties" ma:root="true" ma:fieldsID="8eabd1c6c6e262e393fcf49e85392772" ns1:_="" ns2:_="">
    <xsd:import namespace="http://schemas.microsoft.com/sharepoint/v3"/>
    <xsd:import namespace="a7912b74-821a-4119-aad9-e1c9b233eb5e"/>
    <xsd:element name="properties">
      <xsd:complexType>
        <xsd:sequence>
          <xsd:element name="documentManagement">
            <xsd:complexType>
              <xsd:all>
                <xsd:element ref="ns1:VariationsItemGroupID" minOccurs="0"/>
                <xsd:element ref="ns2:Año"/>
                <xsd:element ref="ns2:Categoría_x0020_Documento"/>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VariationsItemGroupID" ma:index="8" nillable="true" ma:displayName="Identificador de grupo de elemento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912b74-821a-4119-aad9-e1c9b233eb5e" elementFormDefault="qualified">
    <xsd:import namespace="http://schemas.microsoft.com/office/2006/documentManagement/types"/>
    <xsd:import namespace="http://schemas.microsoft.com/office/infopath/2007/PartnerControls"/>
    <xsd:element name="Año" ma:index="9" ma:displayName="Año" ma:default="2024" ma:format="Dropdown" ma:internalName="A_x00f1_o">
      <xsd:simpleType>
        <xsd:restriction base="dms:Choice">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restriction>
      </xsd:simpleType>
    </xsd:element>
    <xsd:element name="Categoría_x0020_Documento" ma:index="10" ma:displayName="Categoría Documento" ma:default="Presupuesto" ma:format="Dropdown" ma:internalName="Categor_x00ed_a_x0020_Documento" ma:readOnly="false">
      <xsd:simpleType>
        <xsd:restriction base="dms:Choice">
          <xsd:enumeration value="Presupuesto"/>
          <xsd:enumeration value="Estados"/>
          <xsd:enumeration value="Operaciones"/>
        </xsd:restriction>
      </xsd:simpleType>
    </xsd:element>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B42C7C-D391-4691-8746-20646D6DAEC2}">
  <ds:schemaRefs>
    <ds:schemaRef ds:uri="344f0279-cae2-4899-8a1f-930fb84c6281"/>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689f541-6f0a-46bd-8c13-86a1ba0ba003"/>
    <ds:schemaRef ds:uri="http://www.w3.org/XML/1998/namespace"/>
  </ds:schemaRefs>
</ds:datastoreItem>
</file>

<file path=customXml/itemProps2.xml><?xml version="1.0" encoding="utf-8"?>
<ds:datastoreItem xmlns:ds="http://schemas.openxmlformats.org/officeDocument/2006/customXml" ds:itemID="{CAD38EAC-06DD-4FC4-97AC-9F924DED2F7C}"/>
</file>

<file path=customXml/itemProps3.xml><?xml version="1.0" encoding="utf-8"?>
<ds:datastoreItem xmlns:ds="http://schemas.openxmlformats.org/officeDocument/2006/customXml" ds:itemID="{583803D3-5821-45A2-B4B3-DFB83F74B2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4049</TotalTime>
  <Words>2493</Words>
  <Application>Microsoft Office PowerPoint</Application>
  <PresentationFormat>Panorámica</PresentationFormat>
  <Paragraphs>628</Paragraphs>
  <Slides>18</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Nunito Sans ExtraBold</vt:lpstr>
      <vt:lpstr>Times New Roman</vt:lpstr>
      <vt:lpstr>Aptos Narrow</vt:lpstr>
      <vt:lpstr>Nunito Sans</vt:lpstr>
      <vt:lpstr>Arial</vt:lpstr>
      <vt:lpstr>Helvetica</vt:lpstr>
      <vt:lpstr>Calibri</vt:lpstr>
      <vt:lpstr>Tema de Office</vt:lpstr>
      <vt:lpstr>Presentación de PowerPoint</vt:lpstr>
      <vt:lpstr>Presentación de PowerPoint</vt:lpstr>
      <vt:lpstr>Contenido</vt:lpstr>
      <vt:lpstr>1. Normatividad Ejecución Presupuestal 2025</vt:lpstr>
      <vt:lpstr>2. Ejecución General</vt:lpstr>
      <vt:lpstr>3. Indicadores de Gestión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de Ejecución Presupuestal abril 2025</dc:title>
  <dc:creator>Usuario de Windows</dc:creator>
  <cp:lastModifiedBy>Astrid Lucero Hernández Martinez</cp:lastModifiedBy>
  <cp:revision>99</cp:revision>
  <dcterms:created xsi:type="dcterms:W3CDTF">2019-02-12T04:28:07Z</dcterms:created>
  <dcterms:modified xsi:type="dcterms:W3CDTF">2025-05-06T17:15:29Z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0x01010076B1C7C4050E044DAF5AA32AD2267181</vt:lpwstr>
  </property>
  <property fmtid="{D5CDD505-2E9C-101B-9397-08002B2CF9AE}" pid="3" name="MediaServiceImageTags">
    <vt:lpwstr/>
  </property>
</Properties>
</file>