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83" r:id="rId3"/>
    <p:sldId id="285" r:id="rId4"/>
    <p:sldId id="286" r:id="rId5"/>
    <p:sldId id="288" r:id="rId6"/>
    <p:sldId id="284" r:id="rId7"/>
    <p:sldId id="277" r:id="rId8"/>
    <p:sldId id="278" r:id="rId9"/>
    <p:sldId id="281" r:id="rId10"/>
    <p:sldId id="279" r:id="rId11"/>
    <p:sldId id="282" r:id="rId12"/>
    <p:sldId id="280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67"/>
    <a:srgbClr val="27689D"/>
    <a:srgbClr val="009165"/>
    <a:srgbClr val="009167"/>
    <a:srgbClr val="4472C4"/>
    <a:srgbClr val="1F4E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FDAA2-A8D1-40D7-92EA-32EC2A4E73ED}" v="154" dt="2022-02-15T19:28:19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697" autoAdjust="0"/>
  </p:normalViewPr>
  <p:slideViewPr>
    <p:cSldViewPr snapToGrid="0">
      <p:cViewPr varScale="1">
        <p:scale>
          <a:sx n="89" d="100"/>
          <a:sy n="89" d="100"/>
        </p:scale>
        <p:origin x="660" y="90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5FEFDAA2-A8D1-40D7-92EA-32EC2A4E73ED}"/>
    <pc:docChg chg="undo redo custSel addSld delSld modSld">
      <pc:chgData name="NESTOR JULIO HERNANDEZ BOCKER" userId="a413b3be1cc3406f" providerId="LiveId" clId="{5FEFDAA2-A8D1-40D7-92EA-32EC2A4E73ED}" dt="2022-02-15T19:31:59.357" v="844" actId="1036"/>
      <pc:docMkLst>
        <pc:docMk/>
      </pc:docMkLst>
      <pc:sldChg chg="modSp mod">
        <pc:chgData name="NESTOR JULIO HERNANDEZ BOCKER" userId="a413b3be1cc3406f" providerId="LiveId" clId="{5FEFDAA2-A8D1-40D7-92EA-32EC2A4E73ED}" dt="2022-02-15T19:22:46.569" v="766" actId="20577"/>
        <pc:sldMkLst>
          <pc:docMk/>
          <pc:sldMk cId="1714585994" sldId="264"/>
        </pc:sldMkLst>
        <pc:spChg chg="mod">
          <ac:chgData name="NESTOR JULIO HERNANDEZ BOCKER" userId="a413b3be1cc3406f" providerId="LiveId" clId="{5FEFDAA2-A8D1-40D7-92EA-32EC2A4E73ED}" dt="2022-02-15T19:22:46.569" v="766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 mod">
        <pc:chgData name="NESTOR JULIO HERNANDEZ BOCKER" userId="a413b3be1cc3406f" providerId="LiveId" clId="{5FEFDAA2-A8D1-40D7-92EA-32EC2A4E73ED}" dt="2022-02-15T19:24:35.674" v="769" actId="20577"/>
        <pc:sldMkLst>
          <pc:docMk/>
          <pc:sldMk cId="3660792544" sldId="276"/>
        </pc:sldMkLst>
        <pc:spChg chg="mod">
          <ac:chgData name="NESTOR JULIO HERNANDEZ BOCKER" userId="a413b3be1cc3406f" providerId="LiveId" clId="{5FEFDAA2-A8D1-40D7-92EA-32EC2A4E73ED}" dt="2022-02-15T17:41:53.236" v="1" actId="20577"/>
          <ac:spMkLst>
            <pc:docMk/>
            <pc:sldMk cId="3660792544" sldId="276"/>
            <ac:spMk id="5" creationId="{00000000-0000-0000-0000-000000000000}"/>
          </ac:spMkLst>
        </pc:spChg>
        <pc:spChg chg="mod">
          <ac:chgData name="NESTOR JULIO HERNANDEZ BOCKER" userId="a413b3be1cc3406f" providerId="LiveId" clId="{5FEFDAA2-A8D1-40D7-92EA-32EC2A4E73ED}" dt="2022-02-15T19:24:35.674" v="769" actId="20577"/>
          <ac:spMkLst>
            <pc:docMk/>
            <pc:sldMk cId="3660792544" sldId="27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5FEFDAA2-A8D1-40D7-92EA-32EC2A4E73ED}" dt="2022-02-15T19:28:56.934" v="828" actId="20577"/>
        <pc:sldMkLst>
          <pc:docMk/>
          <pc:sldMk cId="3937330767" sldId="277"/>
        </pc:sldMkLst>
        <pc:spChg chg="mod">
          <ac:chgData name="NESTOR JULIO HERNANDEZ BOCKER" userId="a413b3be1cc3406f" providerId="LiveId" clId="{5FEFDAA2-A8D1-40D7-92EA-32EC2A4E73ED}" dt="2022-02-15T19:25:11.726" v="779" actId="20577"/>
          <ac:spMkLst>
            <pc:docMk/>
            <pc:sldMk cId="3937330767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5FEFDAA2-A8D1-40D7-92EA-32EC2A4E73ED}" dt="2022-02-15T19:28:08.769" v="818" actId="1035"/>
          <ac:spMkLst>
            <pc:docMk/>
            <pc:sldMk cId="3937330767" sldId="277"/>
            <ac:spMk id="12" creationId="{74932D7E-9E1F-417F-92BA-FF90C53902EF}"/>
          </ac:spMkLst>
        </pc:spChg>
        <pc:spChg chg="mod">
          <ac:chgData name="NESTOR JULIO HERNANDEZ BOCKER" userId="a413b3be1cc3406f" providerId="LiveId" clId="{5FEFDAA2-A8D1-40D7-92EA-32EC2A4E73ED}" dt="2022-02-15T19:28:56.934" v="828" actId="20577"/>
          <ac:spMkLst>
            <pc:docMk/>
            <pc:sldMk cId="3937330767" sldId="277"/>
            <ac:spMk id="13" creationId="{00000000-0000-0000-0000-000000000000}"/>
          </ac:spMkLst>
        </pc:spChg>
        <pc:graphicFrameChg chg="del">
          <ac:chgData name="NESTOR JULIO HERNANDEZ BOCKER" userId="a413b3be1cc3406f" providerId="LiveId" clId="{5FEFDAA2-A8D1-40D7-92EA-32EC2A4E73ED}" dt="2022-02-15T18:49:41.957" v="407" actId="478"/>
          <ac:graphicFrameMkLst>
            <pc:docMk/>
            <pc:sldMk cId="3937330767" sldId="277"/>
            <ac:graphicFrameMk id="10" creationId="{00000000-0008-0000-0100-000009000000}"/>
          </ac:graphicFrameMkLst>
        </pc:graphicFrameChg>
        <pc:graphicFrameChg chg="add del mod">
          <ac:chgData name="NESTOR JULIO HERNANDEZ BOCKER" userId="a413b3be1cc3406f" providerId="LiveId" clId="{5FEFDAA2-A8D1-40D7-92EA-32EC2A4E73ED}" dt="2022-02-15T19:27:54.185" v="801" actId="21"/>
          <ac:graphicFrameMkLst>
            <pc:docMk/>
            <pc:sldMk cId="3937330767" sldId="277"/>
            <ac:graphicFrameMk id="11" creationId="{00000000-0008-0000-0100-000009000000}"/>
          </ac:graphicFrameMkLst>
        </pc:graphicFrameChg>
        <pc:graphicFrameChg chg="add del mod">
          <ac:chgData name="NESTOR JULIO HERNANDEZ BOCKER" userId="a413b3be1cc3406f" providerId="LiveId" clId="{5FEFDAA2-A8D1-40D7-92EA-32EC2A4E73ED}" dt="2022-02-15T19:27:44.882" v="799" actId="478"/>
          <ac:graphicFrameMkLst>
            <pc:docMk/>
            <pc:sldMk cId="3937330767" sldId="277"/>
            <ac:graphicFrameMk id="14" creationId="{F413D2CD-C46B-48F7-8EE8-74559000A66D}"/>
          </ac:graphicFrameMkLst>
        </pc:graphicFrameChg>
        <pc:graphicFrameChg chg="add mod">
          <ac:chgData name="NESTOR JULIO HERNANDEZ BOCKER" userId="a413b3be1cc3406f" providerId="LiveId" clId="{5FEFDAA2-A8D1-40D7-92EA-32EC2A4E73ED}" dt="2022-02-15T19:27:55.376" v="802"/>
          <ac:graphicFrameMkLst>
            <pc:docMk/>
            <pc:sldMk cId="3937330767" sldId="277"/>
            <ac:graphicFrameMk id="15" creationId="{57CD1666-84E4-4E0E-AE25-C63443BFCB47}"/>
          </ac:graphicFrameMkLst>
        </pc:graphicFrameChg>
      </pc:sldChg>
      <pc:sldChg chg="addSp delSp modSp mod">
        <pc:chgData name="NESTOR JULIO HERNANDEZ BOCKER" userId="a413b3be1cc3406f" providerId="LiveId" clId="{5FEFDAA2-A8D1-40D7-92EA-32EC2A4E73ED}" dt="2022-02-15T18:53:36.863" v="535"/>
        <pc:sldMkLst>
          <pc:docMk/>
          <pc:sldMk cId="2435577994" sldId="278"/>
        </pc:sldMkLst>
        <pc:spChg chg="mod">
          <ac:chgData name="NESTOR JULIO HERNANDEZ BOCKER" userId="a413b3be1cc3406f" providerId="LiveId" clId="{5FEFDAA2-A8D1-40D7-92EA-32EC2A4E73ED}" dt="2022-02-15T18:52:43.797" v="520" actId="20577"/>
          <ac:spMkLst>
            <pc:docMk/>
            <pc:sldMk cId="2435577994" sldId="278"/>
            <ac:spMk id="8" creationId="{39859359-D35B-3B4A-9B7A-4F41EF0AFBA5}"/>
          </ac:spMkLst>
        </pc:spChg>
        <pc:spChg chg="mod">
          <ac:chgData name="NESTOR JULIO HERNANDEZ BOCKER" userId="a413b3be1cc3406f" providerId="LiveId" clId="{5FEFDAA2-A8D1-40D7-92EA-32EC2A4E73ED}" dt="2022-02-15T18:53:31.337" v="534" actId="20577"/>
          <ac:spMkLst>
            <pc:docMk/>
            <pc:sldMk cId="2435577994" sldId="278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5FEFDAA2-A8D1-40D7-92EA-32EC2A4E73ED}" dt="2022-02-15T18:53:36.863" v="535"/>
          <ac:graphicFrameMkLst>
            <pc:docMk/>
            <pc:sldMk cId="2435577994" sldId="278"/>
            <ac:graphicFrameMk id="10" creationId="{00000000-0008-0000-0100-000004000000}"/>
          </ac:graphicFrameMkLst>
        </pc:graphicFrameChg>
        <pc:graphicFrameChg chg="del">
          <ac:chgData name="NESTOR JULIO HERNANDEZ BOCKER" userId="a413b3be1cc3406f" providerId="LiveId" clId="{5FEFDAA2-A8D1-40D7-92EA-32EC2A4E73ED}" dt="2022-02-15T18:52:32.031" v="518" actId="478"/>
          <ac:graphicFrameMkLst>
            <pc:docMk/>
            <pc:sldMk cId="2435577994" sldId="278"/>
            <ac:graphicFrameMk id="11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5FEFDAA2-A8D1-40D7-92EA-32EC2A4E73ED}" dt="2022-02-15T19:31:59.357" v="844" actId="1036"/>
        <pc:sldMkLst>
          <pc:docMk/>
          <pc:sldMk cId="388765939" sldId="279"/>
        </pc:sldMkLst>
        <pc:spChg chg="mod">
          <ac:chgData name="NESTOR JULIO HERNANDEZ BOCKER" userId="a413b3be1cc3406f" providerId="LiveId" clId="{5FEFDAA2-A8D1-40D7-92EA-32EC2A4E73ED}" dt="2022-02-15T19:01:57.751" v="613" actId="20577"/>
          <ac:spMkLst>
            <pc:docMk/>
            <pc:sldMk cId="388765939" sldId="279"/>
            <ac:spMk id="8" creationId="{39859359-D35B-3B4A-9B7A-4F41EF0AFBA5}"/>
          </ac:spMkLst>
        </pc:spChg>
        <pc:spChg chg="mod">
          <ac:chgData name="NESTOR JULIO HERNANDEZ BOCKER" userId="a413b3be1cc3406f" providerId="LiveId" clId="{5FEFDAA2-A8D1-40D7-92EA-32EC2A4E73ED}" dt="2022-02-15T19:31:59.357" v="844" actId="1036"/>
          <ac:spMkLst>
            <pc:docMk/>
            <pc:sldMk cId="388765939" sldId="279"/>
            <ac:spMk id="11" creationId="{029F37B6-FA62-4FD6-98CC-194902F4CC35}"/>
          </ac:spMkLst>
        </pc:spChg>
        <pc:spChg chg="mod">
          <ac:chgData name="NESTOR JULIO HERNANDEZ BOCKER" userId="a413b3be1cc3406f" providerId="LiveId" clId="{5FEFDAA2-A8D1-40D7-92EA-32EC2A4E73ED}" dt="2022-02-15T19:31:59.357" v="844" actId="1036"/>
          <ac:spMkLst>
            <pc:docMk/>
            <pc:sldMk cId="388765939" sldId="279"/>
            <ac:spMk id="12" creationId="{0DF29B7F-5F33-4465-A4FF-DE10DD250E42}"/>
          </ac:spMkLst>
        </pc:spChg>
        <pc:graphicFrameChg chg="add mod">
          <ac:chgData name="NESTOR JULIO HERNANDEZ BOCKER" userId="a413b3be1cc3406f" providerId="LiveId" clId="{5FEFDAA2-A8D1-40D7-92EA-32EC2A4E73ED}" dt="2022-02-15T19:31:59.357" v="844" actId="1036"/>
          <ac:graphicFrameMkLst>
            <pc:docMk/>
            <pc:sldMk cId="388765939" sldId="279"/>
            <ac:graphicFrameMk id="10" creationId="{D006ADF7-838D-4D33-A092-167EC104DC58}"/>
          </ac:graphicFrameMkLst>
        </pc:graphicFrameChg>
        <pc:graphicFrameChg chg="add mod">
          <ac:chgData name="NESTOR JULIO HERNANDEZ BOCKER" userId="a413b3be1cc3406f" providerId="LiveId" clId="{5FEFDAA2-A8D1-40D7-92EA-32EC2A4E73ED}" dt="2022-02-15T19:31:59.357" v="844" actId="1036"/>
          <ac:graphicFrameMkLst>
            <pc:docMk/>
            <pc:sldMk cId="388765939" sldId="279"/>
            <ac:graphicFrameMk id="13" creationId="{571C94ED-79D5-4A6D-BCD5-6B381F2F3ACF}"/>
          </ac:graphicFrameMkLst>
        </pc:graphicFrameChg>
        <pc:graphicFrameChg chg="del">
          <ac:chgData name="NESTOR JULIO HERNANDEZ BOCKER" userId="a413b3be1cc3406f" providerId="LiveId" clId="{5FEFDAA2-A8D1-40D7-92EA-32EC2A4E73ED}" dt="2022-02-15T19:02:07.428" v="617" actId="478"/>
          <ac:graphicFrameMkLst>
            <pc:docMk/>
            <pc:sldMk cId="388765939" sldId="279"/>
            <ac:graphicFrameMk id="15" creationId="{D006ADF7-838D-4D33-A092-167EC104DC58}"/>
          </ac:graphicFrameMkLst>
        </pc:graphicFrameChg>
        <pc:graphicFrameChg chg="del">
          <ac:chgData name="NESTOR JULIO HERNANDEZ BOCKER" userId="a413b3be1cc3406f" providerId="LiveId" clId="{5FEFDAA2-A8D1-40D7-92EA-32EC2A4E73ED}" dt="2022-02-15T19:02:33.525" v="620" actId="478"/>
          <ac:graphicFrameMkLst>
            <pc:docMk/>
            <pc:sldMk cId="388765939" sldId="279"/>
            <ac:graphicFrameMk id="16" creationId="{00000000-0008-0000-0200-00000B000000}"/>
          </ac:graphicFrameMkLst>
        </pc:graphicFrameChg>
      </pc:sldChg>
      <pc:sldChg chg="addSp delSp modSp mod">
        <pc:chgData name="NESTOR JULIO HERNANDEZ BOCKER" userId="a413b3be1cc3406f" providerId="LiveId" clId="{5FEFDAA2-A8D1-40D7-92EA-32EC2A4E73ED}" dt="2022-02-15T19:22:37.849" v="765" actId="20577"/>
        <pc:sldMkLst>
          <pc:docMk/>
          <pc:sldMk cId="2244301452" sldId="280"/>
        </pc:sldMkLst>
        <pc:spChg chg="mod">
          <ac:chgData name="NESTOR JULIO HERNANDEZ BOCKER" userId="a413b3be1cc3406f" providerId="LiveId" clId="{5FEFDAA2-A8D1-40D7-92EA-32EC2A4E73ED}" dt="2022-02-15T19:15:29.387" v="671" actId="20577"/>
          <ac:spMkLst>
            <pc:docMk/>
            <pc:sldMk cId="2244301452" sldId="280"/>
            <ac:spMk id="8" creationId="{39859359-D35B-3B4A-9B7A-4F41EF0AFBA5}"/>
          </ac:spMkLst>
        </pc:spChg>
        <pc:spChg chg="mod">
          <ac:chgData name="NESTOR JULIO HERNANDEZ BOCKER" userId="a413b3be1cc3406f" providerId="LiveId" clId="{5FEFDAA2-A8D1-40D7-92EA-32EC2A4E73ED}" dt="2022-02-15T19:22:37.849" v="765" actId="20577"/>
          <ac:spMkLst>
            <pc:docMk/>
            <pc:sldMk cId="2244301452" sldId="280"/>
            <ac:spMk id="13" creationId="{00000000-0000-0000-0000-000000000000}"/>
          </ac:spMkLst>
        </pc:spChg>
        <pc:graphicFrameChg chg="add mod">
          <ac:chgData name="NESTOR JULIO HERNANDEZ BOCKER" userId="a413b3be1cc3406f" providerId="LiveId" clId="{5FEFDAA2-A8D1-40D7-92EA-32EC2A4E73ED}" dt="2022-02-15T19:21:17.637" v="701" actId="108"/>
          <ac:graphicFrameMkLst>
            <pc:docMk/>
            <pc:sldMk cId="2244301452" sldId="280"/>
            <ac:graphicFrameMk id="10" creationId="{D0194F45-6117-40C8-9702-E2FAC485BA7A}"/>
          </ac:graphicFrameMkLst>
        </pc:graphicFrameChg>
        <pc:graphicFrameChg chg="del">
          <ac:chgData name="NESTOR JULIO HERNANDEZ BOCKER" userId="a413b3be1cc3406f" providerId="LiveId" clId="{5FEFDAA2-A8D1-40D7-92EA-32EC2A4E73ED}" dt="2022-02-15T19:15:25.521" v="670" actId="478"/>
          <ac:graphicFrameMkLst>
            <pc:docMk/>
            <pc:sldMk cId="2244301452" sldId="280"/>
            <ac:graphicFrameMk id="11" creationId="{00000000-0008-0000-0200-000008000000}"/>
          </ac:graphicFrameMkLst>
        </pc:graphicFrameChg>
      </pc:sldChg>
      <pc:sldChg chg="addSp delSp modSp mod">
        <pc:chgData name="NESTOR JULIO HERNANDEZ BOCKER" userId="a413b3be1cc3406f" providerId="LiveId" clId="{5FEFDAA2-A8D1-40D7-92EA-32EC2A4E73ED}" dt="2022-02-15T19:23:15.498" v="768" actId="1076"/>
        <pc:sldMkLst>
          <pc:docMk/>
          <pc:sldMk cId="1081735659" sldId="281"/>
        </pc:sldMkLst>
        <pc:spChg chg="mod">
          <ac:chgData name="NESTOR JULIO HERNANDEZ BOCKER" userId="a413b3be1cc3406f" providerId="LiveId" clId="{5FEFDAA2-A8D1-40D7-92EA-32EC2A4E73ED}" dt="2022-02-15T18:54:42.169" v="537" actId="20577"/>
          <ac:spMkLst>
            <pc:docMk/>
            <pc:sldMk cId="1081735659" sldId="281"/>
            <ac:spMk id="8" creationId="{39859359-D35B-3B4A-9B7A-4F41EF0AFBA5}"/>
          </ac:spMkLst>
        </pc:spChg>
        <pc:spChg chg="mod">
          <ac:chgData name="NESTOR JULIO HERNANDEZ BOCKER" userId="a413b3be1cc3406f" providerId="LiveId" clId="{5FEFDAA2-A8D1-40D7-92EA-32EC2A4E73ED}" dt="2022-02-15T19:00:02.874" v="598" actId="20577"/>
          <ac:spMkLst>
            <pc:docMk/>
            <pc:sldMk cId="1081735659" sldId="281"/>
            <ac:spMk id="12" creationId="{C0E1B2BA-AAD4-404C-8A99-F59E17F38263}"/>
          </ac:spMkLst>
        </pc:spChg>
        <pc:graphicFrameChg chg="del">
          <ac:chgData name="NESTOR JULIO HERNANDEZ BOCKER" userId="a413b3be1cc3406f" providerId="LiveId" clId="{5FEFDAA2-A8D1-40D7-92EA-32EC2A4E73ED}" dt="2022-02-15T18:57:00.533" v="538" actId="478"/>
          <ac:graphicFrameMkLst>
            <pc:docMk/>
            <pc:sldMk cId="1081735659" sldId="281"/>
            <ac:graphicFrameMk id="10" creationId="{00000000-0008-0000-0000-000012000000}"/>
          </ac:graphicFrameMkLst>
        </pc:graphicFrameChg>
        <pc:graphicFrameChg chg="add mod">
          <ac:chgData name="NESTOR JULIO HERNANDEZ BOCKER" userId="a413b3be1cc3406f" providerId="LiveId" clId="{5FEFDAA2-A8D1-40D7-92EA-32EC2A4E73ED}" dt="2022-02-15T19:23:15.498" v="768" actId="1076"/>
          <ac:graphicFrameMkLst>
            <pc:docMk/>
            <pc:sldMk cId="1081735659" sldId="281"/>
            <ac:graphicFrameMk id="11" creationId="{00000000-0008-0000-0000-000012000000}"/>
          </ac:graphicFrameMkLst>
        </pc:graphicFrameChg>
      </pc:sldChg>
      <pc:sldChg chg="addSp delSp modSp mod">
        <pc:chgData name="NESTOR JULIO HERNANDEZ BOCKER" userId="a413b3be1cc3406f" providerId="LiveId" clId="{5FEFDAA2-A8D1-40D7-92EA-32EC2A4E73ED}" dt="2022-02-15T19:15:14.530" v="669" actId="20577"/>
        <pc:sldMkLst>
          <pc:docMk/>
          <pc:sldMk cId="3805514638" sldId="282"/>
        </pc:sldMkLst>
        <pc:spChg chg="mod">
          <ac:chgData name="NESTOR JULIO HERNANDEZ BOCKER" userId="a413b3be1cc3406f" providerId="LiveId" clId="{5FEFDAA2-A8D1-40D7-92EA-32EC2A4E73ED}" dt="2022-02-15T19:15:14.530" v="669" actId="20577"/>
          <ac:spMkLst>
            <pc:docMk/>
            <pc:sldMk cId="3805514638" sldId="282"/>
            <ac:spMk id="8" creationId="{39859359-D35B-3B4A-9B7A-4F41EF0AFBA5}"/>
          </ac:spMkLst>
        </pc:spChg>
        <pc:graphicFrameChg chg="add mod">
          <ac:chgData name="NESTOR JULIO HERNANDEZ BOCKER" userId="a413b3be1cc3406f" providerId="LiveId" clId="{5FEFDAA2-A8D1-40D7-92EA-32EC2A4E73ED}" dt="2022-02-15T19:15:00.233" v="666" actId="1035"/>
          <ac:graphicFrameMkLst>
            <pc:docMk/>
            <pc:sldMk cId="3805514638" sldId="282"/>
            <ac:graphicFrameMk id="6" creationId="{B4CA12A8-EAB6-483B-9B18-B18DBA456877}"/>
          </ac:graphicFrameMkLst>
        </pc:graphicFrameChg>
        <pc:graphicFrameChg chg="del">
          <ac:chgData name="NESTOR JULIO HERNANDEZ BOCKER" userId="a413b3be1cc3406f" providerId="LiveId" clId="{5FEFDAA2-A8D1-40D7-92EA-32EC2A4E73ED}" dt="2022-02-15T19:14:45.073" v="623" actId="478"/>
          <ac:graphicFrameMkLst>
            <pc:docMk/>
            <pc:sldMk cId="3805514638" sldId="282"/>
            <ac:graphicFrameMk id="11" creationId="{E86AE652-9A6B-4D8D-AAB9-BE9FC1A9BAE0}"/>
          </ac:graphicFrameMkLst>
        </pc:graphicFrameChg>
      </pc:sldChg>
      <pc:sldChg chg="addSp delSp modSp mod">
        <pc:chgData name="NESTOR JULIO HERNANDEZ BOCKER" userId="a413b3be1cc3406f" providerId="LiveId" clId="{5FEFDAA2-A8D1-40D7-92EA-32EC2A4E73ED}" dt="2022-02-15T19:24:47.482" v="772" actId="20577"/>
        <pc:sldMkLst>
          <pc:docMk/>
          <pc:sldMk cId="741103365" sldId="283"/>
        </pc:sldMkLst>
        <pc:spChg chg="mod">
          <ac:chgData name="NESTOR JULIO HERNANDEZ BOCKER" userId="a413b3be1cc3406f" providerId="LiveId" clId="{5FEFDAA2-A8D1-40D7-92EA-32EC2A4E73ED}" dt="2022-02-15T19:24:47.482" v="772" actId="20577"/>
          <ac:spMkLst>
            <pc:docMk/>
            <pc:sldMk cId="741103365" sldId="283"/>
            <ac:spMk id="8" creationId="{39859359-D35B-3B4A-9B7A-4F41EF0AFBA5}"/>
          </ac:spMkLst>
        </pc:spChg>
        <pc:spChg chg="mod">
          <ac:chgData name="NESTOR JULIO HERNANDEZ BOCKER" userId="a413b3be1cc3406f" providerId="LiveId" clId="{5FEFDAA2-A8D1-40D7-92EA-32EC2A4E73ED}" dt="2022-02-15T18:49:12.066" v="405" actId="1076"/>
          <ac:spMkLst>
            <pc:docMk/>
            <pc:sldMk cId="741103365" sldId="283"/>
            <ac:spMk id="12" creationId="{74932D7E-9E1F-417F-92BA-FF90C53902EF}"/>
          </ac:spMkLst>
        </pc:spChg>
        <pc:spChg chg="mod">
          <ac:chgData name="NESTOR JULIO HERNANDEZ BOCKER" userId="a413b3be1cc3406f" providerId="LiveId" clId="{5FEFDAA2-A8D1-40D7-92EA-32EC2A4E73ED}" dt="2022-02-15T18:48:12.794" v="367" actId="20577"/>
          <ac:spMkLst>
            <pc:docMk/>
            <pc:sldMk cId="741103365" sldId="283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5FEFDAA2-A8D1-40D7-92EA-32EC2A4E73ED}" dt="2022-02-15T18:48:40.071" v="387" actId="21"/>
          <ac:graphicFrameMkLst>
            <pc:docMk/>
            <pc:sldMk cId="741103365" sldId="283"/>
            <ac:graphicFrameMk id="11" creationId="{D125D098-E784-46EE-ABBA-0DF8F56122E1}"/>
          </ac:graphicFrameMkLst>
        </pc:graphicFrameChg>
        <pc:graphicFrameChg chg="del">
          <ac:chgData name="NESTOR JULIO HERNANDEZ BOCKER" userId="a413b3be1cc3406f" providerId="LiveId" clId="{5FEFDAA2-A8D1-40D7-92EA-32EC2A4E73ED}" dt="2022-02-15T17:49:16.539" v="5" actId="478"/>
          <ac:graphicFrameMkLst>
            <pc:docMk/>
            <pc:sldMk cId="741103365" sldId="283"/>
            <ac:graphicFrameMk id="14" creationId="{D125D098-E784-46EE-ABBA-0DF8F56122E1}"/>
          </ac:graphicFrameMkLst>
        </pc:graphicFrameChg>
        <pc:graphicFrameChg chg="add mod">
          <ac:chgData name="NESTOR JULIO HERNANDEZ BOCKER" userId="a413b3be1cc3406f" providerId="LiveId" clId="{5FEFDAA2-A8D1-40D7-92EA-32EC2A4E73ED}" dt="2022-02-15T18:48:18.082" v="378"/>
          <ac:graphicFrameMkLst>
            <pc:docMk/>
            <pc:sldMk cId="741103365" sldId="283"/>
            <ac:graphicFrameMk id="15" creationId="{00000000-0008-0000-0100-000009000000}"/>
          </ac:graphicFrameMkLst>
        </pc:graphicFrameChg>
        <pc:graphicFrameChg chg="add mod">
          <ac:chgData name="NESTOR JULIO HERNANDEZ BOCKER" userId="a413b3be1cc3406f" providerId="LiveId" clId="{5FEFDAA2-A8D1-40D7-92EA-32EC2A4E73ED}" dt="2022-02-15T18:49:03.319" v="404"/>
          <ac:graphicFrameMkLst>
            <pc:docMk/>
            <pc:sldMk cId="741103365" sldId="283"/>
            <ac:graphicFrameMk id="16" creationId="{4CC7ABA1-551D-4824-88CF-E1F23BCAF8C2}"/>
          </ac:graphicFrameMkLst>
        </pc:graphicFrameChg>
      </pc:sldChg>
      <pc:sldChg chg="modSp mod">
        <pc:chgData name="NESTOR JULIO HERNANDEZ BOCKER" userId="a413b3be1cc3406f" providerId="LiveId" clId="{5FEFDAA2-A8D1-40D7-92EA-32EC2A4E73ED}" dt="2022-02-15T19:30:35.567" v="829" actId="20577"/>
        <pc:sldMkLst>
          <pc:docMk/>
          <pc:sldMk cId="4253003800" sldId="284"/>
        </pc:sldMkLst>
        <pc:spChg chg="mod">
          <ac:chgData name="NESTOR JULIO HERNANDEZ BOCKER" userId="a413b3be1cc3406f" providerId="LiveId" clId="{5FEFDAA2-A8D1-40D7-92EA-32EC2A4E73ED}" dt="2022-02-15T18:48:25.952" v="384" actId="20577"/>
          <ac:spMkLst>
            <pc:docMk/>
            <pc:sldMk cId="4253003800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5FEFDAA2-A8D1-40D7-92EA-32EC2A4E73ED}" dt="2022-02-15T19:30:35.567" v="829" actId="20577"/>
          <ac:spMkLst>
            <pc:docMk/>
            <pc:sldMk cId="4253003800" sldId="28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5FEFDAA2-A8D1-40D7-92EA-32EC2A4E73ED}" dt="2022-02-15T18:08:03.993" v="220" actId="20577"/>
        <pc:sldMkLst>
          <pc:docMk/>
          <pc:sldMk cId="756480117" sldId="285"/>
        </pc:sldMkLst>
        <pc:spChg chg="mod">
          <ac:chgData name="NESTOR JULIO HERNANDEZ BOCKER" userId="a413b3be1cc3406f" providerId="LiveId" clId="{5FEFDAA2-A8D1-40D7-92EA-32EC2A4E73ED}" dt="2022-02-15T18:07:58.543" v="214" actId="20577"/>
          <ac:spMkLst>
            <pc:docMk/>
            <pc:sldMk cId="756480117" sldId="285"/>
            <ac:spMk id="8" creationId="{39859359-D35B-3B4A-9B7A-4F41EF0AFBA5}"/>
          </ac:spMkLst>
        </pc:spChg>
        <pc:spChg chg="mod">
          <ac:chgData name="NESTOR JULIO HERNANDEZ BOCKER" userId="a413b3be1cc3406f" providerId="LiveId" clId="{5FEFDAA2-A8D1-40D7-92EA-32EC2A4E73ED}" dt="2022-02-15T18:08:03.993" v="220" actId="20577"/>
          <ac:spMkLst>
            <pc:docMk/>
            <pc:sldMk cId="756480117" sldId="285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5FEFDAA2-A8D1-40D7-92EA-32EC2A4E73ED}" dt="2022-02-15T18:00:17.317" v="145"/>
          <ac:graphicFrameMkLst>
            <pc:docMk/>
            <pc:sldMk cId="756480117" sldId="285"/>
            <ac:graphicFrameMk id="10" creationId="{36CDE71B-33FF-47A4-B2A9-47423AF66324}"/>
          </ac:graphicFrameMkLst>
        </pc:graphicFrameChg>
        <pc:graphicFrameChg chg="del">
          <ac:chgData name="NESTOR JULIO HERNANDEZ BOCKER" userId="a413b3be1cc3406f" providerId="LiveId" clId="{5FEFDAA2-A8D1-40D7-92EA-32EC2A4E73ED}" dt="2022-02-15T17:58:14.376" v="127" actId="478"/>
          <ac:graphicFrameMkLst>
            <pc:docMk/>
            <pc:sldMk cId="756480117" sldId="285"/>
            <ac:graphicFrameMk id="13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5FEFDAA2-A8D1-40D7-92EA-32EC2A4E73ED}" dt="2022-02-15T18:33:54.669" v="247" actId="1076"/>
        <pc:sldMkLst>
          <pc:docMk/>
          <pc:sldMk cId="3419816737" sldId="286"/>
        </pc:sldMkLst>
        <pc:spChg chg="mod">
          <ac:chgData name="NESTOR JULIO HERNANDEZ BOCKER" userId="a413b3be1cc3406f" providerId="LiveId" clId="{5FEFDAA2-A8D1-40D7-92EA-32EC2A4E73ED}" dt="2022-02-15T18:08:30.293" v="223" actId="20577"/>
          <ac:spMkLst>
            <pc:docMk/>
            <pc:sldMk cId="3419816737" sldId="286"/>
            <ac:spMk id="8" creationId="{39859359-D35B-3B4A-9B7A-4F41EF0AFBA5}"/>
          </ac:spMkLst>
        </pc:spChg>
        <pc:spChg chg="mod">
          <ac:chgData name="NESTOR JULIO HERNANDEZ BOCKER" userId="a413b3be1cc3406f" providerId="LiveId" clId="{5FEFDAA2-A8D1-40D7-92EA-32EC2A4E73ED}" dt="2022-02-15T18:08:37.369" v="226" actId="20577"/>
          <ac:spMkLst>
            <pc:docMk/>
            <pc:sldMk cId="3419816737" sldId="286"/>
            <ac:spMk id="11" creationId="{029F37B6-FA62-4FD6-98CC-194902F4CC35}"/>
          </ac:spMkLst>
        </pc:spChg>
        <pc:graphicFrameChg chg="del">
          <ac:chgData name="NESTOR JULIO HERNANDEZ BOCKER" userId="a413b3be1cc3406f" providerId="LiveId" clId="{5FEFDAA2-A8D1-40D7-92EA-32EC2A4E73ED}" dt="2022-02-15T18:14:38.562" v="227" actId="478"/>
          <ac:graphicFrameMkLst>
            <pc:docMk/>
            <pc:sldMk cId="3419816737" sldId="286"/>
            <ac:graphicFrameMk id="10" creationId="{94FFC9EB-182F-4DEE-BBA8-D141D4573ACF}"/>
          </ac:graphicFrameMkLst>
        </pc:graphicFrameChg>
        <pc:graphicFrameChg chg="add del">
          <ac:chgData name="NESTOR JULIO HERNANDEZ BOCKER" userId="a413b3be1cc3406f" providerId="LiveId" clId="{5FEFDAA2-A8D1-40D7-92EA-32EC2A4E73ED}" dt="2022-02-15T18:33:53.467" v="245" actId="478"/>
          <ac:graphicFrameMkLst>
            <pc:docMk/>
            <pc:sldMk cId="3419816737" sldId="286"/>
            <ac:graphicFrameMk id="13" creationId="{00000000-0008-0000-0200-00000B000000}"/>
          </ac:graphicFrameMkLst>
        </pc:graphicFrameChg>
        <pc:graphicFrameChg chg="add del mod">
          <ac:chgData name="NESTOR JULIO HERNANDEZ BOCKER" userId="a413b3be1cc3406f" providerId="LiveId" clId="{5FEFDAA2-A8D1-40D7-92EA-32EC2A4E73ED}" dt="2022-02-15T18:17:31.998" v="230" actId="478"/>
          <ac:graphicFrameMkLst>
            <pc:docMk/>
            <pc:sldMk cId="3419816737" sldId="286"/>
            <ac:graphicFrameMk id="14" creationId="{D006ADF7-838D-4D33-A092-167EC104DC58}"/>
          </ac:graphicFrameMkLst>
        </pc:graphicFrameChg>
        <pc:graphicFrameChg chg="add mod">
          <ac:chgData name="NESTOR JULIO HERNANDEZ BOCKER" userId="a413b3be1cc3406f" providerId="LiveId" clId="{5FEFDAA2-A8D1-40D7-92EA-32EC2A4E73ED}" dt="2022-02-15T18:18:42.832" v="238"/>
          <ac:graphicFrameMkLst>
            <pc:docMk/>
            <pc:sldMk cId="3419816737" sldId="286"/>
            <ac:graphicFrameMk id="15" creationId="{2C438347-5686-4455-834A-EA1C869F0CA2}"/>
          </ac:graphicFrameMkLst>
        </pc:graphicFrameChg>
        <pc:graphicFrameChg chg="add mod">
          <ac:chgData name="NESTOR JULIO HERNANDEZ BOCKER" userId="a413b3be1cc3406f" providerId="LiveId" clId="{5FEFDAA2-A8D1-40D7-92EA-32EC2A4E73ED}" dt="2022-02-15T18:33:54.669" v="247" actId="1076"/>
          <ac:graphicFrameMkLst>
            <pc:docMk/>
            <pc:sldMk cId="3419816737" sldId="286"/>
            <ac:graphicFrameMk id="16" creationId="{00000000-0008-0000-0200-00000B000000}"/>
          </ac:graphicFrameMkLst>
        </pc:graphicFrameChg>
      </pc:sldChg>
      <pc:sldChg chg="del">
        <pc:chgData name="NESTOR JULIO HERNANDEZ BOCKER" userId="a413b3be1cc3406f" providerId="LiveId" clId="{5FEFDAA2-A8D1-40D7-92EA-32EC2A4E73ED}" dt="2022-02-15T18:35:06.882" v="250" actId="47"/>
        <pc:sldMkLst>
          <pc:docMk/>
          <pc:sldMk cId="1818447118" sldId="287"/>
        </pc:sldMkLst>
      </pc:sldChg>
      <pc:sldChg chg="addSp delSp modSp mod">
        <pc:chgData name="NESTOR JULIO HERNANDEZ BOCKER" userId="a413b3be1cc3406f" providerId="LiveId" clId="{5FEFDAA2-A8D1-40D7-92EA-32EC2A4E73ED}" dt="2022-02-15T19:21:13.917" v="700"/>
        <pc:sldMkLst>
          <pc:docMk/>
          <pc:sldMk cId="3830290674" sldId="288"/>
        </pc:sldMkLst>
        <pc:spChg chg="mod">
          <ac:chgData name="NESTOR JULIO HERNANDEZ BOCKER" userId="a413b3be1cc3406f" providerId="LiveId" clId="{5FEFDAA2-A8D1-40D7-92EA-32EC2A4E73ED}" dt="2022-02-15T18:42:45.939" v="300" actId="20577"/>
          <ac:spMkLst>
            <pc:docMk/>
            <pc:sldMk cId="3830290674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5FEFDAA2-A8D1-40D7-92EA-32EC2A4E73ED}" dt="2022-02-15T18:43:21.669" v="310" actId="20577"/>
          <ac:spMkLst>
            <pc:docMk/>
            <pc:sldMk cId="3830290674" sldId="288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5FEFDAA2-A8D1-40D7-92EA-32EC2A4E73ED}" dt="2022-02-15T19:17:33.054" v="672" actId="478"/>
          <ac:graphicFrameMkLst>
            <pc:docMk/>
            <pc:sldMk cId="3830290674" sldId="288"/>
            <ac:graphicFrameMk id="10" creationId="{00000000-0008-0000-0200-000008000000}"/>
          </ac:graphicFrameMkLst>
        </pc:graphicFrameChg>
        <pc:graphicFrameChg chg="add del mod">
          <ac:chgData name="NESTOR JULIO HERNANDEZ BOCKER" userId="a413b3be1cc3406f" providerId="LiveId" clId="{5FEFDAA2-A8D1-40D7-92EA-32EC2A4E73ED}" dt="2022-02-15T19:19:09.267" v="687" actId="478"/>
          <ac:graphicFrameMkLst>
            <pc:docMk/>
            <pc:sldMk cId="3830290674" sldId="288"/>
            <ac:graphicFrameMk id="11" creationId="{9F1FF71A-71F3-47C4-B96C-37C10FD292DC}"/>
          </ac:graphicFrameMkLst>
        </pc:graphicFrameChg>
        <pc:graphicFrameChg chg="del">
          <ac:chgData name="NESTOR JULIO HERNANDEZ BOCKER" userId="a413b3be1cc3406f" providerId="LiveId" clId="{5FEFDAA2-A8D1-40D7-92EA-32EC2A4E73ED}" dt="2022-02-15T18:39:20.295" v="251" actId="478"/>
          <ac:graphicFrameMkLst>
            <pc:docMk/>
            <pc:sldMk cId="3830290674" sldId="288"/>
            <ac:graphicFrameMk id="12" creationId="{00000000-0008-0000-0200-000008000000}"/>
          </ac:graphicFrameMkLst>
        </pc:graphicFrameChg>
        <pc:graphicFrameChg chg="add mod">
          <ac:chgData name="NESTOR JULIO HERNANDEZ BOCKER" userId="a413b3be1cc3406f" providerId="LiveId" clId="{5FEFDAA2-A8D1-40D7-92EA-32EC2A4E73ED}" dt="2022-02-15T19:21:13.917" v="700"/>
          <ac:graphicFrameMkLst>
            <pc:docMk/>
            <pc:sldMk cId="3830290674" sldId="288"/>
            <ac:graphicFrameMk id="14" creationId="{00000000-0008-0000-0200-000008000000}"/>
          </ac:graphicFrameMkLst>
        </pc:graphicFrameChg>
      </pc:sldChg>
      <pc:sldChg chg="new del">
        <pc:chgData name="NESTOR JULIO HERNANDEZ BOCKER" userId="a413b3be1cc3406f" providerId="LiveId" clId="{5FEFDAA2-A8D1-40D7-92EA-32EC2A4E73ED}" dt="2022-02-15T18:35:05.178" v="249" actId="680"/>
        <pc:sldMkLst>
          <pc:docMk/>
          <pc:sldMk cId="3362824503" sldId="28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d.docs.live.net/a413b3be1cc3406f/4-INDICADORES%20ECON&#211;MICOS/1-PIB/2021/III%20TRIMESTRE/Productos%20cuentas%20nacionales%20PIB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a413b3be1cc3406f/4-INDICADORES%20ECON&#211;MICOS/1-PIB/2021/III%20TRIMESTRE/PIB%20TRIMESTRA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d.docs.live.net/a413b3be1cc3406f/4-INDICADORES%20ECON&#211;MICOS/1-PIB/2021/III%20TRIMESTRE/PIB%20TRIMESTRAL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89816629355877"/>
          <c:y val="3.0191142130690692E-2"/>
          <c:w val="0.59200631255570502"/>
          <c:h val="0.909481466593620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F8-492F-8836-2ECF693339A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F8-492F-8836-2ECF693339A0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F8-492F-8836-2ECF693339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'[PIB TRIMESTRAL.xlsx]PIB ANUAL'!$A$56:$A$68</c:f>
              <c:strCache>
                <c:ptCount val="13"/>
                <c:pt idx="0">
                  <c:v>Producto Interno Bruto - PIB</c:v>
                </c:pt>
                <c:pt idx="1">
                  <c:v>Explotación de minas y canteras</c:v>
                </c:pt>
                <c:pt idx="2">
                  <c:v>Agricultura, ganadería, caza, silvicultura y pesca</c:v>
                </c:pt>
                <c:pt idx="3">
                  <c:v>Actividades inmobiliarias</c:v>
                </c:pt>
                <c:pt idx="4">
                  <c:v>Actividades financieras y de seguros</c:v>
                </c:pt>
                <c:pt idx="5">
                  <c:v>Suministro de electricidad, gas, vapor y aire acondicionado</c:v>
                </c:pt>
                <c:pt idx="6">
                  <c:v>Construcción</c:v>
                </c:pt>
                <c:pt idx="7">
                  <c:v>Administración pública y defensa</c:v>
                </c:pt>
                <c:pt idx="8">
                  <c:v>Actividades profesionales, científicas y técnicas</c:v>
                </c:pt>
                <c:pt idx="9">
                  <c:v>Información y comunicaciones</c:v>
                </c:pt>
                <c:pt idx="10">
                  <c:v>Industrias manufactureras</c:v>
                </c:pt>
                <c:pt idx="11">
                  <c:v>Comercio al por mayor y al por menor</c:v>
                </c:pt>
                <c:pt idx="12">
                  <c:v>Actividades artísticas, de entretenimiento y recreación</c:v>
                </c:pt>
              </c:strCache>
            </c:strRef>
          </c:cat>
          <c:val>
            <c:numRef>
              <c:f>'[PIB TRIMESTRAL.xlsx]PIB ANUAL'!$B$56:$B$68</c:f>
              <c:numCache>
                <c:formatCode>_-* #,##0.0_-;\-* #,##0.0_-;_-* "-"??_-;_-@_-</c:formatCode>
                <c:ptCount val="13"/>
                <c:pt idx="0">
                  <c:v>10.563292695212141</c:v>
                </c:pt>
                <c:pt idx="1">
                  <c:v>0.44692197364899755</c:v>
                </c:pt>
                <c:pt idx="2">
                  <c:v>2.3521161723160731</c:v>
                </c:pt>
                <c:pt idx="3">
                  <c:v>2.572168663610384</c:v>
                </c:pt>
                <c:pt idx="4">
                  <c:v>3.4319798877664738</c:v>
                </c:pt>
                <c:pt idx="5">
                  <c:v>5.1460873663667428</c:v>
                </c:pt>
                <c:pt idx="6">
                  <c:v>5.7129800000512319</c:v>
                </c:pt>
                <c:pt idx="7">
                  <c:v>6.9077848403069169</c:v>
                </c:pt>
                <c:pt idx="8">
                  <c:v>9.6578448565353625</c:v>
                </c:pt>
                <c:pt idx="9">
                  <c:v>11.222716316034223</c:v>
                </c:pt>
                <c:pt idx="10">
                  <c:v>16.376151590298434</c:v>
                </c:pt>
                <c:pt idx="11">
                  <c:v>21.197855301449593</c:v>
                </c:pt>
                <c:pt idx="12">
                  <c:v>32.984038091662683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F8-492F-8836-2ECF69333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65"/>
        <c:axId val="805444512"/>
        <c:axId val="805448320"/>
      </c:barChart>
      <c:catAx>
        <c:axId val="80544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8320"/>
        <c:crosses val="autoZero"/>
        <c:auto val="1"/>
        <c:lblAlgn val="ctr"/>
        <c:lblOffset val="100"/>
        <c:noMultiLvlLbl val="0"/>
      </c:catAx>
      <c:valAx>
        <c:axId val="805448320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80544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5297749889917"/>
          <c:y val="0.18388511178585573"/>
          <c:w val="0.51705903406581044"/>
          <c:h val="0.71553722441816203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13-489B-AF51-FC484542BB3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13-489B-AF51-FC484542BB3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13-489B-AF51-FC484542BB3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13-489B-AF51-FC484542BB35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513-489B-AF51-FC484542BB35}"/>
              </c:ext>
            </c:extLst>
          </c:dPt>
          <c:dLbls>
            <c:dLbl>
              <c:idx val="3"/>
              <c:layout>
                <c:manualLayout>
                  <c:x val="-7.9284758442801043E-2"/>
                  <c:y val="7.93584995412999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13-489B-AF51-FC484542BB35}"/>
                </c:ext>
              </c:extLst>
            </c:dLbl>
            <c:dLbl>
              <c:idx val="4"/>
              <c:layout>
                <c:manualLayout>
                  <c:x val="0.14986783915394614"/>
                  <c:y val="-2.02036401526734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13-489B-AF51-FC484542BB3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'[PIB TRIMESTRAL.xlsx]PIB AGRO'!$A$30:$A$34</c:f>
              <c:strCache>
                <c:ptCount val="5"/>
                <c:pt idx="0">
                  <c:v>Cultivos agrícolas sin café</c:v>
                </c:pt>
                <c:pt idx="1">
                  <c:v>Café</c:v>
                </c:pt>
                <c:pt idx="2">
                  <c:v>Ganadería</c:v>
                </c:pt>
                <c:pt idx="3">
                  <c:v>Silvicultura y extracción de madera</c:v>
                </c:pt>
                <c:pt idx="4">
                  <c:v>Pesca y acuicultura</c:v>
                </c:pt>
              </c:strCache>
            </c:strRef>
          </c:cat>
          <c:val>
            <c:numRef>
              <c:f>'[PIB TRIMESTRAL.xlsx]PIB AGRO'!$P$38:$P$42</c:f>
              <c:numCache>
                <c:formatCode>#,##0</c:formatCode>
                <c:ptCount val="5"/>
                <c:pt idx="0">
                  <c:v>13992.73479074864</c:v>
                </c:pt>
                <c:pt idx="1">
                  <c:v>3728.1028881105412</c:v>
                </c:pt>
                <c:pt idx="2">
                  <c:v>5485.42045976183</c:v>
                </c:pt>
                <c:pt idx="3">
                  <c:v>773.5366360392436</c:v>
                </c:pt>
                <c:pt idx="4">
                  <c:v>826.36956816931831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13-489B-AF51-FC484542BB3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accent5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'[Productos cuentas nacionales PIB.xlsx]Canasta DANE'!$F$4</c:f>
              <c:strCache>
                <c:ptCount val="1"/>
                <c:pt idx="0">
                  <c:v>Variación IV trim 21/IV trim 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'[Productos cuentas nacionales PIB.xlsx]Canasta DANE'!$B$5:$B$18</c:f>
              <c:strCache>
                <c:ptCount val="14"/>
                <c:pt idx="0">
                  <c:v>Arroz</c:v>
                </c:pt>
                <c:pt idx="1">
                  <c:v>Café pergamino</c:v>
                </c:pt>
                <c:pt idx="2">
                  <c:v>Cacao en grano</c:v>
                </c:pt>
                <c:pt idx="3">
                  <c:v>Ganado bovino</c:v>
                </c:pt>
                <c:pt idx="4">
                  <c:v>Frutas y nueces (frescas)</c:v>
                </c:pt>
                <c:pt idx="5">
                  <c:v>Leche sin elaborar</c:v>
                </c:pt>
                <c:pt idx="6">
                  <c:v>Huevos con cáscara frescos</c:v>
                </c:pt>
                <c:pt idx="7">
                  <c:v>Caña de azúcar</c:v>
                </c:pt>
                <c:pt idx="8">
                  <c:v>Aves de corral</c:v>
                </c:pt>
                <c:pt idx="9">
                  <c:v>Ganado porcino</c:v>
                </c:pt>
                <c:pt idx="10">
                  <c:v>Leguminosas frescas o secas</c:v>
                </c:pt>
                <c:pt idx="11">
                  <c:v>Caña panelera</c:v>
                </c:pt>
                <c:pt idx="12">
                  <c:v>Plantas vivas, flores</c:v>
                </c:pt>
                <c:pt idx="13">
                  <c:v>Semillas y frutos oleaginosos</c:v>
                </c:pt>
              </c:strCache>
            </c:strRef>
          </c:cat>
          <c:val>
            <c:numRef>
              <c:f>'[Productos cuentas nacionales PIB.xlsx]Canasta DANE'!$F$5:$F$18</c:f>
              <c:numCache>
                <c:formatCode>_-* #,##0.0_-;\-* #,##0.0_-;_-* "-"??_-;_-@_-</c:formatCode>
                <c:ptCount val="14"/>
                <c:pt idx="0">
                  <c:v>-19</c:v>
                </c:pt>
                <c:pt idx="1">
                  <c:v>-11.3</c:v>
                </c:pt>
                <c:pt idx="2">
                  <c:v>-6.5</c:v>
                </c:pt>
                <c:pt idx="3">
                  <c:v>-5.5</c:v>
                </c:pt>
                <c:pt idx="4">
                  <c:v>-2.5</c:v>
                </c:pt>
                <c:pt idx="5">
                  <c:v>-2.1</c:v>
                </c:pt>
                <c:pt idx="6">
                  <c:v>0.3</c:v>
                </c:pt>
                <c:pt idx="7">
                  <c:v>3.5</c:v>
                </c:pt>
                <c:pt idx="8">
                  <c:v>4.3</c:v>
                </c:pt>
                <c:pt idx="9">
                  <c:v>7.1</c:v>
                </c:pt>
                <c:pt idx="10">
                  <c:v>8.4</c:v>
                </c:pt>
                <c:pt idx="11">
                  <c:v>11.1</c:v>
                </c:pt>
                <c:pt idx="12">
                  <c:v>31.1</c:v>
                </c:pt>
                <c:pt idx="13">
                  <c:v>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C-41AC-9037-78558B4401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7457824"/>
        <c:axId val="2028736352"/>
      </c:barChart>
      <c:catAx>
        <c:axId val="1074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028736352"/>
        <c:crosses val="autoZero"/>
        <c:auto val="1"/>
        <c:lblAlgn val="ctr"/>
        <c:lblOffset val="100"/>
        <c:noMultiLvlLbl val="0"/>
      </c:catAx>
      <c:valAx>
        <c:axId val="2028736352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74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445464504195134"/>
          <c:y val="0.17480194632251578"/>
          <c:w val="0.66127705077411614"/>
          <c:h val="0.5798112328774470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DCC-4656-90D2-970D9B8402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DCC-4656-90D2-970D9B8402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DCC-4656-90D2-970D9B8402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DCC-4656-90D2-970D9B8402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DCC-4656-90D2-970D9B8402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DCC-4656-90D2-970D9B84024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DCC-4656-90D2-970D9B84024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DCC-4656-90D2-970D9B84024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DCC-4656-90D2-970D9B84024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BDCC-4656-90D2-970D9B84024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BDCC-4656-90D2-970D9B84024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BDCC-4656-90D2-970D9B840245}"/>
              </c:ext>
            </c:extLst>
          </c:dPt>
          <c:dLbls>
            <c:dLbl>
              <c:idx val="0"/>
              <c:layout>
                <c:manualLayout>
                  <c:x val="8.309369227977742E-2"/>
                  <c:y val="3.03625287043154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CC-4656-90D2-970D9B840245}"/>
                </c:ext>
              </c:extLst>
            </c:dLbl>
            <c:dLbl>
              <c:idx val="1"/>
              <c:layout>
                <c:manualLayout>
                  <c:x val="2.287857724292007E-2"/>
                  <c:y val="-1.66560582552890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CC-4656-90D2-970D9B840245}"/>
                </c:ext>
              </c:extLst>
            </c:dLbl>
            <c:dLbl>
              <c:idx val="2"/>
              <c:layout>
                <c:manualLayout>
                  <c:x val="-3.9325801565615562E-2"/>
                  <c:y val="4.74030934406541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CC-4656-90D2-970D9B840245}"/>
                </c:ext>
              </c:extLst>
            </c:dLbl>
            <c:dLbl>
              <c:idx val="3"/>
              <c:layout>
                <c:manualLayout>
                  <c:x val="6.510728235880254E-3"/>
                  <c:y val="7.72969612829405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CC-4656-90D2-970D9B840245}"/>
                </c:ext>
              </c:extLst>
            </c:dLbl>
            <c:dLbl>
              <c:idx val="4"/>
              <c:layout>
                <c:manualLayout>
                  <c:x val="-2.8244311974641882E-2"/>
                  <c:y val="1.330987549336085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en-US" sz="1050" b="1" i="0" u="none" strike="noStrike" kern="1200" baseline="0">
                        <a:solidFill>
                          <a:srgbClr val="00916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E0F366-8674-4F86-BD25-F47CAC8ADCC1}" type="CATEGORYNAME">
                      <a:rPr lang="es-MX" sz="1050" b="1" i="0" u="none" strike="noStrike" kern="1200" baseline="0" dirty="0">
                        <a:solidFill>
                          <a:srgbClr val="009165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1050" b="1">
                          <a:solidFill>
                            <a:srgbClr val="009165"/>
                          </a:solidFill>
                        </a:defRPr>
                      </a:pPr>
                      <a:t>[NOMBRE DE CATEGORÍA]</a:t>
                    </a:fld>
                    <a:r>
                      <a:rPr lang="es-MX" sz="1050" b="1" baseline="0" dirty="0">
                        <a:solidFill>
                          <a:srgbClr val="009165"/>
                        </a:solidFill>
                      </a:rPr>
                      <a:t>
</a:t>
                    </a:r>
                    <a:fld id="{4027AA14-FBF8-415B-B4F1-5448E29F3EDB}" type="PERCENTAGE">
                      <a:rPr lang="es-MX" sz="1050" b="1" baseline="0" dirty="0">
                        <a:solidFill>
                          <a:srgbClr val="009165"/>
                        </a:solidFill>
                      </a:rPr>
                      <a:pPr>
                        <a:defRPr sz="1050" b="1">
                          <a:solidFill>
                            <a:srgbClr val="009165"/>
                          </a:solidFill>
                        </a:defRPr>
                      </a:pPr>
                      <a:t>[PORCENTAJE]</a:t>
                    </a:fld>
                    <a:endParaRPr lang="es-MX" sz="1050" b="1" baseline="0" dirty="0">
                      <a:solidFill>
                        <a:srgbClr val="009165"/>
                      </a:solidFill>
                    </a:endParaRPr>
                  </a:p>
                </c:rich>
              </c:tx>
              <c:numFmt formatCode="0.00%" sourceLinked="0"/>
              <c:spPr>
                <a:solidFill>
                  <a:schemeClr val="accent1">
                    <a:lumMod val="20000"/>
                    <a:lumOff val="80000"/>
                    <a:alpha val="30000"/>
                  </a:schemeClr>
                </a:solidFill>
                <a:ln>
                  <a:solidFill>
                    <a:srgbClr val="27689D"/>
                  </a:solidFill>
                  <a:prstDash val="lgDash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050" b="1" i="0" u="none" strike="noStrike" kern="1200" baseline="0">
                      <a:solidFill>
                        <a:srgbClr val="00916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10789002839816"/>
                      <c:h val="0.151456963403072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DCC-4656-90D2-970D9B840245}"/>
                </c:ext>
              </c:extLst>
            </c:dLbl>
            <c:dLbl>
              <c:idx val="5"/>
              <c:layout>
                <c:manualLayout>
                  <c:x val="-4.5662709452300561E-2"/>
                  <c:y val="-3.79654818256758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CC-4656-90D2-970D9B840245}"/>
                </c:ext>
              </c:extLst>
            </c:dLbl>
            <c:dLbl>
              <c:idx val="6"/>
              <c:layout>
                <c:manualLayout>
                  <c:x val="-7.4720542148658683E-2"/>
                  <c:y val="2.0582487798777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CC-4656-90D2-970D9B840245}"/>
                </c:ext>
              </c:extLst>
            </c:dLbl>
            <c:dLbl>
              <c:idx val="7"/>
              <c:layout>
                <c:manualLayout>
                  <c:x val="-0.12719012724820972"/>
                  <c:y val="-1.745552487459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DCC-4656-90D2-970D9B840245}"/>
                </c:ext>
              </c:extLst>
            </c:dLbl>
            <c:dLbl>
              <c:idx val="8"/>
              <c:layout>
                <c:manualLayout>
                  <c:x val="-0.13551385846642985"/>
                  <c:y val="-7.14066195557113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DCC-4656-90D2-970D9B840245}"/>
                </c:ext>
              </c:extLst>
            </c:dLbl>
            <c:dLbl>
              <c:idx val="9"/>
              <c:layout>
                <c:manualLayout>
                  <c:x val="-5.0796846414438226E-2"/>
                  <c:y val="-7.11237027555677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DCC-4656-90D2-970D9B84024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'[PIB TRIMESTRAL.xlsx]PIB RAMAS'!$A$119:$A$130</c:f>
              <c:strCache>
                <c:ptCount val="12"/>
                <c:pt idx="0">
                  <c:v>Comercio al por mayor y al por menor</c:v>
                </c:pt>
                <c:pt idx="1">
                  <c:v>Administración pública y defensa</c:v>
                </c:pt>
                <c:pt idx="2">
                  <c:v>Industrias manufactureras</c:v>
                </c:pt>
                <c:pt idx="3">
                  <c:v>Actividades inmobiliarias</c:v>
                </c:pt>
                <c:pt idx="4">
                  <c:v>Agricultura, ganadería, caza, silvicultura y pesca</c:v>
                </c:pt>
                <c:pt idx="5">
                  <c:v>Actividades profesionales, científicas y técnicas</c:v>
                </c:pt>
                <c:pt idx="6">
                  <c:v>Explotación de minas y canteras</c:v>
                </c:pt>
                <c:pt idx="7">
                  <c:v>Construcción</c:v>
                </c:pt>
                <c:pt idx="8">
                  <c:v>Actividades financieras y de seguros</c:v>
                </c:pt>
                <c:pt idx="9">
                  <c:v>Suministro de electricidad, gas, vapor y aire acondicionado</c:v>
                </c:pt>
                <c:pt idx="10">
                  <c:v>Actividades artísticas, de entretenimiento y recreación</c:v>
                </c:pt>
                <c:pt idx="11">
                  <c:v>Información y comunicaciones</c:v>
                </c:pt>
              </c:strCache>
            </c:strRef>
          </c:cat>
          <c:val>
            <c:numRef>
              <c:f>'[PIB TRIMESTRAL.xlsx]PIB RAMAS'!$B$119:$B$130</c:f>
              <c:numCache>
                <c:formatCode>#,##0</c:formatCode>
                <c:ptCount val="12"/>
                <c:pt idx="0">
                  <c:v>62786.56378076502</c:v>
                </c:pt>
                <c:pt idx="1">
                  <c:v>54727.603723469772</c:v>
                </c:pt>
                <c:pt idx="2">
                  <c:v>39060.460419526033</c:v>
                </c:pt>
                <c:pt idx="3">
                  <c:v>25267.538962396724</c:v>
                </c:pt>
                <c:pt idx="4">
                  <c:v>24806.164342829572</c:v>
                </c:pt>
                <c:pt idx="5">
                  <c:v>22881.350570398896</c:v>
                </c:pt>
                <c:pt idx="6">
                  <c:v>20544.838031911913</c:v>
                </c:pt>
                <c:pt idx="7">
                  <c:v>15492.531379402768</c:v>
                </c:pt>
                <c:pt idx="8">
                  <c:v>13714.309218945296</c:v>
                </c:pt>
                <c:pt idx="9">
                  <c:v>11746.380210964893</c:v>
                </c:pt>
                <c:pt idx="10">
                  <c:v>9340.4316071876437</c:v>
                </c:pt>
                <c:pt idx="11">
                  <c:v>8814.0446284608715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DCC-4656-90D2-970D9B84024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9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871295308615406E-3"/>
          <c:y val="2.1325632195633284E-2"/>
          <c:w val="0.97485588602832352"/>
          <c:h val="0.78371112911966667"/>
        </c:manualLayout>
      </c:layout>
      <c:lineChart>
        <c:grouping val="standard"/>
        <c:varyColors val="0"/>
        <c:ser>
          <c:idx val="0"/>
          <c:order val="0"/>
          <c:tx>
            <c:strRef>
              <c:f>'[PIB TRIMESTRAL.xlsx]PIB ANUAL'!$A$92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C9-41CB-920B-6076F3FA29DC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C9-41CB-920B-6076F3FA29DC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C9-41CB-920B-6076F3FA29DC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C9-41CB-920B-6076F3FA29DC}"/>
                </c:ext>
              </c:extLst>
            </c:dLbl>
            <c:dLbl>
              <c:idx val="15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C7C9-41CB-920B-6076F3FA29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'[PIB TRIMESTRAL.xlsx]PIB ANUAL'!$C$91:$R$91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'[PIB TRIMESTRAL.xlsx]PIB ANUAL'!$C$251:$R$251</c:f>
              <c:numCache>
                <c:formatCode>#,##0.0</c:formatCode>
                <c:ptCount val="16"/>
                <c:pt idx="0">
                  <c:v>2.1314199794243933</c:v>
                </c:pt>
                <c:pt idx="1">
                  <c:v>3.931089702197994</c:v>
                </c:pt>
                <c:pt idx="2">
                  <c:v>-0.80518899575039882</c:v>
                </c:pt>
                <c:pt idx="3">
                  <c:v>-0.23299511461856071</c:v>
                </c:pt>
                <c:pt idx="4">
                  <c:v>0.30385214203204214</c:v>
                </c:pt>
                <c:pt idx="5">
                  <c:v>1.9102220664446889</c:v>
                </c:pt>
                <c:pt idx="6">
                  <c:v>2.5033164644032695</c:v>
                </c:pt>
                <c:pt idx="7">
                  <c:v>7.4535650089874395</c:v>
                </c:pt>
                <c:pt idx="8">
                  <c:v>2.9106724657075915</c:v>
                </c:pt>
                <c:pt idx="9">
                  <c:v>4.2999566536627896</c:v>
                </c:pt>
                <c:pt idx="10">
                  <c:v>2.7366802427063277</c:v>
                </c:pt>
                <c:pt idx="11">
                  <c:v>5.5763435205598739</c:v>
                </c:pt>
                <c:pt idx="12">
                  <c:v>1.5939308019464562</c:v>
                </c:pt>
                <c:pt idx="13">
                  <c:v>2.7173298133132135</c:v>
                </c:pt>
                <c:pt idx="14">
                  <c:v>2.0341098933377424</c:v>
                </c:pt>
                <c:pt idx="15">
                  <c:v>2.3521161723160731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7C9-41CB-920B-6076F3FA29DC}"/>
            </c:ext>
          </c:extLst>
        </c:ser>
        <c:ser>
          <c:idx val="1"/>
          <c:order val="1"/>
          <c:tx>
            <c:strRef>
              <c:f>'[PIB TRIMESTRAL.xlsx]PIB ANUAL'!$A$93</c:f>
              <c:strCache>
                <c:ptCount val="1"/>
                <c:pt idx="0">
                  <c:v>Producto Interno Bruto - PIB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C9-41CB-920B-6076F3FA29DC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C9-41CB-920B-6076F3FA29DC}"/>
                </c:ext>
              </c:extLst>
            </c:dLbl>
            <c:dLbl>
              <c:idx val="14"/>
              <c:layout>
                <c:manualLayout>
                  <c:x val="-1.7479043430816625E-2"/>
                  <c:y val="2.3055080876373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C9-41CB-920B-6076F3FA29DC}"/>
                </c:ext>
              </c:extLst>
            </c:dLbl>
            <c:dLbl>
              <c:idx val="15"/>
              <c:spPr>
                <a:solidFill>
                  <a:srgbClr val="ED7D31"/>
                </a:solidFill>
                <a:ln>
                  <a:solidFill>
                    <a:sysClr val="window" lastClr="FFFFFF">
                      <a:lumMod val="8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C7C9-41CB-920B-6076F3FA29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'[PIB TRIMESTRAL.xlsx]PIB ANUAL'!$C$91:$R$91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'[PIB TRIMESTRAL.xlsx]PIB ANUAL'!$C$263:$R$263</c:f>
              <c:numCache>
                <c:formatCode>#,##0.0</c:formatCode>
                <c:ptCount val="16"/>
                <c:pt idx="0">
                  <c:v>6.7168686984440171</c:v>
                </c:pt>
                <c:pt idx="1">
                  <c:v>6.7381946909097508</c:v>
                </c:pt>
                <c:pt idx="2">
                  <c:v>3.2834461861654063</c:v>
                </c:pt>
                <c:pt idx="3">
                  <c:v>1.1396486454806194</c:v>
                </c:pt>
                <c:pt idx="4">
                  <c:v>4.4946589707092244</c:v>
                </c:pt>
                <c:pt idx="5">
                  <c:v>6.9478919817355518</c:v>
                </c:pt>
                <c:pt idx="6">
                  <c:v>3.9126357671611629</c:v>
                </c:pt>
                <c:pt idx="7">
                  <c:v>5.1339935199566895</c:v>
                </c:pt>
                <c:pt idx="8">
                  <c:v>4.4990300011097162</c:v>
                </c:pt>
                <c:pt idx="9">
                  <c:v>2.9559013752752321</c:v>
                </c:pt>
                <c:pt idx="10">
                  <c:v>2.0873825016279426</c:v>
                </c:pt>
                <c:pt idx="11">
                  <c:v>1.3593608678874602</c:v>
                </c:pt>
                <c:pt idx="12">
                  <c:v>2.5643242827770365</c:v>
                </c:pt>
                <c:pt idx="13">
                  <c:v>3.1868553924553282</c:v>
                </c:pt>
                <c:pt idx="14">
                  <c:v>-7.0481512078653878</c:v>
                </c:pt>
                <c:pt idx="15">
                  <c:v>10.563292695212141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C7C9-41CB-920B-6076F3FA29D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05466816"/>
        <c:axId val="805467360"/>
      </c:lineChart>
      <c:catAx>
        <c:axId val="805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67360"/>
        <c:crosses val="autoZero"/>
        <c:auto val="1"/>
        <c:lblAlgn val="ctr"/>
        <c:lblOffset val="100"/>
        <c:noMultiLvlLbl val="0"/>
      </c:catAx>
      <c:valAx>
        <c:axId val="80546736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8054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16742669927757E-2"/>
          <c:y val="3.4834447852806628E-2"/>
          <c:w val="0.47967249517339383"/>
          <c:h val="0.930331104294386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'[PIB TRIMESTRAL.xlsx]PIB AGRO'!$C$44</c:f>
              <c:strCache>
                <c:ptCount val="1"/>
                <c:pt idx="0">
                  <c:v>Total año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AD-4D40-BFAA-AFACD86D2A01}"/>
              </c:ext>
            </c:extLst>
          </c:dPt>
          <c:dLbls>
            <c:dLbl>
              <c:idx val="4"/>
              <c:layout>
                <c:manualLayout>
                  <c:x val="-9.416683189114798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AD-4D40-BFAA-AFACD86D2A01}"/>
                </c:ext>
              </c:extLst>
            </c:dLbl>
            <c:dLbl>
              <c:idx val="5"/>
              <c:layout>
                <c:manualLayout>
                  <c:x val="-9.4166831891147294E-3"/>
                  <c:y val="-3.32039512179052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AD-4D40-BFAA-AFACD86D2A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'[PIB TRIMESTRAL.xlsx]PIB AGRO'!$A$67:$A$72</c:f>
              <c:strCache>
                <c:ptCount val="6"/>
                <c:pt idx="0">
                  <c:v>Agricultura, ganadería, caza, silvicultura y pesca</c:v>
                </c:pt>
                <c:pt idx="1">
                  <c:v>Silvicultura y extracción de madera</c:v>
                </c:pt>
                <c:pt idx="2">
                  <c:v>Café</c:v>
                </c:pt>
                <c:pt idx="3">
                  <c:v>Pesca y acuicultura</c:v>
                </c:pt>
                <c:pt idx="4">
                  <c:v>Cultivos agrícolas sin café</c:v>
                </c:pt>
                <c:pt idx="5">
                  <c:v>Ganadería</c:v>
                </c:pt>
              </c:strCache>
            </c:strRef>
          </c:cat>
          <c:val>
            <c:numRef>
              <c:f>'[PIB TRIMESTRAL.xlsx]PIB AGRO'!$C$67:$C$72</c:f>
              <c:numCache>
                <c:formatCode>#,##0.0</c:formatCode>
                <c:ptCount val="6"/>
                <c:pt idx="0">
                  <c:v>2.3521161723160731</c:v>
                </c:pt>
                <c:pt idx="1">
                  <c:v>-10.831646998593413</c:v>
                </c:pt>
                <c:pt idx="2">
                  <c:v>-4.7819813237699833</c:v>
                </c:pt>
                <c:pt idx="3">
                  <c:v>-1.0491842727518019E-2</c:v>
                </c:pt>
                <c:pt idx="4">
                  <c:v>3.910002701480451</c:v>
                </c:pt>
                <c:pt idx="5">
                  <c:v>3.9774878974369301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AD-4D40-BFAA-AFACD86D2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1"/>
        <c:axId val="522658512"/>
        <c:axId val="328276192"/>
      </c:barChart>
      <c:catAx>
        <c:axId val="52265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276192"/>
        <c:crosses val="autoZero"/>
        <c:auto val="1"/>
        <c:lblAlgn val="ctr"/>
        <c:lblOffset val="100"/>
        <c:noMultiLvlLbl val="0"/>
      </c:catAx>
      <c:valAx>
        <c:axId val="328276192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5226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5297749889917"/>
          <c:y val="0.18388511178585573"/>
          <c:w val="0.51705903406581044"/>
          <c:h val="0.71553722441816203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E7-46A8-B87D-FF98CA2CD22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E7-46A8-B87D-FF98CA2CD22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E7-46A8-B87D-FF98CA2CD22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E7-46A8-B87D-FF98CA2CD22F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E7-46A8-B87D-FF98CA2CD22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'[PIB TRIMESTRAL.xlsx]PIB AGRO'!$A$30:$A$34</c:f>
              <c:strCache>
                <c:ptCount val="5"/>
                <c:pt idx="0">
                  <c:v>Cultivos agrícolas sin café</c:v>
                </c:pt>
                <c:pt idx="1">
                  <c:v>Café</c:v>
                </c:pt>
                <c:pt idx="2">
                  <c:v>Ganadería</c:v>
                </c:pt>
                <c:pt idx="3">
                  <c:v>Silvicultura y extracción de madera</c:v>
                </c:pt>
                <c:pt idx="4">
                  <c:v>Pesca y acuicultura</c:v>
                </c:pt>
              </c:strCache>
            </c:strRef>
          </c:cat>
          <c:val>
            <c:numRef>
              <c:f>'[PIB TRIMESTRAL.xlsx]PIB AGRO'!$AB$40:$AB$44</c:f>
              <c:numCache>
                <c:formatCode>#,##0</c:formatCode>
                <c:ptCount val="5"/>
                <c:pt idx="0">
                  <c:v>51497.063287411482</c:v>
                </c:pt>
                <c:pt idx="1">
                  <c:v>10686.303188121214</c:v>
                </c:pt>
                <c:pt idx="2">
                  <c:v>19575.994038736277</c:v>
                </c:pt>
                <c:pt idx="3">
                  <c:v>2370.9563141744061</c:v>
                </c:pt>
                <c:pt idx="4">
                  <c:v>2846.5829703427903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E7-46A8-B87D-FF98CA2CD22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accent5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445464504195134"/>
          <c:y val="0.17480194632251578"/>
          <c:w val="0.66127705077411614"/>
          <c:h val="0.5798112328774470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5D-46A8-8068-5D91114CDA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5D-46A8-8068-5D91114CDA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75D-46A8-8068-5D91114CDA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75D-46A8-8068-5D91114CDA3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75D-46A8-8068-5D91114CDA3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75D-46A8-8068-5D91114CDA3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75D-46A8-8068-5D91114CDA3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75D-46A8-8068-5D91114CDA3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75D-46A8-8068-5D91114CDA3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975D-46A8-8068-5D91114CDA3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975D-46A8-8068-5D91114CDA3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975D-46A8-8068-5D91114CDA3A}"/>
              </c:ext>
            </c:extLst>
          </c:dPt>
          <c:dLbls>
            <c:dLbl>
              <c:idx val="0"/>
              <c:layout>
                <c:manualLayout>
                  <c:x val="0.11131750455721691"/>
                  <c:y val="4.2594627163478088E-2"/>
                </c:manualLayout>
              </c:layout>
              <c:numFmt formatCode="0.00%" sourceLinked="0"/>
              <c:spPr>
                <a:noFill/>
                <a:ln>
                  <a:noFill/>
                  <a:prstDash val="lgDash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5D-46A8-8068-5D91114CDA3A}"/>
                </c:ext>
              </c:extLst>
            </c:dLbl>
            <c:dLbl>
              <c:idx val="1"/>
              <c:layout>
                <c:manualLayout>
                  <c:x val="0.12093454702929486"/>
                  <c:y val="-6.96443050275024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5D-46A8-8068-5D91114CDA3A}"/>
                </c:ext>
              </c:extLst>
            </c:dLbl>
            <c:dLbl>
              <c:idx val="2"/>
              <c:layout>
                <c:manualLayout>
                  <c:x val="1.6194150679851714E-2"/>
                  <c:y val="5.48969853221850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5D-46A8-8068-5D91114CDA3A}"/>
                </c:ext>
              </c:extLst>
            </c:dLbl>
            <c:dLbl>
              <c:idx val="3"/>
              <c:layout>
                <c:manualLayout>
                  <c:x val="-3.015798311288637E-2"/>
                  <c:y val="2.9644041311357585E-2"/>
                </c:manualLayout>
              </c:layout>
              <c:numFmt formatCode="0.00%" sourceLinked="0"/>
              <c:spPr>
                <a:noFill/>
                <a:ln>
                  <a:noFill/>
                  <a:prstDash val="dash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56462071960527"/>
                      <c:h val="0.145604835213167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75D-46A8-8068-5D91114CDA3A}"/>
                </c:ext>
              </c:extLst>
            </c:dLbl>
            <c:dLbl>
              <c:idx val="4"/>
              <c:layout>
                <c:manualLayout>
                  <c:x val="-3.0076777467123304E-2"/>
                  <c:y val="2.0773121871722998E-2"/>
                </c:manualLayout>
              </c:layout>
              <c:numFmt formatCode="0.00%" sourceLinked="0"/>
              <c:spPr>
                <a:solidFill>
                  <a:schemeClr val="accent1">
                    <a:lumMod val="20000"/>
                    <a:lumOff val="80000"/>
                    <a:alpha val="20000"/>
                  </a:schemeClr>
                </a:solidFill>
                <a:ln>
                  <a:solidFill>
                    <a:srgbClr val="27689D"/>
                  </a:solidFill>
                  <a:prstDash val="dash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050" b="1" i="0" u="none" strike="noStrike" kern="1200" baseline="0">
                      <a:solidFill>
                        <a:srgbClr val="00916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45244137361143"/>
                      <c:h val="0.145604835213167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75D-46A8-8068-5D91114CDA3A}"/>
                </c:ext>
              </c:extLst>
            </c:dLbl>
            <c:dLbl>
              <c:idx val="5"/>
              <c:layout>
                <c:manualLayout>
                  <c:x val="-5.1264861822889203E-2"/>
                  <c:y val="1.0995175335478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5D-46A8-8068-5D91114CDA3A}"/>
                </c:ext>
              </c:extLst>
            </c:dLbl>
            <c:dLbl>
              <c:idx val="6"/>
              <c:layout>
                <c:manualLayout>
                  <c:x val="-0.10615719387454405"/>
                  <c:y val="4.15116030633982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5D-46A8-8068-5D91114CDA3A}"/>
                </c:ext>
              </c:extLst>
            </c:dLbl>
            <c:dLbl>
              <c:idx val="7"/>
              <c:layout>
                <c:manualLayout>
                  <c:x val="-0.18343141258898607"/>
                  <c:y val="-1.08031989215350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75D-46A8-8068-5D91114CDA3A}"/>
                </c:ext>
              </c:extLst>
            </c:dLbl>
            <c:dLbl>
              <c:idx val="8"/>
              <c:layout>
                <c:manualLayout>
                  <c:x val="-7.7996405963801196E-2"/>
                  <c:y val="-2.5836024876925018E-2"/>
                </c:manualLayout>
              </c:layout>
              <c:numFmt formatCode="0.00%" sourceLinked="0"/>
              <c:spPr>
                <a:noFill/>
                <a:ln>
                  <a:noFill/>
                  <a:prstDash val="lgDashDot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03100972334193"/>
                      <c:h val="0.113631487528908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75D-46A8-8068-5D91114CDA3A}"/>
                </c:ext>
              </c:extLst>
            </c:dLbl>
            <c:dLbl>
              <c:idx val="9"/>
              <c:layout>
                <c:manualLayout>
                  <c:x val="-3.4831303964995335E-2"/>
                  <c:y val="-6.21167735089533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75D-46A8-8068-5D91114CDA3A}"/>
                </c:ext>
              </c:extLst>
            </c:dLbl>
            <c:dLbl>
              <c:idx val="10"/>
              <c:layout>
                <c:manualLayout>
                  <c:x val="0.10988191564301387"/>
                  <c:y val="-2.5265794585684061E-2"/>
                </c:manualLayout>
              </c:layout>
              <c:numFmt formatCode="0.00%" sourceLinked="0"/>
              <c:spPr>
                <a:noFill/>
                <a:ln>
                  <a:noFill/>
                  <a:prstDash val="lgDashDot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67358637199653"/>
                      <c:h val="0.142014496342391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975D-46A8-8068-5D91114CDA3A}"/>
                </c:ext>
              </c:extLst>
            </c:dLbl>
            <c:dLbl>
              <c:idx val="11"/>
              <c:layout>
                <c:manualLayout>
                  <c:x val="0.33262820882797484"/>
                  <c:y val="-4.47539707158865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75D-46A8-8068-5D91114CDA3A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'[PIB TRIMESTRAL.xlsx]PIB RAMAS'!$A$102:$A$113</c:f>
              <c:strCache>
                <c:ptCount val="12"/>
                <c:pt idx="0">
                  <c:v>Comercio al por mayor y al por menor</c:v>
                </c:pt>
                <c:pt idx="1">
                  <c:v>Administración pública y defensa</c:v>
                </c:pt>
                <c:pt idx="2">
                  <c:v>Industrias manufactureras</c:v>
                </c:pt>
                <c:pt idx="3">
                  <c:v>Actividades inmobiliarias</c:v>
                </c:pt>
                <c:pt idx="4">
                  <c:v>Agricultura, ganadería, caza, silvicultura y pesca</c:v>
                </c:pt>
                <c:pt idx="5">
                  <c:v>Actividades profesionales, científicas y técnicas</c:v>
                </c:pt>
                <c:pt idx="6">
                  <c:v>Explotación de minas y canteras</c:v>
                </c:pt>
                <c:pt idx="7">
                  <c:v>Construcción</c:v>
                </c:pt>
                <c:pt idx="8">
                  <c:v>Actividades financieras y de seguros</c:v>
                </c:pt>
                <c:pt idx="9">
                  <c:v>Suministro de electricidad, gas, vapor y aire acondicionado</c:v>
                </c:pt>
                <c:pt idx="10">
                  <c:v>Actividades artísticas, de entretenimiento y recreación</c:v>
                </c:pt>
                <c:pt idx="11">
                  <c:v>Información y comunicaciones</c:v>
                </c:pt>
              </c:strCache>
            </c:strRef>
          </c:cat>
          <c:val>
            <c:numRef>
              <c:f>'[PIB TRIMESTRAL.xlsx]PIB RAMAS'!$B$102:$B$113</c:f>
              <c:numCache>
                <c:formatCode>#,##0</c:formatCode>
                <c:ptCount val="12"/>
                <c:pt idx="0">
                  <c:v>209535.78162426825</c:v>
                </c:pt>
                <c:pt idx="1">
                  <c:v>176808.42358102131</c:v>
                </c:pt>
                <c:pt idx="2">
                  <c:v>135585.6035997656</c:v>
                </c:pt>
                <c:pt idx="3">
                  <c:v>99241.294409759183</c:v>
                </c:pt>
                <c:pt idx="4">
                  <c:v>86976.89979878618</c:v>
                </c:pt>
                <c:pt idx="5">
                  <c:v>78223.845445748026</c:v>
                </c:pt>
                <c:pt idx="6">
                  <c:v>62639.992275558674</c:v>
                </c:pt>
                <c:pt idx="7">
                  <c:v>55602.968659273669</c:v>
                </c:pt>
                <c:pt idx="8">
                  <c:v>52748.898429139321</c:v>
                </c:pt>
                <c:pt idx="9">
                  <c:v>41001.693468567173</c:v>
                </c:pt>
                <c:pt idx="10">
                  <c:v>33463.787235016134</c:v>
                </c:pt>
                <c:pt idx="11">
                  <c:v>31762.180726416213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75D-46A8-8068-5D91114CDA3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9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35533746164822"/>
          <c:y val="3.8612914651776881E-2"/>
          <c:w val="0.54736565276751936"/>
          <c:h val="0.893878839565366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AA-4E26-B2D4-FDDFD5A60BF2}"/>
              </c:ext>
            </c:extLst>
          </c:dPt>
          <c:dPt>
            <c:idx val="1"/>
            <c:invertIfNegative val="0"/>
            <c:bubble3D val="0"/>
            <c:spPr>
              <a:solidFill>
                <a:srgbClr val="0092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AA-4E26-B2D4-FDDFD5A60BF2}"/>
              </c:ext>
            </c:extLst>
          </c:dPt>
          <c:dLbls>
            <c:dLbl>
              <c:idx val="2"/>
              <c:layout>
                <c:manualLayout>
                  <c:x val="-1.6508653719288586E-3"/>
                  <c:y val="-7.03020969676269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AA-4E26-B2D4-FDDFD5A60B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'[PIB TRIMESTRAL.xlsx]PIB ANUAL'!$A$71:$A$83</c:f>
              <c:strCache>
                <c:ptCount val="13"/>
                <c:pt idx="0">
                  <c:v>Producto Interno Bruto - PIB</c:v>
                </c:pt>
                <c:pt idx="1">
                  <c:v>Agricultura, ganadería, caza, silvicultura y pesca</c:v>
                </c:pt>
                <c:pt idx="2">
                  <c:v>Actividades inmobiliarias</c:v>
                </c:pt>
                <c:pt idx="3">
                  <c:v>Actividades financieras y de seguros</c:v>
                </c:pt>
                <c:pt idx="4">
                  <c:v>Suministro de electricidad, gas, vapor y aire acondicionado</c:v>
                </c:pt>
                <c:pt idx="5">
                  <c:v>Construcción</c:v>
                </c:pt>
                <c:pt idx="6">
                  <c:v>Administración pública y defensa</c:v>
                </c:pt>
                <c:pt idx="7">
                  <c:v>Explotación de minas y canteras</c:v>
                </c:pt>
                <c:pt idx="8">
                  <c:v>Actividades profesionales, científicas y técnicas</c:v>
                </c:pt>
                <c:pt idx="9">
                  <c:v>Industrias manufactureras</c:v>
                </c:pt>
                <c:pt idx="10">
                  <c:v>Información y comunicaciones</c:v>
                </c:pt>
                <c:pt idx="11">
                  <c:v>Comercio al por mayor y al por menor</c:v>
                </c:pt>
                <c:pt idx="12">
                  <c:v>Actividades artísticas, de entretenimiento y recreación</c:v>
                </c:pt>
              </c:strCache>
            </c:strRef>
          </c:cat>
          <c:val>
            <c:numRef>
              <c:f>'[PIB TRIMESTRAL.xlsx]PIB ANUAL'!$B$71:$B$83</c:f>
              <c:numCache>
                <c:formatCode>_-* #,##0.0_-;\-* #,##0.0_-;_-* "-"??_-;_-@_-</c:formatCode>
                <c:ptCount val="13"/>
                <c:pt idx="0">
                  <c:v>10.820370244567812</c:v>
                </c:pt>
                <c:pt idx="1">
                  <c:v>1.4257273776440371</c:v>
                </c:pt>
                <c:pt idx="2">
                  <c:v>2.6268328589469832</c:v>
                </c:pt>
                <c:pt idx="3">
                  <c:v>3.4978880888542676</c:v>
                </c:pt>
                <c:pt idx="4">
                  <c:v>5.681916033554927</c:v>
                </c:pt>
                <c:pt idx="5">
                  <c:v>6.2142871119980327</c:v>
                </c:pt>
                <c:pt idx="6">
                  <c:v>6.4563144347842325</c:v>
                </c:pt>
                <c:pt idx="7">
                  <c:v>8.2400330549824474</c:v>
                </c:pt>
                <c:pt idx="8">
                  <c:v>10.05713409920466</c:v>
                </c:pt>
                <c:pt idx="9">
                  <c:v>11.65704394221072</c:v>
                </c:pt>
                <c:pt idx="10">
                  <c:v>18.135062070637261</c:v>
                </c:pt>
                <c:pt idx="11">
                  <c:v>21.188908083537555</c:v>
                </c:pt>
                <c:pt idx="12">
                  <c:v>31.649993113401621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AA-4E26-B2D4-FDDFD5A60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65"/>
        <c:axId val="805444512"/>
        <c:axId val="805448320"/>
      </c:barChart>
      <c:catAx>
        <c:axId val="80544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8320"/>
        <c:crosses val="autoZero"/>
        <c:auto val="1"/>
        <c:lblAlgn val="ctr"/>
        <c:lblOffset val="100"/>
        <c:noMultiLvlLbl val="0"/>
      </c:catAx>
      <c:valAx>
        <c:axId val="805448320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80544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871295308615406E-3"/>
          <c:y val="2.1325632195633284E-2"/>
          <c:w val="0.97485588602832352"/>
          <c:h val="0.78371112911966667"/>
        </c:manualLayout>
      </c:layout>
      <c:lineChart>
        <c:grouping val="standard"/>
        <c:varyColors val="0"/>
        <c:ser>
          <c:idx val="0"/>
          <c:order val="0"/>
          <c:tx>
            <c:strRef>
              <c:f>'[PIB TRIMESTRAL.xlsx]PIB ANUAL'!$A$92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60-495A-A62C-309BE2BF59CF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60-495A-A62C-309BE2BF59CF}"/>
                </c:ext>
              </c:extLst>
            </c:dLbl>
            <c:dLbl>
              <c:idx val="4"/>
              <c:layout>
                <c:manualLayout>
                  <c:x val="-2.1783367259524566E-2"/>
                  <c:y val="-3.5301333604921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60-495A-A62C-309BE2BF59CF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60-495A-A62C-309BE2BF59CF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60-495A-A62C-309BE2BF59CF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C60-495A-A62C-309BE2BF59CF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60-495A-A62C-309BE2BF59CF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60-495A-A62C-309BE2BF59CF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C60-495A-A62C-309BE2BF59CF}"/>
                </c:ext>
              </c:extLst>
            </c:dLbl>
            <c:dLbl>
              <c:idx val="15"/>
              <c:spPr>
                <a:solidFill>
                  <a:srgbClr val="0070C0">
                    <a:alpha val="35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BC60-495A-A62C-309BE2BF5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'[PIB TRIMESTRAL.xlsx]PIB ANUAL'!$C$90:$R$90</c:f>
              <c:strCache>
                <c:ptCount val="16"/>
                <c:pt idx="0">
                  <c:v>2006-IV</c:v>
                </c:pt>
                <c:pt idx="1">
                  <c:v>2007-IV</c:v>
                </c:pt>
                <c:pt idx="2">
                  <c:v>2008-IV</c:v>
                </c:pt>
                <c:pt idx="3">
                  <c:v>2009-IV</c:v>
                </c:pt>
                <c:pt idx="4">
                  <c:v>2010-IV</c:v>
                </c:pt>
                <c:pt idx="5">
                  <c:v>2011-IV</c:v>
                </c:pt>
                <c:pt idx="6">
                  <c:v>2012-IV</c:v>
                </c:pt>
                <c:pt idx="7">
                  <c:v>2013-IV</c:v>
                </c:pt>
                <c:pt idx="8">
                  <c:v>2014-IV</c:v>
                </c:pt>
                <c:pt idx="9">
                  <c:v>2015-IV</c:v>
                </c:pt>
                <c:pt idx="10">
                  <c:v>2016-IV</c:v>
                </c:pt>
                <c:pt idx="11">
                  <c:v>2017-IV</c:v>
                </c:pt>
                <c:pt idx="12">
                  <c:v>2018-IV</c:v>
                </c:pt>
                <c:pt idx="13">
                  <c:v>2019-IV</c:v>
                </c:pt>
                <c:pt idx="14">
                  <c:v>2020-IV</c:v>
                </c:pt>
                <c:pt idx="15">
                  <c:v>2021-IV</c:v>
                </c:pt>
              </c:strCache>
            </c:strRef>
          </c:cat>
          <c:val>
            <c:numRef>
              <c:f>'[PIB TRIMESTRAL.xlsx]PIB ANUAL'!$C$92:$R$92</c:f>
              <c:numCache>
                <c:formatCode>_-* #,##0.0_-;\-* #,##0.0_-;_-* "-"??_-;_-@_-</c:formatCode>
                <c:ptCount val="16"/>
                <c:pt idx="0">
                  <c:v>3.2971976925605162</c:v>
                </c:pt>
                <c:pt idx="1">
                  <c:v>3.1006228409526102</c:v>
                </c:pt>
                <c:pt idx="2">
                  <c:v>-4.2544927659036773</c:v>
                </c:pt>
                <c:pt idx="3">
                  <c:v>2.6026094969369069</c:v>
                </c:pt>
                <c:pt idx="4">
                  <c:v>2.1652734512145173</c:v>
                </c:pt>
                <c:pt idx="5">
                  <c:v>-0.92002758344742119</c:v>
                </c:pt>
                <c:pt idx="6">
                  <c:v>0.70534050024085104</c:v>
                </c:pt>
                <c:pt idx="7">
                  <c:v>7.8335212039631017</c:v>
                </c:pt>
                <c:pt idx="8">
                  <c:v>3.3591921935860398</c:v>
                </c:pt>
                <c:pt idx="9">
                  <c:v>4.2738936440455575</c:v>
                </c:pt>
                <c:pt idx="10">
                  <c:v>8.8752531535917711</c:v>
                </c:pt>
                <c:pt idx="11">
                  <c:v>-0.49763961701924586</c:v>
                </c:pt>
                <c:pt idx="12">
                  <c:v>0.81574202943195928</c:v>
                </c:pt>
                <c:pt idx="13">
                  <c:v>4.7343429947203788</c:v>
                </c:pt>
                <c:pt idx="14">
                  <c:v>2.1658735124905064</c:v>
                </c:pt>
                <c:pt idx="15">
                  <c:v>1.4257273776440371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BC60-495A-A62C-309BE2BF59CF}"/>
            </c:ext>
          </c:extLst>
        </c:ser>
        <c:ser>
          <c:idx val="1"/>
          <c:order val="1"/>
          <c:tx>
            <c:strRef>
              <c:f>'[PIB TRIMESTRAL.xlsx]PIB ANUAL'!$A$93</c:f>
              <c:strCache>
                <c:ptCount val="1"/>
                <c:pt idx="0">
                  <c:v>Producto Interno Bruto - PIB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C60-495A-A62C-309BE2BF59CF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C60-495A-A62C-309BE2BF59CF}"/>
                </c:ext>
              </c:extLst>
            </c:dLbl>
            <c:dLbl>
              <c:idx val="14"/>
              <c:layout>
                <c:manualLayout>
                  <c:x val="-1.6357729313982109E-2"/>
                  <c:y val="2.94917929181894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C60-495A-A62C-309BE2BF59CF}"/>
                </c:ext>
              </c:extLst>
            </c:dLbl>
            <c:dLbl>
              <c:idx val="15"/>
              <c:spPr>
                <a:solidFill>
                  <a:schemeClr val="accent2">
                    <a:alpha val="3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BC60-495A-A62C-309BE2BF5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'[PIB TRIMESTRAL.xlsx]PIB ANUAL'!$C$90:$R$90</c:f>
              <c:strCache>
                <c:ptCount val="16"/>
                <c:pt idx="0">
                  <c:v>2006-IV</c:v>
                </c:pt>
                <c:pt idx="1">
                  <c:v>2007-IV</c:v>
                </c:pt>
                <c:pt idx="2">
                  <c:v>2008-IV</c:v>
                </c:pt>
                <c:pt idx="3">
                  <c:v>2009-IV</c:v>
                </c:pt>
                <c:pt idx="4">
                  <c:v>2010-IV</c:v>
                </c:pt>
                <c:pt idx="5">
                  <c:v>2011-IV</c:v>
                </c:pt>
                <c:pt idx="6">
                  <c:v>2012-IV</c:v>
                </c:pt>
                <c:pt idx="7">
                  <c:v>2013-IV</c:v>
                </c:pt>
                <c:pt idx="8">
                  <c:v>2014-IV</c:v>
                </c:pt>
                <c:pt idx="9">
                  <c:v>2015-IV</c:v>
                </c:pt>
                <c:pt idx="10">
                  <c:v>2016-IV</c:v>
                </c:pt>
                <c:pt idx="11">
                  <c:v>2017-IV</c:v>
                </c:pt>
                <c:pt idx="12">
                  <c:v>2018-IV</c:v>
                </c:pt>
                <c:pt idx="13">
                  <c:v>2019-IV</c:v>
                </c:pt>
                <c:pt idx="14">
                  <c:v>2020-IV</c:v>
                </c:pt>
                <c:pt idx="15">
                  <c:v>2021-IV</c:v>
                </c:pt>
              </c:strCache>
            </c:strRef>
          </c:cat>
          <c:val>
            <c:numRef>
              <c:f>'[PIB TRIMESTRAL.xlsx]PIB ANUAL'!$C$93:$R$93</c:f>
              <c:numCache>
                <c:formatCode>_-* #,##0.0_-;\-* #,##0.0_-;_-* "-"??_-;_-@_-</c:formatCode>
                <c:ptCount val="16"/>
                <c:pt idx="0">
                  <c:v>7.4162155058180588</c:v>
                </c:pt>
                <c:pt idx="1">
                  <c:v>6.4741056647572321</c:v>
                </c:pt>
                <c:pt idx="2">
                  <c:v>0.35164021071652485</c:v>
                </c:pt>
                <c:pt idx="3">
                  <c:v>2.9855182008308816</c:v>
                </c:pt>
                <c:pt idx="4">
                  <c:v>5.4342600227443398</c:v>
                </c:pt>
                <c:pt idx="5">
                  <c:v>6.441026921721928</c:v>
                </c:pt>
                <c:pt idx="6">
                  <c:v>2.6131439586538647</c:v>
                </c:pt>
                <c:pt idx="7">
                  <c:v>6.2519527692584091</c:v>
                </c:pt>
                <c:pt idx="8">
                  <c:v>4.0572025449353362</c:v>
                </c:pt>
                <c:pt idx="9">
                  <c:v>1.7765649103394168</c:v>
                </c:pt>
                <c:pt idx="10">
                  <c:v>2.5210033903253333</c:v>
                </c:pt>
                <c:pt idx="11">
                  <c:v>1.4284057772551648</c:v>
                </c:pt>
                <c:pt idx="12">
                  <c:v>2.9085117727759382</c:v>
                </c:pt>
                <c:pt idx="13">
                  <c:v>3.1014813787634239</c:v>
                </c:pt>
                <c:pt idx="14">
                  <c:v>-3.6367402025929749</c:v>
                </c:pt>
                <c:pt idx="15">
                  <c:v>10.820370244567812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BC60-495A-A62C-309BE2BF5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66816"/>
        <c:axId val="805467360"/>
      </c:lineChart>
      <c:catAx>
        <c:axId val="805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67360"/>
        <c:crosses val="autoZero"/>
        <c:auto val="1"/>
        <c:lblAlgn val="ctr"/>
        <c:lblOffset val="100"/>
        <c:noMultiLvlLbl val="0"/>
      </c:catAx>
      <c:valAx>
        <c:axId val="805467360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8054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21774299406149E-2"/>
          <c:y val="3.3212189277621811E-2"/>
          <c:w val="0.93363792995346129"/>
          <c:h val="0.85368520978240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'[PIB TRIMESTRAL.xlsx]PIB ANUAL'!$A$102</c:f>
              <c:strCache>
                <c:ptCount val="1"/>
                <c:pt idx="0">
                  <c:v>Valor agregado agricultura, ganadería, caza, silvicultura y pesca </c:v>
                </c:pt>
              </c:strCache>
            </c:strRef>
          </c:tx>
          <c:spPr>
            <a:solidFill>
              <a:srgbClr val="395F9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F8C-415A-BBD8-55988236F2B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F8C-415A-BBD8-55988236F2B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F8C-415A-BBD8-55988236F2B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F8C-415A-BBD8-55988236F2B4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F8C-415A-BBD8-55988236F2B4}"/>
              </c:ext>
            </c:extLst>
          </c:dPt>
          <c:dPt>
            <c:idx val="25"/>
            <c:invertIfNegative val="0"/>
            <c:bubble3D val="0"/>
            <c:spPr>
              <a:solidFill>
                <a:srgbClr val="395F9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F8C-415A-BBD8-55988236F2B4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F8C-415A-BBD8-55988236F2B4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F8C-415A-BBD8-55988236F2B4}"/>
              </c:ext>
            </c:extLst>
          </c:dPt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F8C-415A-BBD8-55988236F2B4}"/>
                </c:ext>
              </c:extLst>
            </c:dLbl>
            <c:dLbl>
              <c:idx val="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F8C-415A-BBD8-55988236F2B4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F8C-415A-BBD8-55988236F2B4}"/>
                </c:ext>
              </c:extLst>
            </c:dLbl>
            <c:dLbl>
              <c:idx val="1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F8C-415A-BBD8-55988236F2B4}"/>
                </c:ext>
              </c:extLst>
            </c:dLbl>
            <c:dLbl>
              <c:idx val="2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BF8C-415A-BBD8-55988236F2B4}"/>
                </c:ext>
              </c:extLst>
            </c:dLbl>
            <c:dLbl>
              <c:idx val="2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F8C-415A-BBD8-55988236F2B4}"/>
                </c:ext>
              </c:extLst>
            </c:dLbl>
            <c:dLbl>
              <c:idx val="2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BF8C-415A-BBD8-55988236F2B4}"/>
                </c:ext>
              </c:extLst>
            </c:dLbl>
            <c:dLbl>
              <c:idx val="28"/>
              <c:layout>
                <c:manualLayout>
                  <c:x val="0"/>
                  <c:y val="-3.2446645706644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9803030986253226E-2"/>
                      <c:h val="4.46948712328039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BF8C-415A-BBD8-55988236F2B4}"/>
                </c:ext>
              </c:extLst>
            </c:dLbl>
            <c:dLbl>
              <c:idx val="29"/>
              <c:layout>
                <c:manualLayout>
                  <c:x val="2.232660643229367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9803030986253226E-2"/>
                      <c:h val="5.44288649447972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F8C-415A-BBD8-55988236F2B4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BF8C-415A-BBD8-55988236F2B4}"/>
                </c:ext>
              </c:extLst>
            </c:dLbl>
            <c:dLbl>
              <c:idx val="3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4-BF8C-415A-BBD8-55988236F2B4}"/>
                </c:ext>
              </c:extLst>
            </c:dLbl>
            <c:dLbl>
              <c:idx val="3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5-BF8C-415A-BBD8-55988236F2B4}"/>
                </c:ext>
              </c:extLst>
            </c:dLbl>
            <c:dLbl>
              <c:idx val="33"/>
              <c:spPr>
                <a:solidFill>
                  <a:srgbClr val="27689D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9580826224045797E-2"/>
                      <c:h val="4.85052494040468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BF8C-415A-BBD8-55988236F2B4}"/>
                </c:ext>
              </c:extLst>
            </c:dLbl>
            <c:dLbl>
              <c:idx val="34"/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8987207288906969E-2"/>
                      <c:h val="5.61694462321328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BF8C-415A-BBD8-55988236F2B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'[PIB TRIMESTRAL.xlsx]PIB ANUAL'!$G$100:$AO$101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Total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Total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Total</c:v>
                  </c:pt>
                  <c:pt idx="15">
                    <c:v>I</c:v>
                  </c:pt>
                  <c:pt idx="16">
                    <c:v>II</c:v>
                  </c:pt>
                  <c:pt idx="17">
                    <c:v>III</c:v>
                  </c:pt>
                  <c:pt idx="18">
                    <c:v>IV</c:v>
                  </c:pt>
                  <c:pt idx="19">
                    <c:v>Total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Total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Total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Total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0">
                    <c:v>2017</c:v>
                  </c:pt>
                  <c:pt idx="15">
                    <c:v>2018</c:v>
                  </c:pt>
                  <c:pt idx="20">
                    <c:v>2019</c:v>
                  </c:pt>
                  <c:pt idx="25">
                    <c:v>2020</c:v>
                  </c:pt>
                  <c:pt idx="30">
                    <c:v>2021</c:v>
                  </c:pt>
                </c:lvl>
              </c:multiLvlStrCache>
            </c:multiLvlStrRef>
          </c:cat>
          <c:val>
            <c:numRef>
              <c:f>'[PIB TRIMESTRAL.xlsx]PIB ANUAL'!$G$102:$AO$102</c:f>
              <c:numCache>
                <c:formatCode>#,##0.0</c:formatCode>
                <c:ptCount val="35"/>
                <c:pt idx="0">
                  <c:v>3.0768489833709793</c:v>
                </c:pt>
                <c:pt idx="1">
                  <c:v>2.6963593384714812</c:v>
                </c:pt>
                <c:pt idx="2">
                  <c:v>6.9546469968090605</c:v>
                </c:pt>
                <c:pt idx="3">
                  <c:v>4.2738936440455575</c:v>
                </c:pt>
                <c:pt idx="4" formatCode="_-* #,##0.0_-;\-* #,##0.0_-;_-* &quot;-&quot;??_-;_-@_-">
                  <c:v>4.2999566536627896</c:v>
                </c:pt>
                <c:pt idx="5">
                  <c:v>-0.71019195731352625</c:v>
                </c:pt>
                <c:pt idx="6">
                  <c:v>1.0893978884476354</c:v>
                </c:pt>
                <c:pt idx="7">
                  <c:v>1.5271782687690063</c:v>
                </c:pt>
                <c:pt idx="8">
                  <c:v>8.8752531535917711</c:v>
                </c:pt>
                <c:pt idx="9" formatCode="_-* #,##0.0_-;\-* #,##0.0_-;_-* &quot;-&quot;??_-;_-@_-">
                  <c:v>2.7366802427063277</c:v>
                </c:pt>
                <c:pt idx="10">
                  <c:v>11.27727251987325</c:v>
                </c:pt>
                <c:pt idx="11">
                  <c:v>6.305471160307178</c:v>
                </c:pt>
                <c:pt idx="12">
                  <c:v>6.0620189450951045</c:v>
                </c:pt>
                <c:pt idx="13">
                  <c:v>-0.49763961701924586</c:v>
                </c:pt>
                <c:pt idx="14" formatCode="_-* #,##0.0_-;\-* #,##0.0_-;_-* &quot;-&quot;??_-;_-@_-">
                  <c:v>5.5763435205598739</c:v>
                </c:pt>
                <c:pt idx="15">
                  <c:v>0.90958556461021089</c:v>
                </c:pt>
                <c:pt idx="16">
                  <c:v>3.9081804645149703</c:v>
                </c:pt>
                <c:pt idx="17">
                  <c:v>0.88750214746325184</c:v>
                </c:pt>
                <c:pt idx="18">
                  <c:v>0.81574202943195928</c:v>
                </c:pt>
                <c:pt idx="19" formatCode="_-* #,##0.0_-;\-* #,##0.0_-;_-* &quot;-&quot;??_-;_-@_-">
                  <c:v>1.5939308019464562</c:v>
                </c:pt>
                <c:pt idx="20">
                  <c:v>1.4308338773985696</c:v>
                </c:pt>
                <c:pt idx="21">
                  <c:v>1.0522772939609553</c:v>
                </c:pt>
                <c:pt idx="22">
                  <c:v>3.5256482179499784</c:v>
                </c:pt>
                <c:pt idx="23">
                  <c:v>4.7343429947203788</c:v>
                </c:pt>
                <c:pt idx="24">
                  <c:v>2.7173298133132135</c:v>
                </c:pt>
                <c:pt idx="25">
                  <c:v>5.9747570823814442</c:v>
                </c:pt>
                <c:pt idx="26">
                  <c:v>-0.75316485626237295</c:v>
                </c:pt>
                <c:pt idx="27">
                  <c:v>0.87382942194169289</c:v>
                </c:pt>
                <c:pt idx="28">
                  <c:v>2.1658735124905064</c:v>
                </c:pt>
                <c:pt idx="29" formatCode="0.0">
                  <c:v>2.0341098933377424</c:v>
                </c:pt>
                <c:pt idx="30">
                  <c:v>2.968464828573687</c:v>
                </c:pt>
                <c:pt idx="31">
                  <c:v>3.7534061085910793</c:v>
                </c:pt>
                <c:pt idx="32">
                  <c:v>1.4275629307910691</c:v>
                </c:pt>
                <c:pt idx="33">
                  <c:v>1.4257273776440371</c:v>
                </c:pt>
                <c:pt idx="34" formatCode="0.0">
                  <c:v>2.3521161723160731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F8C-415A-BBD8-55988236F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100"/>
        <c:axId val="311381024"/>
        <c:axId val="174462352"/>
      </c:barChart>
      <c:catAx>
        <c:axId val="31138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74462352"/>
        <c:crosses val="autoZero"/>
        <c:auto val="1"/>
        <c:lblAlgn val="ctr"/>
        <c:lblOffset val="100"/>
        <c:noMultiLvlLbl val="0"/>
      </c:catAx>
      <c:valAx>
        <c:axId val="1744623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</a:t>
                </a:r>
                <a:r>
                  <a:rPr lang="es-CO" baseline="0" dirty="0"/>
                  <a:t> (%)</a:t>
                </a:r>
                <a:endParaRPr lang="es-C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138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16742669927757E-2"/>
          <c:y val="3.4834447852806628E-2"/>
          <c:w val="0.47967249517339383"/>
          <c:h val="0.930331104294386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'[PIB TRIMESTRAL.xlsx]PIB AGRO'!$B$44</c:f>
              <c:strCache>
                <c:ptCount val="1"/>
                <c:pt idx="0">
                  <c:v>I Trimetre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09-4869-8BC0-F46E0024A5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'[PIB TRIMESTRAL.xlsx]PIB AGRO'!$A$56:$A$61</c:f>
              <c:strCache>
                <c:ptCount val="6"/>
                <c:pt idx="0">
                  <c:v>Agricultura, ganadería, caza, silvicultura y pesca</c:v>
                </c:pt>
                <c:pt idx="1">
                  <c:v>Café</c:v>
                </c:pt>
                <c:pt idx="2">
                  <c:v>Ganadería</c:v>
                </c:pt>
                <c:pt idx="3">
                  <c:v>Cultivos agrícolas sin café</c:v>
                </c:pt>
                <c:pt idx="4">
                  <c:v>Silvicultura y extracción de madera</c:v>
                </c:pt>
                <c:pt idx="5">
                  <c:v>Pesca y acuicultura</c:v>
                </c:pt>
              </c:strCache>
            </c:strRef>
          </c:cat>
          <c:val>
            <c:numRef>
              <c:f>'[PIB TRIMESTRAL.xlsx]PIB AGRO'!$B$56:$B$61</c:f>
              <c:numCache>
                <c:formatCode>0.0</c:formatCode>
                <c:ptCount val="6"/>
                <c:pt idx="0">
                  <c:v>1.4257273776440371</c:v>
                </c:pt>
                <c:pt idx="1">
                  <c:v>-11.576306449763123</c:v>
                </c:pt>
                <c:pt idx="2">
                  <c:v>0.39377867349534768</c:v>
                </c:pt>
                <c:pt idx="3">
                  <c:v>1.9210646254576034</c:v>
                </c:pt>
                <c:pt idx="4">
                  <c:v>9.6083906200138358</c:v>
                </c:pt>
                <c:pt idx="5">
                  <c:v>38.276646101993435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09-4869-8BC0-F46E0024A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1"/>
        <c:axId val="522658512"/>
        <c:axId val="328276192"/>
      </c:barChart>
      <c:catAx>
        <c:axId val="52265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276192"/>
        <c:crosses val="autoZero"/>
        <c:auto val="1"/>
        <c:lblAlgn val="ctr"/>
        <c:lblOffset val="100"/>
        <c:noMultiLvlLbl val="0"/>
      </c:catAx>
      <c:valAx>
        <c:axId val="32827619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5226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0.82837</cdr:y>
    </cdr:from>
    <cdr:to>
      <cdr:x>1</cdr:x>
      <cdr:y>0.94209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0" y="3168396"/>
          <a:ext cx="6743351" cy="434961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0.83011</cdr:y>
    </cdr:from>
    <cdr:to>
      <cdr:x>1</cdr:x>
      <cdr:y>0.94383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-415636" y="3329078"/>
          <a:ext cx="6743351" cy="456062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15/02/2022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3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X|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27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872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351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48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904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109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691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221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76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764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8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4296" y="3392039"/>
            <a:ext cx="6619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Producto Interno Bruto - PIB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Año 2021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y IV trimestre de 2021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 febrero de 2022</a:t>
            </a:r>
          </a:p>
        </p:txBody>
      </p:sp>
    </p:spTree>
    <p:extLst>
      <p:ext uri="{BB962C8B-B14F-4D97-AF65-F5344CB8AC3E}">
        <p14:creationId xmlns:p14="http://schemas.microsoft.com/office/powerpoint/2010/main" val="366079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</a:rPr>
              <a:t>Valor agregado de la a</a:t>
            </a:r>
            <a:r>
              <a:rPr lang="es-MX" sz="2400" b="1" dirty="0">
                <a:solidFill>
                  <a:srgbClr val="395F9B"/>
                </a:solidFill>
              </a:rPr>
              <a:t>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y participación por divisiones en el IV trimestre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(2020-2021)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9F37B6-FA62-4FD6-98CC-194902F4CC35}"/>
              </a:ext>
            </a:extLst>
          </p:cNvPr>
          <p:cNvSpPr/>
          <p:nvPr/>
        </p:nvSpPr>
        <p:spPr>
          <a:xfrm>
            <a:off x="680417" y="1620436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rgbClr val="395F9B"/>
                </a:solidFill>
                <a:latin typeface="+mj-lt"/>
              </a:rPr>
              <a:t>Tasa de crecimiento (%) IV trimestre (2020-2021)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F29B7F-5F33-4465-A4FF-DE10DD250E42}"/>
              </a:ext>
            </a:extLst>
          </p:cNvPr>
          <p:cNvSpPr/>
          <p:nvPr/>
        </p:nvSpPr>
        <p:spPr>
          <a:xfrm>
            <a:off x="6331208" y="1620436"/>
            <a:ext cx="5668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Participación (%) en el valor agregado sectorial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006ADF7-838D-4D33-A092-167EC104D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412042"/>
              </p:ext>
            </p:extLst>
          </p:nvPr>
        </p:nvGraphicFramePr>
        <p:xfrm>
          <a:off x="192252" y="2018067"/>
          <a:ext cx="6743351" cy="400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571C94ED-79D5-4A6D-BCD5-6B381F2F3A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293513"/>
              </p:ext>
            </p:extLst>
          </p:nvPr>
        </p:nvGraphicFramePr>
        <p:xfrm>
          <a:off x="6407488" y="2018067"/>
          <a:ext cx="5702521" cy="44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76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Comportamiento de la producción principales productos agrícolas y pecuarios. Tasa de crecimiento IV trimestre (%) 2020-2021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4CA12A8-EAB6-483B-9B18-B18DBA456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923274"/>
              </p:ext>
            </p:extLst>
          </p:nvPr>
        </p:nvGraphicFramePr>
        <p:xfrm>
          <a:off x="1424230" y="1260430"/>
          <a:ext cx="9687793" cy="519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551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Participación porcentual del valor agregado por actividad económica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IV trimestre de 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11667" y="5584425"/>
            <a:ext cx="978808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ES" altLang="es-CO" sz="1900" dirty="0">
                <a:solidFill>
                  <a:srgbClr val="395F9B"/>
                </a:solidFill>
              </a:rPr>
              <a:t>La agricultura, ganadería, caza, silvicultura y pesca participó en el cuarto trimestre de  2021 con el  8,02% en el valor agregado generado por la economía, ocupando el quinto lugar de las 12 ramas de actividad económica.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0194F45-6117-40C8-9702-E2FAC485BA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777424"/>
              </p:ext>
            </p:extLst>
          </p:nvPr>
        </p:nvGraphicFramePr>
        <p:xfrm>
          <a:off x="1998378" y="1278191"/>
          <a:ext cx="8195243" cy="430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430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Valor agregado por actividad económica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Tasa de crecimiento anual (%)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2020-2021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086984" y="5833846"/>
            <a:ext cx="10105016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Producto Interno Bruto - PIB</a:t>
            </a:r>
            <a:r>
              <a:rPr lang="es-ES" altLang="es-CO" sz="1900" b="1" dirty="0">
                <a:solidFill>
                  <a:srgbClr val="395F9B"/>
                </a:solidFill>
              </a:rPr>
              <a:t> </a:t>
            </a:r>
            <a:r>
              <a:rPr lang="es-ES" altLang="es-CO" sz="1900" dirty="0">
                <a:solidFill>
                  <a:srgbClr val="395F9B"/>
                </a:solidFill>
              </a:rPr>
              <a:t>en su serie original</a:t>
            </a:r>
            <a:r>
              <a:rPr lang="es-ES" altLang="es-CO" sz="1900" b="1" dirty="0">
                <a:solidFill>
                  <a:srgbClr val="395F9B"/>
                </a:solidFill>
              </a:rPr>
              <a:t>, aumentó 10,6% </a:t>
            </a:r>
            <a:r>
              <a:rPr lang="es-ES" altLang="es-CO" sz="1900" dirty="0">
                <a:solidFill>
                  <a:srgbClr val="395F9B"/>
                </a:solidFill>
              </a:rPr>
              <a:t>en 2021 con respecto al año 2020. Por su parte </a:t>
            </a:r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 pesca presentó un crecimiento de 2,4% </a:t>
            </a:r>
            <a:r>
              <a:rPr lang="es-ES" altLang="es-CO" sz="1900" dirty="0">
                <a:solidFill>
                  <a:srgbClr val="395F9B"/>
                </a:solidFill>
              </a:rPr>
              <a:t>respecto al año anterior.</a:t>
            </a:r>
            <a:endParaRPr lang="es-ES" altLang="es-CO" sz="19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932D7E-9E1F-417F-92BA-FF90C53902EF}"/>
              </a:ext>
            </a:extLst>
          </p:cNvPr>
          <p:cNvSpPr/>
          <p:nvPr/>
        </p:nvSpPr>
        <p:spPr>
          <a:xfrm>
            <a:off x="1738347" y="4762377"/>
            <a:ext cx="9286880" cy="252000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4CC7ABA1-551D-4824-88CF-E1F23BCAF8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168696"/>
              </p:ext>
            </p:extLst>
          </p:nvPr>
        </p:nvGraphicFramePr>
        <p:xfrm>
          <a:off x="1448927" y="1346707"/>
          <a:ext cx="9715241" cy="4627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110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Variación anual (%) del PIB y del valor agregado de la </a:t>
            </a:r>
            <a:r>
              <a:rPr lang="es-MX" sz="2400" b="1" dirty="0">
                <a:solidFill>
                  <a:srgbClr val="395F9B"/>
                </a:solidFill>
                <a:latin typeface="+mj-lt"/>
              </a:rPr>
              <a:t>agricultura, ganadería, caza, silvicultura y pesca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2006-2021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842" y="5661718"/>
            <a:ext cx="996615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2021 la variación anual del valor agregado del sector agropecuario silvícola y pesquero </a:t>
            </a:r>
            <a:r>
              <a:rPr lang="es-ES" altLang="es-CO" sz="1900" b="1" dirty="0">
                <a:solidFill>
                  <a:srgbClr val="395F9B"/>
                </a:solidFill>
              </a:rPr>
              <a:t>se ubicó 0,4 puntos porcentuales  por encima de la variación anual presentada en 2020 </a:t>
            </a:r>
            <a:r>
              <a:rPr lang="es-ES" altLang="es-CO" sz="1900" dirty="0">
                <a:solidFill>
                  <a:srgbClr val="395F9B"/>
                </a:solidFill>
              </a:rPr>
              <a:t>(2,0%).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6CDE71B-33FF-47A4-B2A9-47423AF66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878940"/>
              </p:ext>
            </p:extLst>
          </p:nvPr>
        </p:nvGraphicFramePr>
        <p:xfrm>
          <a:off x="191586" y="1178064"/>
          <a:ext cx="11808827" cy="450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648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</a:rPr>
              <a:t>Valor agregado de la a</a:t>
            </a:r>
            <a:r>
              <a:rPr lang="es-MX" sz="2400" b="1" dirty="0">
                <a:solidFill>
                  <a:srgbClr val="395F9B"/>
                </a:solidFill>
              </a:rPr>
              <a:t>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y participación por divisiones 2020-2021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9F37B6-FA62-4FD6-98CC-194902F4CC35}"/>
              </a:ext>
            </a:extLst>
          </p:cNvPr>
          <p:cNvSpPr/>
          <p:nvPr/>
        </p:nvSpPr>
        <p:spPr>
          <a:xfrm>
            <a:off x="1366503" y="1459066"/>
            <a:ext cx="382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rgbClr val="395F9B"/>
                </a:solidFill>
                <a:latin typeface="+mj-lt"/>
              </a:rPr>
              <a:t>Tasa de crecimiento (%) 2020-2021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F29B7F-5F33-4465-A4FF-DE10DD250E42}"/>
              </a:ext>
            </a:extLst>
          </p:cNvPr>
          <p:cNvSpPr/>
          <p:nvPr/>
        </p:nvSpPr>
        <p:spPr>
          <a:xfrm>
            <a:off x="6331208" y="1459066"/>
            <a:ext cx="5668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Participación (%) en el valor agregado sectorial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2C438347-5686-4455-834A-EA1C869F0C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849565"/>
              </p:ext>
            </p:extLst>
          </p:nvPr>
        </p:nvGraphicFramePr>
        <p:xfrm>
          <a:off x="0" y="2158922"/>
          <a:ext cx="6743351" cy="3824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606189"/>
              </p:ext>
            </p:extLst>
          </p:nvPr>
        </p:nvGraphicFramePr>
        <p:xfrm>
          <a:off x="6151428" y="2216564"/>
          <a:ext cx="5702521" cy="44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1981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Participación porcentual del valor agregado por actividad económica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en el año 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11667" y="5584425"/>
            <a:ext cx="978808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ES" altLang="es-CO" sz="1900" dirty="0">
                <a:solidFill>
                  <a:srgbClr val="395F9B"/>
                </a:solidFill>
              </a:rPr>
              <a:t>El Sector Agropecuario Silvícola y Pesquero, participó en el año  2021 con el  8,18% en el valor agregado generado por la economía, ocupando el quinto lugar de las 12 ramas de actividad económica.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060660"/>
              </p:ext>
            </p:extLst>
          </p:nvPr>
        </p:nvGraphicFramePr>
        <p:xfrm>
          <a:off x="1998378" y="1278191"/>
          <a:ext cx="8195243" cy="430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029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4296" y="3392039"/>
            <a:ext cx="661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Producto Interno Bruto - PIB IV trimestre de 2021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 febrero de 2022</a:t>
            </a:r>
          </a:p>
        </p:txBody>
      </p:sp>
    </p:spTree>
    <p:extLst>
      <p:ext uri="{BB962C8B-B14F-4D97-AF65-F5344CB8AC3E}">
        <p14:creationId xmlns:p14="http://schemas.microsoft.com/office/powerpoint/2010/main" val="425300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Valor agregado por actividad económica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Tasa de crecimiento anual (%) IV trimestre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2020-2021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25842" y="5661718"/>
            <a:ext cx="996615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Producto Interno Bruto - PIB</a:t>
            </a:r>
            <a:r>
              <a:rPr lang="es-ES" altLang="es-CO" sz="1900" b="1" dirty="0">
                <a:solidFill>
                  <a:srgbClr val="395F9B"/>
                </a:solidFill>
              </a:rPr>
              <a:t> </a:t>
            </a:r>
            <a:r>
              <a:rPr lang="es-ES" altLang="es-CO" sz="1900" dirty="0">
                <a:solidFill>
                  <a:srgbClr val="395F9B"/>
                </a:solidFill>
              </a:rPr>
              <a:t>en su serie original</a:t>
            </a:r>
            <a:r>
              <a:rPr lang="es-ES" altLang="es-CO" sz="1900" b="1" dirty="0">
                <a:solidFill>
                  <a:srgbClr val="395F9B"/>
                </a:solidFill>
              </a:rPr>
              <a:t>, aumentó 10,8% </a:t>
            </a:r>
            <a:r>
              <a:rPr lang="es-ES" altLang="es-CO" sz="1900" dirty="0">
                <a:solidFill>
                  <a:srgbClr val="395F9B"/>
                </a:solidFill>
              </a:rPr>
              <a:t>en el cuarto trimestre de 2021 con respecto al mismo periodo de 2020. Por su parte </a:t>
            </a:r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 pesca presentó un aumento de 1,4%</a:t>
            </a:r>
            <a:r>
              <a:rPr lang="es-ES" altLang="es-CO" sz="1900" dirty="0">
                <a:solidFill>
                  <a:srgbClr val="395F9B"/>
                </a:solidFill>
              </a:rPr>
              <a:t> para el  mismo periodo de análisis.</a:t>
            </a:r>
            <a:endParaRPr lang="es-ES" altLang="es-CO" sz="19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932D7E-9E1F-417F-92BA-FF90C53902EF}"/>
              </a:ext>
            </a:extLst>
          </p:cNvPr>
          <p:cNvSpPr/>
          <p:nvPr/>
        </p:nvSpPr>
        <p:spPr>
          <a:xfrm>
            <a:off x="979365" y="4994725"/>
            <a:ext cx="9322814" cy="273488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57CD1666-84E4-4E0E-AE25-C63443BFC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64877"/>
              </p:ext>
            </p:extLst>
          </p:nvPr>
        </p:nvGraphicFramePr>
        <p:xfrm>
          <a:off x="1470032" y="1277813"/>
          <a:ext cx="8757084" cy="465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33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Variación (%) del PIB y del valor agregado de la </a:t>
            </a:r>
            <a:r>
              <a:rPr lang="es-MX" sz="2400" b="1" dirty="0">
                <a:solidFill>
                  <a:srgbClr val="395F9B"/>
                </a:solidFill>
                <a:latin typeface="+mj-lt"/>
              </a:rPr>
              <a:t>agricultura, ganadería, caza, silvicultura y pesca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IV trimestre 2006-2021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842" y="5661718"/>
            <a:ext cx="996615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el cuarto trimestre de 2021</a:t>
            </a:r>
            <a:r>
              <a:rPr lang="es-ES" altLang="es-CO" sz="1900" b="1" dirty="0">
                <a:solidFill>
                  <a:srgbClr val="395F9B"/>
                </a:solidFill>
              </a:rPr>
              <a:t>, la variación del </a:t>
            </a:r>
            <a:r>
              <a:rPr lang="es-MX" altLang="es-CO" sz="1900" b="1" dirty="0">
                <a:solidFill>
                  <a:srgbClr val="395F9B"/>
                </a:solidFill>
              </a:rPr>
              <a:t>valor agregado de la agricultura, ganadería, caza, silvicultura y pesca</a:t>
            </a:r>
            <a:r>
              <a:rPr lang="es-ES" altLang="es-CO" sz="1900" b="1" dirty="0">
                <a:solidFill>
                  <a:srgbClr val="395F9B"/>
                </a:solidFill>
              </a:rPr>
              <a:t> se ubicó 9,4 puntos porcentuales  por debajo de la variación del PIB  (10,8%).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/>
        </p:nvGraphicFramePr>
        <p:xfrm>
          <a:off x="191586" y="1178064"/>
          <a:ext cx="11808827" cy="450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557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anual (%) del </a:t>
            </a:r>
            <a:r>
              <a:rPr lang="es-ES" sz="2400" b="1" dirty="0">
                <a:solidFill>
                  <a:srgbClr val="395F9B"/>
                </a:solidFill>
              </a:rPr>
              <a:t>valor agregado de la </a:t>
            </a:r>
            <a:r>
              <a:rPr lang="es-MX" sz="2400" b="1" dirty="0">
                <a:solidFill>
                  <a:srgbClr val="395F9B"/>
                </a:solidFill>
              </a:rPr>
              <a:t>agricultura,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Trimestral y total por año (2015-2021)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248" y="5829920"/>
            <a:ext cx="1002016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b="1" dirty="0">
                <a:solidFill>
                  <a:srgbClr val="395F9B"/>
                </a:solidFill>
              </a:rPr>
              <a:t>La variación del valor agregado del sector en el IV trimestre de 2021 (1,4%) </a:t>
            </a:r>
            <a:r>
              <a:rPr lang="es-ES" altLang="es-CO" sz="1900" dirty="0">
                <a:solidFill>
                  <a:srgbClr val="395F9B"/>
                </a:solidFill>
              </a:rPr>
              <a:t>fue inferior en 0,7 puntos porcentuales a la variación presentada en el mismo trimestre de 2020 (2,2%).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719643"/>
              </p:ext>
            </p:extLst>
          </p:nvPr>
        </p:nvGraphicFramePr>
        <p:xfrm>
          <a:off x="43294" y="1444190"/>
          <a:ext cx="12105409" cy="420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1735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6A575DB47B9294D941DF857CE8D762C" ma:contentTypeVersion="12" ma:contentTypeDescription="Crear nuevo documento." ma:contentTypeScope="" ma:versionID="4114aac353c62af9e0f79986c1c56d9f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47d8493ea8405159dd33edc37c07c87c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2:Categoría_x0020_Documento"/>
                <xsd:element ref="ns2:Año"/>
                <xsd:element ref="ns2:Fecha_x0020_Publicación"/>
                <xsd:element ref="ns1:VariationsItemGroup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10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Categoría_x0020_Documento" ma:index="1" ma:displayName="Categoría Documento" ma:format="Dropdown" ma:internalName="Categor_x00ed_a_x0020_Documento">
      <xsd:simpleType>
        <xsd:restriction base="dms:Choice">
          <xsd:enumeration value="PIB"/>
          <xsd:enumeration value="Consumidor"/>
          <xsd:enumeration value="Agroinsumos"/>
          <xsd:enumeration value="Laboral"/>
          <xsd:enumeration value="Balanza"/>
          <xsd:enumeration value="Abastecimiento"/>
          <xsd:enumeration value="Mercado"/>
          <xsd:enumeration value="Agroclimatico"/>
          <xsd:enumeration value="SIGRA"/>
        </xsd:restriction>
      </xsd:simpleType>
    </xsd:element>
    <xsd:element name="Año" ma:index="3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Fecha_x0020_Publicación" ma:index="4" ma:displayName="Fecha Publicación" ma:default="[today]" ma:description="Fecha a partir de la cual se publicará la información" ma:format="DateOnly" ma:internalName="Fecha_x0020_Publicaci_x00f3_n" ma:readOnly="false">
      <xsd:simpleType>
        <xsd:restriction base="dms:DateTime"/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ipo de contenido"/>
        <xsd:element ref="dc:title" maxOccurs="1" ma:index="2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2021</Año>
    <VariationsItemGroupID xmlns="http://schemas.microsoft.com/sharepoint/v3">91b6c36a-50e9-4dbe-82de-81b3d5950763</VariationsItemGroupID>
    <Fecha_x0020_Publicación xmlns="a7912b74-821a-4119-aad9-e1c9b233eb5e">2021-12-31T05:00:00+00:00</Fecha_x0020_Publicación>
    <Categoría_x0020_Documento xmlns="a7912b74-821a-4119-aad9-e1c9b233eb5e">PIB</Categoría_x0020_Documento>
  </documentManagement>
</p:properties>
</file>

<file path=customXml/itemProps1.xml><?xml version="1.0" encoding="utf-8"?>
<ds:datastoreItem xmlns:ds="http://schemas.openxmlformats.org/officeDocument/2006/customXml" ds:itemID="{074D0BED-33B0-40DA-854B-DCC5CE1E49F3}"/>
</file>

<file path=customXml/itemProps2.xml><?xml version="1.0" encoding="utf-8"?>
<ds:datastoreItem xmlns:ds="http://schemas.openxmlformats.org/officeDocument/2006/customXml" ds:itemID="{A16FF160-167F-4954-A7F4-F8075E6AB56A}"/>
</file>

<file path=customXml/itemProps3.xml><?xml version="1.0" encoding="utf-8"?>
<ds:datastoreItem xmlns:ds="http://schemas.openxmlformats.org/officeDocument/2006/customXml" ds:itemID="{49A1DA9E-9E92-414A-B2C5-C32A73926E61}"/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744</Words>
  <Application>Microsoft Office PowerPoint</Application>
  <PresentationFormat>Panorámica</PresentationFormat>
  <Paragraphs>146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Arial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PIB 2021 y IV trimestre 2021</dc:title>
  <dc:creator>Usuario de Windows</dc:creator>
  <cp:lastModifiedBy>NESTOR JULIO HERNANDEZ BOCKER</cp:lastModifiedBy>
  <cp:revision>192</cp:revision>
  <dcterms:created xsi:type="dcterms:W3CDTF">2019-02-12T04:28:07Z</dcterms:created>
  <dcterms:modified xsi:type="dcterms:W3CDTF">2022-02-15T19:32:06Z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0x010100E6A575DB47B9294D941DF857CE8D762C</vt:lpwstr>
  </property>
</Properties>
</file>